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3" r:id="rId3"/>
    <p:sldMasterId id="2147483694" r:id="rId4"/>
    <p:sldMasterId id="2147483695" r:id="rId5"/>
    <p:sldMasterId id="2147483696" r:id="rId6"/>
  </p:sldMasterIdLst>
  <p:notesMasterIdLst>
    <p:notesMasterId r:id="rId7"/>
  </p:notesMasterIdLst>
  <p:sldIdLst>
    <p:sldId id="256" r:id="rId8"/>
    <p:sldId id="257" r:id="rId9"/>
    <p:sldId id="258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3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lv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1143000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 rot="5400000">
            <a:off x="2583657" y="-521494"/>
            <a:ext cx="3975100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 rot="5400000">
            <a:off x="5428457" y="2323307"/>
            <a:ext cx="4457700" cy="2055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 rot="5400000">
            <a:off x="1238250" y="341313"/>
            <a:ext cx="4457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1143000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lv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92113" y="417513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92113" y="417513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900238"/>
            <a:ext cx="3943350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552950" y="1900238"/>
            <a:ext cx="394493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92113" y="417513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43000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92113" y="417513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2490788" y="-133350"/>
            <a:ext cx="3973512" cy="8040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 rot="5400000">
            <a:off x="4756945" y="2132806"/>
            <a:ext cx="5456237" cy="202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 rot="5400000">
            <a:off x="627857" y="181769"/>
            <a:ext cx="5456237" cy="5927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lv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57200" y="1604963"/>
            <a:ext cx="4037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2" type="body"/>
          </p:nvPr>
        </p:nvSpPr>
        <p:spPr>
          <a:xfrm>
            <a:off x="4646613" y="1604963"/>
            <a:ext cx="4038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 rot="5400000">
            <a:off x="2583657" y="-521494"/>
            <a:ext cx="3975100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 rot="5400000">
            <a:off x="5003800" y="1898650"/>
            <a:ext cx="5307013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 rot="5400000">
            <a:off x="813594" y="-83343"/>
            <a:ext cx="530701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lv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9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40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42"/>
          <p:cNvSpPr txBox="1"/>
          <p:nvPr>
            <p:ph idx="1" type="body"/>
          </p:nvPr>
        </p:nvSpPr>
        <p:spPr>
          <a:xfrm>
            <a:off x="457200" y="1604963"/>
            <a:ext cx="4037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42"/>
          <p:cNvSpPr txBox="1"/>
          <p:nvPr>
            <p:ph idx="2" type="body"/>
          </p:nvPr>
        </p:nvSpPr>
        <p:spPr>
          <a:xfrm>
            <a:off x="4646613" y="1604963"/>
            <a:ext cx="4038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42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4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4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4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4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43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143000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604963"/>
            <a:ext cx="4037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46613" y="1604963"/>
            <a:ext cx="4038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4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46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4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4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47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48"/>
          <p:cNvSpPr txBox="1"/>
          <p:nvPr>
            <p:ph idx="1" type="body"/>
          </p:nvPr>
        </p:nvSpPr>
        <p:spPr>
          <a:xfrm rot="5400000">
            <a:off x="2583657" y="-521494"/>
            <a:ext cx="3975100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48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 rot="5400000">
            <a:off x="5003800" y="1898650"/>
            <a:ext cx="5307013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 rot="5400000">
            <a:off x="813594" y="-83343"/>
            <a:ext cx="530701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143000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143000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392113" y="417513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4"/>
          <p:cNvSpPr txBox="1"/>
          <p:nvPr/>
        </p:nvSpPr>
        <p:spPr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457200" y="6246813"/>
            <a:ext cx="2125663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37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0" type="dt"/>
          </p:nvPr>
        </p:nvSpPr>
        <p:spPr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8"/>
          <p:cNvSpPr txBox="1"/>
          <p:nvPr/>
        </p:nvSpPr>
        <p:spPr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 de Software III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Rodrigo Escobar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rodrigo.noescobar@gmail.com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type="title"/>
          </p:nvPr>
        </p:nvSpPr>
        <p:spPr>
          <a:xfrm>
            <a:off x="457200" y="483327"/>
            <a:ext cx="754062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EMENTA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1"/>
          <p:cNvSpPr txBox="1"/>
          <p:nvPr>
            <p:ph idx="1" type="body"/>
          </p:nvPr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>
            <a:noAutofit/>
          </a:bodyPr>
          <a:lstStyle/>
          <a:p>
            <a:pPr indent="-342900" lvl="0" marL="3429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Normas e modelos de maturidade e relacionados à qualidade dos produtos de Software.</a:t>
            </a:r>
            <a:endParaRPr/>
          </a:p>
          <a:p>
            <a:pPr indent="-342900" lvl="0" marL="3429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Técnicas e estratégias de teste de software.</a:t>
            </a:r>
            <a:endParaRPr/>
          </a:p>
          <a:p>
            <a:pPr indent="-342900" lvl="0" marL="3429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 de testes automatizados e análise de suas aplicações.</a:t>
            </a:r>
            <a:endParaRPr/>
          </a:p>
          <a:p>
            <a:pPr indent="-342900" lvl="0" marL="3429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histórico e o conceito de qualidade.</a:t>
            </a:r>
            <a:endParaRPr/>
          </a:p>
          <a:p>
            <a:pPr indent="-285750" lvl="1" marL="74295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conceito de qualidade de software. </a:t>
            </a:r>
            <a:endParaRPr/>
          </a:p>
          <a:p>
            <a:pPr indent="-285750" lvl="1" marL="74295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de qualidade de software.</a:t>
            </a:r>
            <a:endParaRPr/>
          </a:p>
          <a:p>
            <a:pPr indent="-285750" lvl="1" marL="74295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Normas de qualidade de software.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title"/>
          </p:nvPr>
        </p:nvSpPr>
        <p:spPr>
          <a:xfrm>
            <a:off x="457200" y="483327"/>
            <a:ext cx="754062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EMENTA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2"/>
          <p:cNvSpPr txBox="1"/>
          <p:nvPr>
            <p:ph idx="1" type="body"/>
          </p:nvPr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>
            <a:noAutofit/>
          </a:bodyPr>
          <a:lstStyle/>
          <a:p>
            <a:pPr indent="-342900" lvl="0" marL="3429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histórico e o conceito de qualidade.</a:t>
            </a:r>
            <a:endParaRPr/>
          </a:p>
          <a:p>
            <a:pPr indent="-285750" lvl="1" marL="74295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Técnicas de garantia da qualidade de software.</a:t>
            </a:r>
            <a:endParaRPr/>
          </a:p>
          <a:p>
            <a:pPr indent="-342900" lvl="0" marL="3429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 de software: </a:t>
            </a:r>
            <a:endParaRPr/>
          </a:p>
          <a:p>
            <a:pPr indent="-285750" lvl="1" marL="74295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conceitos, tipos e aplicação no contexto da qualidade. </a:t>
            </a:r>
            <a:endParaRPr/>
          </a:p>
          <a:p>
            <a:pPr indent="-342900" lvl="0" marL="342900" marR="0" rtl="0" algn="l">
              <a:lnSpc>
                <a:spcPct val="87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Modelos de melhoria do processo de software.</a:t>
            </a:r>
            <a:endParaRPr/>
          </a:p>
          <a:p>
            <a:pPr indent="-342900" lvl="0" marL="342900" marR="0" rtl="0" algn="l">
              <a:lnSpc>
                <a:spcPct val="87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Planejamento de sistemas de qualidade de software. Padrões: ISO, SEI, CMM.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ula 01.1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