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1"/>
  </p:handoutMasterIdLst>
  <p:sldIdLst>
    <p:sldId id="256" r:id="rId3"/>
    <p:sldId id="257" r:id="rId5"/>
    <p:sldId id="262" r:id="rId6"/>
    <p:sldId id="260" r:id="rId7"/>
    <p:sldId id="261" r:id="rId8"/>
    <p:sldId id="258" r:id="rId9"/>
    <p:sldId id="263"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278" autoAdjust="0"/>
    <p:restoredTop sz="94660"/>
  </p:normalViewPr>
  <p:slideViewPr>
    <p:cSldViewPr snapToGrid="0" showGuides="1">
      <p:cViewPr varScale="1">
        <p:scale>
          <a:sx n="117" d="100"/>
          <a:sy n="117" d="100"/>
        </p:scale>
        <p:origin x="510" y="102"/>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en-US" smtClean="0"/>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Slide Number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en-US" smtClean="0"/>
            </a:fld>
            <a:endParaRPr lang="en-US"/>
          </a:p>
        </p:txBody>
      </p:sp>
      <p:sp>
        <p:nvSpPr>
          <p:cNvPr id="4" name="Slide Image Placeho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Marcador de posición de imagen de diapositiva 1"/>
          <p:cNvSpPr>
            <a:spLocks noGrp="1"/>
          </p:cNvSpPr>
          <p:nvPr>
            <p:ph type="sldImg" idx="2"/>
          </p:nvPr>
        </p:nvSpPr>
        <p:spPr/>
      </p:sp>
      <p:sp>
        <p:nvSpPr>
          <p:cNvPr id="3" name="Marcador de posición de texto 2"/>
          <p:cNvSpPr>
            <a:spLocks noGrp="1"/>
          </p:cNvSpPr>
          <p:nvPr>
            <p:ph type="body" idx="3"/>
          </p:nvPr>
        </p:nvSpPr>
        <p:spPr/>
        <p:txBody>
          <a:bodyPr/>
          <a:p>
            <a:endParaRPr lang="es-MX"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2962"/>
            <a:ext cx="9144000" cy="2187001"/>
          </a:xfrm>
        </p:spPr>
        <p:txBody>
          <a:bodyPr anchor="b">
            <a:normAutofit/>
          </a:bodyPr>
          <a:lstStyle>
            <a:lvl1pPr algn="ctr">
              <a:lnSpc>
                <a:spcPct val="130000"/>
              </a:lnSpc>
              <a:defRPr sz="6000">
                <a:effectLst/>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Calibri Light" panose="020F0302020204030204" pitchFamily="34" charset="0"/>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
        <p:nvSpPr>
          <p:cNvPr id="7" name="Content Placeholder 6"/>
          <p:cNvSpPr>
            <a:spLocks noGrp="1"/>
          </p:cNvSpPr>
          <p:nvPr>
            <p:ph sz="quarter" idx="13"/>
          </p:nvPr>
        </p:nvSpPr>
        <p:spPr>
          <a:xfrm>
            <a:off x="838200" y="551543"/>
            <a:ext cx="10515600" cy="5558971"/>
          </a:xfrm>
        </p:spPr>
        <p:txBody>
          <a:bodyPr/>
          <a:lstStyle/>
          <a:p>
            <a:pPr lvl="0"/>
            <a:r>
              <a:rPr lang="en-US" dirty="0">
                <a:sym typeface="+mn-ea"/>
              </a:rPr>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chor="ctr" anchorCtr="0">
            <a:normAutofit/>
          </a:bodyPr>
          <a:lstStyle>
            <a:lvl1pPr>
              <a:defRPr sz="4400" b="1">
                <a:effectLst/>
                <a:latin typeface="Calibri Light" panose="020F03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smtClean="0"/>
              <a:t>Click to edit Master text styles</a:t>
            </a:r>
            <a:endParaRPr lang="en-US" dirty="0" smtClean="0"/>
          </a:p>
          <a:p>
            <a:pPr lvl="1"/>
            <a:r>
              <a:rPr lang="en-US" dirty="0"/>
              <a:t>Second level </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750945"/>
            <a:ext cx="9843135" cy="811530"/>
          </a:xfrm>
        </p:spPr>
        <p:txBody>
          <a:bodyPr anchor="b">
            <a:noAutofit/>
          </a:bodyPr>
          <a:lstStyle>
            <a:lvl1pPr>
              <a:defRPr sz="6000">
                <a:effectLst/>
              </a:defRPr>
            </a:lvl1pPr>
          </a:lstStyle>
          <a:p>
            <a:r>
              <a:rPr lang="en-US" dirty="0" smtClean="0">
                <a:sym typeface="+mn-ea"/>
              </a:rPr>
              <a:t>Click to edit Master title style</a:t>
            </a:r>
            <a:endParaRPr lang="en-US" dirty="0" smtClean="0">
              <a:sym typeface="+mn-ea"/>
            </a:endParaRPr>
          </a:p>
        </p:txBody>
      </p:sp>
      <p:sp>
        <p:nvSpPr>
          <p:cNvPr id="3" name="Text Placeholder 2"/>
          <p:cNvSpPr>
            <a:spLocks noGrp="1"/>
          </p:cNvSpPr>
          <p:nvPr>
            <p:ph type="body" idx="1"/>
          </p:nvPr>
        </p:nvSpPr>
        <p:spPr>
          <a:xfrm>
            <a:off x="831850" y="4610028"/>
            <a:ext cx="7321550" cy="647555"/>
          </a:xfrm>
        </p:spPr>
        <p:txBody>
          <a:bodyPr>
            <a:noAutofit/>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Slide Number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ormAutofit/>
          </a:bodyPr>
          <a:lstStyle>
            <a:lvl1pPr>
              <a:defRPr sz="4400" b="0" i="0">
                <a:effectLst/>
              </a:defRPr>
            </a:lvl1pPr>
          </a:lstStyle>
          <a:p>
            <a:r>
              <a:rPr lang="en-US" dirty="0" smtClean="0">
                <a:sym typeface="+mn-ea"/>
              </a:rPr>
              <a:t>Click to edit Master title style</a:t>
            </a:r>
            <a:endParaRPr lang="en-US" dirty="0"/>
          </a:p>
        </p:txBody>
      </p:sp>
      <p:sp>
        <p:nvSpPr>
          <p:cNvPr id="3" name="Content Placeholder 2"/>
          <p:cNvSpPr>
            <a:spLocks noGrp="1"/>
          </p:cNvSpPr>
          <p:nvPr>
            <p:ph sz="half" idx="1"/>
          </p:nvPr>
        </p:nvSpPr>
        <p:spPr>
          <a:xfrm>
            <a:off x="647700" y="1825625"/>
            <a:ext cx="5181600" cy="4351338"/>
          </a:xfrm>
        </p:spPr>
        <p:txBody>
          <a:bodyPr>
            <a:normAutofit/>
          </a:bodyPr>
          <a:lstStyle>
            <a:lvl1pPr>
              <a:lnSpc>
                <a:spcPct val="150000"/>
              </a:lnSpc>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lnSpc>
                <a:spcPct val="150000"/>
              </a:lnSpc>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lnSpc>
                <a:spcPct val="150000"/>
              </a:lnSpc>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5981700" y="1825625"/>
            <a:ext cx="5181600" cy="4351338"/>
          </a:xfrm>
        </p:spPr>
        <p:txBody>
          <a:bodyPr>
            <a:normAutofit/>
          </a:bodyPr>
          <a:lstStyle>
            <a:lvl1pPr>
              <a:lnSpc>
                <a:spcPct val="150000"/>
              </a:lnSpc>
              <a:defRPr kumimoji="0" lang="en-US" sz="2800" b="0" i="0" u="none" strike="noStrike" kern="1200" cap="none" spc="0" normalizeH="0" baseline="0" noProof="1" dirty="0">
                <a:solidFill>
                  <a:schemeClr val="tx1">
                    <a:lumMod val="75000"/>
                    <a:lumOff val="25000"/>
                  </a:schemeClr>
                </a:solidFill>
                <a:latin typeface="Calibri Light" panose="020F0302020204030204" pitchFamily="34" charset="0"/>
                <a:ea typeface="+mn-ea"/>
                <a:cs typeface="+mn-cs"/>
              </a:defRPr>
            </a:lvl1pPr>
            <a:lvl2pPr>
              <a:lnSpc>
                <a:spcPct val="150000"/>
              </a:lnSpc>
              <a:defRPr sz="2400">
                <a:solidFill>
                  <a:schemeClr val="tx1">
                    <a:lumMod val="75000"/>
                    <a:lumOff val="25000"/>
                  </a:schemeClr>
                </a:solidFill>
              </a:defRPr>
            </a:lvl2pPr>
            <a:lvl3pPr>
              <a:lnSpc>
                <a:spcPct val="150000"/>
              </a:lnSpc>
              <a:defRPr sz="2000">
                <a:solidFill>
                  <a:schemeClr val="tx1">
                    <a:lumMod val="75000"/>
                    <a:lumOff val="25000"/>
                  </a:schemeClr>
                </a:solidFill>
              </a:defRPr>
            </a:lvl3pPr>
            <a:lvl4pPr>
              <a:lnSpc>
                <a:spcPct val="150000"/>
              </a:lnSpc>
              <a:defRPr sz="2000">
                <a:solidFill>
                  <a:schemeClr val="tx1">
                    <a:lumMod val="75000"/>
                    <a:lumOff val="25000"/>
                  </a:schemeClr>
                </a:solidFill>
              </a:defRPr>
            </a:lvl4pPr>
            <a:lvl5pPr>
              <a:lnSpc>
                <a:spcPct val="150000"/>
              </a:lnSpc>
              <a:defRPr sz="2000">
                <a:solidFill>
                  <a:schemeClr val="tx1">
                    <a:lumMod val="75000"/>
                    <a:lumOff val="25000"/>
                  </a:schemeClr>
                </a:solidFill>
              </a:defRPr>
            </a:lvl5pPr>
          </a:lstStyle>
          <a:p>
            <a:pPr lvl="0"/>
            <a:r>
              <a:rPr lang="en-US" dirty="0"/>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
        <p:nvSpPr>
          <p:cNvPr id="5" name="Date Placeholder 4"/>
          <p:cNvSpPr>
            <a:spLocks noGrp="1"/>
          </p:cNvSpPr>
          <p:nvPr>
            <p:ph type="dt" sz="half" idx="10"/>
          </p:nvPr>
        </p:nvSpPr>
        <p:spPr/>
        <p:txBody>
          <a:bodyPr/>
          <a:lstStyle/>
          <a:p>
            <a:fld id="{760FBDFE-C587-4B4C-A407-44438C67B59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sz="4400"/>
            </a:lvl1pPr>
          </a:lstStyle>
          <a:p>
            <a:r>
              <a:rPr lang="en-US" dirty="0" smtClean="0">
                <a:sym typeface="+mn-ea"/>
              </a:rPr>
              <a:t>Click to edit Master title style</a:t>
            </a:r>
            <a:endParaRPr lang="en-US"/>
          </a:p>
        </p:txBody>
      </p:sp>
      <p:sp>
        <p:nvSpPr>
          <p:cNvPr id="3" name="Text Placeholder 2"/>
          <p:cNvSpPr>
            <a:spLocks noGrp="1"/>
          </p:cNvSpPr>
          <p:nvPr>
            <p:ph type="body" idx="1"/>
          </p:nvPr>
        </p:nvSpPr>
        <p:spPr>
          <a:xfrm>
            <a:off x="839788" y="1744961"/>
            <a:ext cx="5157787"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39788" y="2615609"/>
            <a:ext cx="5157787" cy="3574054"/>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内容占位符 5"/>
          <p:cNvSpPr>
            <a:spLocks noGrp="1"/>
          </p:cNvSpPr>
          <p:nvPr>
            <p:ph sz="quarter" idx="4"/>
          </p:nvPr>
        </p:nvSpPr>
        <p:spPr>
          <a:xfrm>
            <a:off x="6172200" y="2615609"/>
            <a:ext cx="5183188" cy="3574054"/>
          </a:xfrm>
        </p:spPr>
        <p:txBody>
          <a:bodyPr/>
          <a:lstStyle/>
          <a:p>
            <a:pPr lvl="0"/>
            <a:r>
              <a:rPr lang="en-US" dirty="0">
                <a:sym typeface="+mn-ea"/>
              </a:rPr>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760FBDFE-C587-4B4C-A407-44438C67B59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normAutofit/>
          </a:bodyPr>
          <a:lstStyle>
            <a:lvl1pPr algn="ctr">
              <a:defRPr sz="44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6747" y="127000"/>
            <a:ext cx="4165200" cy="1600200"/>
          </a:xfrm>
        </p:spPr>
        <p:txBody>
          <a:bodyPr anchor="ctr" anchorCtr="0">
            <a:normAutofit/>
          </a:bodyPr>
          <a:lstStyle>
            <a:lvl1pPr>
              <a:defRPr sz="32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9EFD9D74-47D9-4702-A33C-335B63B48DB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BC47A4-756D-490B-A52F-7D9E2C9FC05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24484" y="365125"/>
            <a:ext cx="1529316" cy="5811838"/>
          </a:xfrm>
        </p:spPr>
        <p:txBody>
          <a:bodyPr vert="eaVert">
            <a:normAutofit/>
          </a:bodyPr>
          <a:lstStyle>
            <a:lvl1pPr>
              <a:defRPr sz="4400"/>
            </a:lvl1pPr>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8879958" cy="5811838"/>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a:p>
          <a:p>
            <a:pPr lvl="3"/>
            <a:r>
              <a:rPr lang="en-US" dirty="0" smtClean="0"/>
              <a:t>Fourth level</a:t>
            </a:r>
            <a:endParaRPr lang="en-US" dirty="0"/>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baseline="0">
                <a:solidFill>
                  <a:schemeClr val="tx1">
                    <a:tint val="75000"/>
                  </a:schemeClr>
                </a:solidFill>
              </a:defRPr>
            </a:lvl1pPr>
          </a:lstStyle>
          <a:p>
            <a:fld id="{760FBDFE-C587-4B4C-A407-44438C67B59E}"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Calibri Light" panose="020F0302020204030204" pitchFamily="34" charset="0"/>
                <a:cs typeface="Calibri Light" panose="020F030202020403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latin typeface="Calibri Light" panose="020F0302020204030204" pitchFamily="34" charset="0"/>
                <a:cs typeface="Calibri Light" panose="020F0302020204030204" pitchFamily="34" charset="0"/>
              </a:defRPr>
            </a:lvl1pPr>
          </a:lstStyle>
          <a:p>
            <a:fld id="{49AE70B2-8BF9-45C0-BB95-33D1B9D3A85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Calibri Light" panose="020F0302020204030204" pitchFamily="34" charset="0"/>
          <a:ea typeface="+mj-ea"/>
          <a:cs typeface="+mj-cs"/>
        </a:defRPr>
      </a:lvl1pPr>
    </p:titleStyle>
    <p:body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800" b="0" kern="1200">
          <a:solidFill>
            <a:schemeClr val="tx1"/>
          </a:solidFill>
          <a:latin typeface="Calibri Light" panose="020F03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Light" panose="020F03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effectLst/>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tags" Target="../tags/tag2.xml"/><Relationship Id="rId3" Type="http://schemas.openxmlformats.org/officeDocument/2006/relationships/image" Target="../media/image2.png"/><Relationship Id="rId2" Type="http://schemas.openxmlformats.org/officeDocument/2006/relationships/tags" Target="../tags/tag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4.xml"/><Relationship Id="rId2" Type="http://schemas.openxmlformats.org/officeDocument/2006/relationships/image" Target="../media/image1.jpeg"/><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9.jpeg"/><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tags" Target="../tags/tag9.xml"/><Relationship Id="rId2" Type="http://schemas.openxmlformats.org/officeDocument/2006/relationships/image" Target="../media/image1.jpeg"/><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Imagen 11" descr="fondo-acuarela-abstracta-rojo-suave_278222-3437"/>
          <p:cNvPicPr>
            <a:picLocks noChangeAspect="1"/>
          </p:cNvPicPr>
          <p:nvPr/>
        </p:nvPicPr>
        <p:blipFill>
          <a:blip r:embed="rId1">
            <a:lum bright="30000" contrast="-18000"/>
          </a:blip>
          <a:stretch>
            <a:fillRect/>
          </a:stretch>
        </p:blipFill>
        <p:spPr>
          <a:xfrm>
            <a:off x="-635" y="1905"/>
            <a:ext cx="12192635" cy="6856095"/>
          </a:xfrm>
          <a:prstGeom prst="rect">
            <a:avLst/>
          </a:prstGeom>
        </p:spPr>
      </p:pic>
      <p:sp>
        <p:nvSpPr>
          <p:cNvPr id="2" name="Título 1"/>
          <p:cNvSpPr>
            <a:spLocks noGrp="1"/>
          </p:cNvSpPr>
          <p:nvPr>
            <p:ph type="ctrTitle"/>
          </p:nvPr>
        </p:nvSpPr>
        <p:spPr>
          <a:xfrm>
            <a:off x="1758315" y="3908425"/>
            <a:ext cx="9357360" cy="1639570"/>
          </a:xfrm>
        </p:spPr>
        <p:txBody>
          <a:bodyPr>
            <a:noAutofit/>
          </a:bodyPr>
          <a:p>
            <a:pPr>
              <a:lnSpc>
                <a:spcPct val="100000"/>
              </a:lnSpc>
            </a:pPr>
            <a:r>
              <a:rPr lang="es-MX" altLang="en-US" sz="3600">
                <a:solidFill>
                  <a:schemeClr val="tx1"/>
                </a:solidFill>
                <a:latin typeface="Franklin Gothic Demi" panose="020B0703020102020204" charset="0"/>
                <a:cs typeface="Franklin Gothic Demi" panose="020B0703020102020204" charset="0"/>
              </a:rPr>
              <a:t>MANUFACTURA Y AUTOMATIZACIÓN DE UN INVERNADERO</a:t>
            </a:r>
            <a:endParaRPr lang="es-MX" altLang="en-US" sz="3600">
              <a:solidFill>
                <a:schemeClr val="tx1"/>
              </a:solidFill>
              <a:latin typeface="Franklin Gothic Demi" panose="020B0703020102020204" charset="0"/>
              <a:cs typeface="Franklin Gothic Demi" panose="020B0703020102020204" charset="0"/>
            </a:endParaRPr>
          </a:p>
        </p:txBody>
      </p:sp>
      <p:sp>
        <p:nvSpPr>
          <p:cNvPr id="3" name="Subtítulo 2"/>
          <p:cNvSpPr>
            <a:spLocks noGrp="1"/>
          </p:cNvSpPr>
          <p:nvPr>
            <p:ph type="subTitle" idx="1"/>
          </p:nvPr>
        </p:nvSpPr>
        <p:spPr>
          <a:xfrm>
            <a:off x="1869440" y="276225"/>
            <a:ext cx="8452485" cy="1655445"/>
          </a:xfrm>
        </p:spPr>
        <p:txBody>
          <a:bodyPr/>
          <a:p>
            <a:r>
              <a:rPr lang="es-MX" altLang="en-US" b="1">
                <a:solidFill>
                  <a:schemeClr val="tx1"/>
                </a:solidFill>
                <a:latin typeface="Arial Black" panose="020B0A04020102020204" charset="0"/>
                <a:cs typeface="Arial Black" panose="020B0A04020102020204" charset="0"/>
              </a:rPr>
              <a:t>UNIVERSIDAD TECNOLOGIA DEL NORTE DE AGUASCALIENTES</a:t>
            </a:r>
            <a:r>
              <a:rPr lang="es-MX" altLang="en-US">
                <a:solidFill>
                  <a:schemeClr val="tx1"/>
                </a:solidFill>
              </a:rPr>
              <a:t> </a:t>
            </a:r>
            <a:endParaRPr lang="es-MX" altLang="en-US">
              <a:solidFill>
                <a:schemeClr val="tx1"/>
              </a:solidFill>
            </a:endParaRPr>
          </a:p>
        </p:txBody>
      </p:sp>
      <p:sp>
        <p:nvSpPr>
          <p:cNvPr id="10" name="Subtítulo 2"/>
          <p:cNvSpPr>
            <a:spLocks noGrp="1"/>
          </p:cNvSpPr>
          <p:nvPr>
            <p:custDataLst>
              <p:tags r:id="rId2"/>
            </p:custDataLst>
          </p:nvPr>
        </p:nvSpPr>
        <p:spPr>
          <a:xfrm>
            <a:off x="1630680" y="1656080"/>
            <a:ext cx="9144000" cy="1431925"/>
          </a:xfrm>
          <a:prstGeom prst="rect">
            <a:avLst/>
          </a:prstGeom>
        </p:spPr>
        <p:txBody>
          <a:bodyPr vert="horz" lIns="91440" tIns="45720" rIns="91440" bIns="45720" rtlCol="0">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400" b="0" kern="1200">
                <a:solidFill>
                  <a:schemeClr val="tx1">
                    <a:lumMod val="75000"/>
                    <a:lumOff val="25000"/>
                  </a:schemeClr>
                </a:solidFill>
                <a:effectLst/>
                <a:latin typeface="Calibri Light" panose="020F0302020204030204" pitchFamily="34" charset="0"/>
                <a:ea typeface="+mj-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baseline="0">
                <a:solidFill>
                  <a:schemeClr val="tx1"/>
                </a:solidFill>
                <a:latin typeface="Calibri Light" panose="020F030202020403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baseline="0">
                <a:solidFill>
                  <a:schemeClr val="tx1"/>
                </a:solidFill>
                <a:effectLst/>
                <a:latin typeface="Calibri Light" panose="020F0302020204030204" pitchFamily="34" charset="0"/>
                <a:ea typeface="+mn-ea"/>
                <a:cs typeface="Calibri Light" panose="020F030202020403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baseline="0">
                <a:solidFill>
                  <a:schemeClr val="tx1"/>
                </a:solidFill>
                <a:effectLst/>
                <a:latin typeface="Calibri Light" panose="020F0302020204030204" pitchFamily="34" charset="0"/>
                <a:ea typeface="+mn-ea"/>
                <a:cs typeface="Calibri Light" panose="020F030202020403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baseline="0">
                <a:solidFill>
                  <a:schemeClr val="tx1"/>
                </a:solidFill>
                <a:effectLst/>
                <a:latin typeface="Calibri Light" panose="020F0302020204030204" pitchFamily="34" charset="0"/>
                <a:ea typeface="+mn-ea"/>
                <a:cs typeface="Calibri Light" panose="020F03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MX" altLang="en-US" sz="4000" b="1">
              <a:solidFill>
                <a:schemeClr val="tx1"/>
              </a:solidFill>
              <a:latin typeface="Arial Black" panose="020B0A04020102020204" charset="0"/>
              <a:cs typeface="Arial Black" panose="020B0A04020102020204" charset="0"/>
            </a:endParaRPr>
          </a:p>
          <a:p>
            <a:r>
              <a:rPr lang="es-MX" altLang="en-US" sz="4000" b="1">
                <a:solidFill>
                  <a:schemeClr val="tx1"/>
                </a:solidFill>
                <a:latin typeface="Arial Black" panose="020B0A04020102020204" charset="0"/>
                <a:cs typeface="Arial Black" panose="020B0A04020102020204" charset="0"/>
              </a:rPr>
              <a:t> </a:t>
            </a:r>
            <a:r>
              <a:rPr lang="es-MX" altLang="en-US" sz="4000" b="1">
                <a:solidFill>
                  <a:schemeClr val="tx1"/>
                </a:solidFill>
                <a:latin typeface="Eras Demi ITC" panose="020B0805030504020804" charset="0"/>
                <a:cs typeface="Eras Demi ITC" panose="020B0805030504020804" charset="0"/>
              </a:rPr>
              <a:t>MaRaBotics </a:t>
            </a:r>
            <a:r>
              <a:rPr lang="es-MX" altLang="en-US" b="1">
                <a:solidFill>
                  <a:schemeClr val="tx1"/>
                </a:solidFill>
                <a:latin typeface="Eras Demi ITC" panose="020B0805030504020804" charset="0"/>
                <a:cs typeface="Eras Demi ITC" panose="020B0805030504020804" charset="0"/>
              </a:rPr>
              <a:t> </a:t>
            </a:r>
            <a:endParaRPr lang="es-MX" altLang="en-US" b="1">
              <a:solidFill>
                <a:schemeClr val="tx1"/>
              </a:solidFill>
              <a:latin typeface="Eras Demi ITC" panose="020B0805030504020804" charset="0"/>
              <a:cs typeface="Eras Demi ITC" panose="020B0805030504020804" charset="0"/>
            </a:endParaRPr>
          </a:p>
        </p:txBody>
      </p:sp>
      <p:pic>
        <p:nvPicPr>
          <p:cNvPr id="13" name="Imagen 12" descr="images"/>
          <p:cNvPicPr>
            <a:picLocks noChangeAspect="1"/>
          </p:cNvPicPr>
          <p:nvPr/>
        </p:nvPicPr>
        <p:blipFill>
          <a:blip r:embed="rId3"/>
          <a:srcRect t="29304" b="23526"/>
          <a:stretch>
            <a:fillRect/>
          </a:stretch>
        </p:blipFill>
        <p:spPr>
          <a:xfrm>
            <a:off x="9975850" y="83820"/>
            <a:ext cx="2143125" cy="1010920"/>
          </a:xfrm>
          <a:prstGeom prst="rect">
            <a:avLst/>
          </a:prstGeom>
        </p:spPr>
      </p:pic>
      <p:pic>
        <p:nvPicPr>
          <p:cNvPr id="14" name="Imagen 13"/>
          <p:cNvPicPr>
            <a:picLocks noChangeAspect="1"/>
          </p:cNvPicPr>
          <p:nvPr>
            <p:custDataLst>
              <p:tags r:id="rId4"/>
            </p:custDataLst>
          </p:nvPr>
        </p:nvPicPr>
        <p:blipFill>
          <a:blip r:embed="rId5"/>
          <a:stretch>
            <a:fillRect/>
          </a:stretch>
        </p:blipFill>
        <p:spPr>
          <a:xfrm>
            <a:off x="100330" y="85090"/>
            <a:ext cx="1657985" cy="15709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Imagen 11" descr="fondo-acuarela-abstracta-rojo-suave_278222-3437"/>
          <p:cNvPicPr>
            <a:picLocks noChangeAspect="1"/>
          </p:cNvPicPr>
          <p:nvPr>
            <p:custDataLst>
              <p:tags r:id="rId1"/>
            </p:custDataLst>
          </p:nvPr>
        </p:nvPicPr>
        <p:blipFill>
          <a:blip r:embed="rId2">
            <a:lum bright="30000" contrast="-18000"/>
          </a:blip>
          <a:srcRect b="2658"/>
          <a:stretch>
            <a:fillRect/>
          </a:stretch>
        </p:blipFill>
        <p:spPr>
          <a:xfrm rot="16200000">
            <a:off x="3340100" y="-1993900"/>
            <a:ext cx="6858000" cy="10845165"/>
          </a:xfrm>
          <a:prstGeom prst="rect">
            <a:avLst/>
          </a:prstGeom>
        </p:spPr>
      </p:pic>
      <p:sp>
        <p:nvSpPr>
          <p:cNvPr id="3" name="Subtítulo 2"/>
          <p:cNvSpPr>
            <a:spLocks noGrp="1"/>
          </p:cNvSpPr>
          <p:nvPr>
            <p:ph type="subTitle" idx="1"/>
          </p:nvPr>
        </p:nvSpPr>
        <p:spPr>
          <a:xfrm>
            <a:off x="321945" y="1151255"/>
            <a:ext cx="7245985" cy="659765"/>
          </a:xfrm>
        </p:spPr>
        <p:txBody>
          <a:bodyPr>
            <a:noAutofit/>
          </a:bodyPr>
          <a:p>
            <a:pPr algn="just"/>
            <a:r>
              <a:rPr lang="es-MX" altLang="en-US" sz="4800" b="1">
                <a:latin typeface="Arial" panose="020B0604020202020204" pitchFamily="34" charset="0"/>
                <a:cs typeface="Arial" panose="020B0604020202020204" pitchFamily="34" charset="0"/>
              </a:rPr>
              <a:t>¿</a:t>
            </a:r>
            <a:r>
              <a:rPr lang="es-MX" altLang="en-US" sz="4000" b="1">
                <a:latin typeface="Arial" panose="020B0604020202020204" pitchFamily="34" charset="0"/>
                <a:cs typeface="Arial" panose="020B0604020202020204" pitchFamily="34" charset="0"/>
              </a:rPr>
              <a:t>QUE QUEREMOS LOGRAR</a:t>
            </a:r>
            <a:r>
              <a:rPr lang="es-MX" altLang="en-US" sz="4800" b="1">
                <a:latin typeface="Arial" panose="020B0604020202020204" pitchFamily="34" charset="0"/>
                <a:cs typeface="Arial" panose="020B0604020202020204" pitchFamily="34" charset="0"/>
              </a:rPr>
              <a:t>?</a:t>
            </a:r>
            <a:endParaRPr lang="es-MX" altLang="en-US" sz="4800" b="1">
              <a:latin typeface="Arial" panose="020B0604020202020204" pitchFamily="34" charset="0"/>
              <a:cs typeface="Arial" panose="020B0604020202020204" pitchFamily="34" charset="0"/>
            </a:endParaRPr>
          </a:p>
        </p:txBody>
      </p:sp>
      <p:sp>
        <p:nvSpPr>
          <p:cNvPr id="5" name="Subtítulo 2"/>
          <p:cNvSpPr>
            <a:spLocks noGrp="1"/>
          </p:cNvSpPr>
          <p:nvPr>
            <p:custDataLst>
              <p:tags r:id="rId3"/>
            </p:custDataLst>
          </p:nvPr>
        </p:nvSpPr>
        <p:spPr>
          <a:xfrm>
            <a:off x="321945" y="2263775"/>
            <a:ext cx="8937625" cy="3711575"/>
          </a:xfrm>
          <a:prstGeom prst="rect">
            <a:avLst/>
          </a:prstGeom>
        </p:spPr>
        <p:txBody>
          <a:bodyPr vert="horz" lIns="91440" tIns="45720" rIns="91440" bIns="45720" rtlCol="0">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400" b="0" kern="1200">
                <a:solidFill>
                  <a:schemeClr val="tx1">
                    <a:lumMod val="75000"/>
                    <a:lumOff val="25000"/>
                  </a:schemeClr>
                </a:solidFill>
                <a:effectLst/>
                <a:latin typeface="Calibri Light" panose="020F0302020204030204" pitchFamily="34" charset="0"/>
                <a:ea typeface="+mj-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baseline="0">
                <a:solidFill>
                  <a:schemeClr val="tx1"/>
                </a:solidFill>
                <a:latin typeface="Calibri Light" panose="020F030202020403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baseline="0">
                <a:solidFill>
                  <a:schemeClr val="tx1"/>
                </a:solidFill>
                <a:effectLst/>
                <a:latin typeface="Calibri Light" panose="020F0302020204030204" pitchFamily="34" charset="0"/>
                <a:ea typeface="+mn-ea"/>
                <a:cs typeface="Calibri Light" panose="020F030202020403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baseline="0">
                <a:solidFill>
                  <a:schemeClr val="tx1"/>
                </a:solidFill>
                <a:effectLst/>
                <a:latin typeface="Calibri Light" panose="020F0302020204030204" pitchFamily="34" charset="0"/>
                <a:ea typeface="+mn-ea"/>
                <a:cs typeface="Calibri Light" panose="020F030202020403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baseline="0">
                <a:solidFill>
                  <a:schemeClr val="tx1"/>
                </a:solidFill>
                <a:effectLst/>
                <a:latin typeface="Calibri Light" panose="020F0302020204030204" pitchFamily="34" charset="0"/>
                <a:ea typeface="+mn-ea"/>
                <a:cs typeface="Calibri Light" panose="020F03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altLang="en-US" sz="2800">
                <a:latin typeface="Arial" panose="020B0604020202020204" pitchFamily="34" charset="0"/>
                <a:cs typeface="Arial" panose="020B0604020202020204" pitchFamily="34" charset="0"/>
              </a:rPr>
              <a:t>Capacitamos a pequeñas empresas y productores agrícolas en tecnologías de manufactura y automatización de invernaderos y cultivos para optimizar el uso del agua, mejorar la eficiencia y reducir costos operativos.</a:t>
            </a:r>
            <a:endParaRPr lang="es-MX" altLang="en-US" sz="280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Imagen 11" descr="fondo-acuarela-abstracta-rojo-suave_278222-3437"/>
          <p:cNvPicPr>
            <a:picLocks noChangeAspect="1"/>
          </p:cNvPicPr>
          <p:nvPr>
            <p:custDataLst>
              <p:tags r:id="rId1"/>
            </p:custDataLst>
          </p:nvPr>
        </p:nvPicPr>
        <p:blipFill>
          <a:blip r:embed="rId2">
            <a:lum bright="30000" contrast="-18000"/>
          </a:blip>
          <a:srcRect b="2658"/>
          <a:stretch>
            <a:fillRect/>
          </a:stretch>
        </p:blipFill>
        <p:spPr>
          <a:xfrm rot="16200000">
            <a:off x="3348990" y="-1993900"/>
            <a:ext cx="6858000" cy="10845165"/>
          </a:xfrm>
          <a:prstGeom prst="rect">
            <a:avLst/>
          </a:prstGeom>
        </p:spPr>
      </p:pic>
      <p:sp>
        <p:nvSpPr>
          <p:cNvPr id="2" name="Título 1"/>
          <p:cNvSpPr>
            <a:spLocks noGrp="1"/>
          </p:cNvSpPr>
          <p:nvPr>
            <p:ph type="title"/>
          </p:nvPr>
        </p:nvSpPr>
        <p:spPr>
          <a:xfrm>
            <a:off x="118110" y="751205"/>
            <a:ext cx="7987665" cy="972820"/>
          </a:xfrm>
        </p:spPr>
        <p:txBody>
          <a:bodyPr/>
          <a:p>
            <a:r>
              <a:rPr lang="es-MX" altLang="en-US">
                <a:latin typeface="Arial" panose="020B0604020202020204" pitchFamily="34" charset="0"/>
                <a:cs typeface="Arial" panose="020B0604020202020204" pitchFamily="34" charset="0"/>
                <a:sym typeface="+mn-ea"/>
              </a:rPr>
              <a:t>OBJETIVOS DEL PROYECTO</a:t>
            </a:r>
            <a:endParaRPr lang="es-MX" altLang="en-US">
              <a:latin typeface="Arial" panose="020B0604020202020204" pitchFamily="34" charset="0"/>
              <a:cs typeface="Arial" panose="020B0604020202020204" pitchFamily="34" charset="0"/>
            </a:endParaRPr>
          </a:p>
        </p:txBody>
      </p:sp>
      <p:sp>
        <p:nvSpPr>
          <p:cNvPr id="3" name="Marcador de posición de contenido 2"/>
          <p:cNvSpPr>
            <a:spLocks noGrp="1"/>
          </p:cNvSpPr>
          <p:nvPr>
            <p:ph idx="1"/>
          </p:nvPr>
        </p:nvSpPr>
        <p:spPr>
          <a:xfrm>
            <a:off x="118110" y="2030095"/>
            <a:ext cx="10515600" cy="3144520"/>
          </a:xfrm>
        </p:spPr>
        <p:txBody>
          <a:bodyPr>
            <a:normAutofit/>
          </a:bodyPr>
          <a:p>
            <a:pPr algn="just"/>
            <a:r>
              <a:rPr lang="es-MX" altLang="en-US">
                <a:latin typeface="Arial" panose="020B0604020202020204" pitchFamily="34" charset="0"/>
                <a:cs typeface="Arial" panose="020B0604020202020204" pitchFamily="34" charset="0"/>
              </a:rPr>
              <a:t>El principal objetivo de realizar este proyecto es la protección contra los riesgos inherentes por el uso exesivo del agua a la producción de cultivos ofreciendo productos que con menor gasto  de agua, optimizando tiempos de cultivo y aumento en la pureza del producto. </a:t>
            </a:r>
            <a:endParaRPr lang="es-MX" altLang="en-US">
              <a:latin typeface="Arial" panose="020B0604020202020204" pitchFamily="34" charset="0"/>
              <a:cs typeface="Arial" panose="020B0604020202020204" pitchFamily="34" charset="0"/>
            </a:endParaRPr>
          </a:p>
          <a:p>
            <a:pPr algn="just"/>
            <a:endParaRPr lang="es-MX" alt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Imagen 11" descr="fondo-acuarela-abstracta-rojo-suave_278222-3437"/>
          <p:cNvPicPr>
            <a:picLocks noChangeAspect="1"/>
          </p:cNvPicPr>
          <p:nvPr>
            <p:custDataLst>
              <p:tags r:id="rId1"/>
            </p:custDataLst>
          </p:nvPr>
        </p:nvPicPr>
        <p:blipFill>
          <a:blip r:embed="rId2">
            <a:lum bright="30000" contrast="-18000"/>
          </a:blip>
          <a:srcRect b="2658"/>
          <a:stretch>
            <a:fillRect/>
          </a:stretch>
        </p:blipFill>
        <p:spPr>
          <a:xfrm rot="16200000">
            <a:off x="3348990" y="-1993900"/>
            <a:ext cx="6858000" cy="10845165"/>
          </a:xfrm>
          <a:prstGeom prst="rect">
            <a:avLst/>
          </a:prstGeom>
        </p:spPr>
      </p:pic>
      <p:sp>
        <p:nvSpPr>
          <p:cNvPr id="2" name="Título 1"/>
          <p:cNvSpPr>
            <a:spLocks noGrp="1"/>
          </p:cNvSpPr>
          <p:nvPr>
            <p:ph type="title"/>
          </p:nvPr>
        </p:nvSpPr>
        <p:spPr>
          <a:xfrm>
            <a:off x="238760" y="173990"/>
            <a:ext cx="8249920" cy="1325880"/>
          </a:xfrm>
        </p:spPr>
        <p:txBody>
          <a:bodyPr/>
          <a:p>
            <a:pPr algn="l"/>
            <a:r>
              <a:rPr lang="es-MX" altLang="en-US" sz="4000">
                <a:latin typeface="Arial" panose="020B0604020202020204" pitchFamily="34" charset="0"/>
                <a:cs typeface="Arial" panose="020B0604020202020204" pitchFamily="34" charset="0"/>
                <a:sym typeface="+mn-ea"/>
              </a:rPr>
              <a:t>PROGRAMACIÓN DEL INVERNADERO AUTOMATIZADO </a:t>
            </a:r>
            <a:endParaRPr lang="es-MX" altLang="en-US" sz="4000">
              <a:latin typeface="Arial" panose="020B0604020202020204" pitchFamily="34" charset="0"/>
              <a:cs typeface="Arial" panose="020B0604020202020204" pitchFamily="34" charset="0"/>
              <a:sym typeface="+mn-ea"/>
            </a:endParaRPr>
          </a:p>
        </p:txBody>
      </p:sp>
      <p:sp>
        <p:nvSpPr>
          <p:cNvPr id="3" name="Marcador de posición de contenido 2"/>
          <p:cNvSpPr>
            <a:spLocks noGrp="1"/>
          </p:cNvSpPr>
          <p:nvPr>
            <p:ph idx="1"/>
          </p:nvPr>
        </p:nvSpPr>
        <p:spPr>
          <a:xfrm>
            <a:off x="71755" y="2113280"/>
            <a:ext cx="5108575" cy="3437255"/>
          </a:xfrm>
        </p:spPr>
        <p:txBody>
          <a:bodyPr/>
          <a:p>
            <a:pPr algn="just"/>
            <a:r>
              <a:rPr lang="es-MX" altLang="en-US" sz="2400">
                <a:latin typeface="Arial" panose="020B0604020202020204" pitchFamily="34" charset="0"/>
                <a:cs typeface="Arial" panose="020B0604020202020204" pitchFamily="34" charset="0"/>
              </a:rPr>
              <a:t>Interfaz base, sencilla para el iusuario en la recabación de datos, con estos estimar costos, producción y asi llevar un conteo para beneficio de proveedores y clientes.</a:t>
            </a:r>
            <a:endParaRPr lang="es-MX" altLang="en-US" sz="2400">
              <a:latin typeface="Arial" panose="020B0604020202020204" pitchFamily="34" charset="0"/>
              <a:cs typeface="Arial" panose="020B0604020202020204" pitchFamily="34" charset="0"/>
            </a:endParaRPr>
          </a:p>
        </p:txBody>
      </p:sp>
      <p:pic>
        <p:nvPicPr>
          <p:cNvPr id="5" name="Imagen 4" descr="IMG-20240712-WA0027"/>
          <p:cNvPicPr>
            <a:picLocks noChangeAspect="1"/>
          </p:cNvPicPr>
          <p:nvPr/>
        </p:nvPicPr>
        <p:blipFill>
          <a:blip r:embed="rId3"/>
          <a:stretch>
            <a:fillRect/>
          </a:stretch>
        </p:blipFill>
        <p:spPr>
          <a:xfrm>
            <a:off x="5321935" y="2012950"/>
            <a:ext cx="6681470" cy="36379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Imagen 13" descr="fondo-acuarela-abstracta-rojo-suave_278222-3437"/>
          <p:cNvPicPr>
            <a:picLocks noChangeAspect="1"/>
          </p:cNvPicPr>
          <p:nvPr>
            <p:custDataLst>
              <p:tags r:id="rId1"/>
            </p:custDataLst>
          </p:nvPr>
        </p:nvPicPr>
        <p:blipFill>
          <a:blip r:embed="rId2">
            <a:lum bright="30000" contrast="-18000"/>
          </a:blip>
          <a:srcRect b="2658"/>
          <a:stretch>
            <a:fillRect/>
          </a:stretch>
        </p:blipFill>
        <p:spPr>
          <a:xfrm rot="16200000">
            <a:off x="3348990" y="-1993900"/>
            <a:ext cx="6858000" cy="10845165"/>
          </a:xfrm>
          <a:prstGeom prst="rect">
            <a:avLst/>
          </a:prstGeom>
        </p:spPr>
      </p:pic>
      <p:sp>
        <p:nvSpPr>
          <p:cNvPr id="2" name="Título 1"/>
          <p:cNvSpPr>
            <a:spLocks noGrp="1"/>
          </p:cNvSpPr>
          <p:nvPr>
            <p:ph type="title"/>
          </p:nvPr>
        </p:nvSpPr>
        <p:spPr>
          <a:xfrm>
            <a:off x="332105" y="118745"/>
            <a:ext cx="9652000" cy="833755"/>
          </a:xfrm>
        </p:spPr>
        <p:txBody>
          <a:bodyPr>
            <a:normAutofit/>
          </a:bodyPr>
          <a:p>
            <a:r>
              <a:rPr lang="es-MX" altLang="en-US">
                <a:latin typeface="Arial" panose="020B0604020202020204" pitchFamily="34" charset="0"/>
                <a:cs typeface="Arial" panose="020B0604020202020204" pitchFamily="34" charset="0"/>
              </a:rPr>
              <a:t>PROGRAMACION LABVIEW</a:t>
            </a:r>
            <a:endParaRPr lang="es-MX" altLang="en-US">
              <a:latin typeface="Arial" panose="020B0604020202020204" pitchFamily="34" charset="0"/>
              <a:cs typeface="Arial" panose="020B0604020202020204" pitchFamily="34" charset="0"/>
            </a:endParaRPr>
          </a:p>
        </p:txBody>
      </p:sp>
      <p:sp>
        <p:nvSpPr>
          <p:cNvPr id="3" name="Marcador de posición de contenido 2"/>
          <p:cNvSpPr>
            <a:spLocks noGrp="1"/>
          </p:cNvSpPr>
          <p:nvPr>
            <p:ph idx="1"/>
          </p:nvPr>
        </p:nvSpPr>
        <p:spPr>
          <a:xfrm>
            <a:off x="339725" y="1037590"/>
            <a:ext cx="11035665" cy="608965"/>
          </a:xfrm>
        </p:spPr>
        <p:txBody>
          <a:bodyPr>
            <a:normAutofit lnSpcReduction="10000"/>
          </a:bodyPr>
          <a:p>
            <a:pPr algn="just"/>
            <a:r>
              <a:rPr lang="es-MX" altLang="en-US" sz="1800">
                <a:latin typeface="Arial" panose="020B0604020202020204" pitchFamily="34" charset="0"/>
                <a:cs typeface="Arial" panose="020B0604020202020204" pitchFamily="34" charset="0"/>
              </a:rPr>
              <a:t>Dentro del digrama de bloques encontramos la programcion para poder hacer los controles dentro del panel frontal, aquí basicamente se muestran las operaciones que se utilizaron </a:t>
            </a:r>
            <a:endParaRPr lang="es-MX" altLang="en-US" sz="1800">
              <a:latin typeface="Arial" panose="020B0604020202020204" pitchFamily="34" charset="0"/>
              <a:cs typeface="Arial" panose="020B0604020202020204" pitchFamily="34" charset="0"/>
            </a:endParaRPr>
          </a:p>
        </p:txBody>
      </p:sp>
      <p:pic>
        <p:nvPicPr>
          <p:cNvPr id="13" name="Imagen 12" descr="IMG-20240712-WA0026"/>
          <p:cNvPicPr>
            <a:picLocks noChangeAspect="1"/>
          </p:cNvPicPr>
          <p:nvPr/>
        </p:nvPicPr>
        <p:blipFill>
          <a:blip r:embed="rId3"/>
          <a:stretch>
            <a:fillRect/>
          </a:stretch>
        </p:blipFill>
        <p:spPr>
          <a:xfrm>
            <a:off x="180975" y="1778635"/>
            <a:ext cx="11718925" cy="48634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Imagen 13" descr="fondo-acuarela-abstracta-rojo-suave_278222-3437"/>
          <p:cNvPicPr>
            <a:picLocks noChangeAspect="1"/>
          </p:cNvPicPr>
          <p:nvPr>
            <p:custDataLst>
              <p:tags r:id="rId1"/>
            </p:custDataLst>
          </p:nvPr>
        </p:nvPicPr>
        <p:blipFill>
          <a:blip r:embed="rId2">
            <a:lum bright="30000" contrast="-18000"/>
          </a:blip>
          <a:srcRect b="2658"/>
          <a:stretch>
            <a:fillRect/>
          </a:stretch>
        </p:blipFill>
        <p:spPr>
          <a:xfrm rot="16200000">
            <a:off x="3348990" y="-1993900"/>
            <a:ext cx="6858000" cy="10845165"/>
          </a:xfrm>
          <a:prstGeom prst="rect">
            <a:avLst/>
          </a:prstGeom>
        </p:spPr>
      </p:pic>
      <p:sp>
        <p:nvSpPr>
          <p:cNvPr id="2" name="Título 1"/>
          <p:cNvSpPr>
            <a:spLocks noGrp="1"/>
          </p:cNvSpPr>
          <p:nvPr>
            <p:ph type="title"/>
          </p:nvPr>
        </p:nvSpPr>
        <p:spPr>
          <a:xfrm>
            <a:off x="180975" y="201295"/>
            <a:ext cx="10515600" cy="862330"/>
          </a:xfrm>
        </p:spPr>
        <p:txBody>
          <a:bodyPr/>
          <a:p>
            <a:r>
              <a:rPr lang="es-MX" altLang="en-US">
                <a:latin typeface="Arial" panose="020B0604020202020204" pitchFamily="34" charset="0"/>
                <a:cs typeface="Arial" panose="020B0604020202020204" pitchFamily="34" charset="0"/>
                <a:sym typeface="+mn-ea"/>
              </a:rPr>
              <a:t>PROGRAMACION ARDUINO</a:t>
            </a:r>
            <a:endParaRPr lang="es-MX" altLang="en-US"/>
          </a:p>
        </p:txBody>
      </p:sp>
      <p:sp>
        <p:nvSpPr>
          <p:cNvPr id="7" name="Marcador de posición de contenido 2"/>
          <p:cNvSpPr>
            <a:spLocks noGrp="1"/>
          </p:cNvSpPr>
          <p:nvPr>
            <p:custDataLst>
              <p:tags r:id="rId3"/>
            </p:custDataLst>
          </p:nvPr>
        </p:nvSpPr>
        <p:spPr>
          <a:xfrm>
            <a:off x="180975" y="1048385"/>
            <a:ext cx="11741150" cy="841375"/>
          </a:xfrm>
          <a:prstGeom prst="rect">
            <a:avLst/>
          </a:prstGeom>
        </p:spPr>
        <p:txBody>
          <a:bodyPr vert="horz" lIns="91440" tIns="45720" rIns="91440" bIns="45720" rtlCol="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800" b="0" kern="1200">
                <a:solidFill>
                  <a:schemeClr val="tx1">
                    <a:lumMod val="75000"/>
                    <a:lumOff val="25000"/>
                  </a:schemeClr>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lumMod val="75000"/>
                    <a:lumOff val="25000"/>
                  </a:schemeClr>
                </a:solidFill>
                <a:effectLst/>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MX" altLang="en-US" sz="1600">
                <a:latin typeface="Arial" panose="020B0604020202020204" pitchFamily="34" charset="0"/>
                <a:cs typeface="Arial" panose="020B0604020202020204" pitchFamily="34" charset="0"/>
              </a:rPr>
              <a:t>La programación en Arduino consiste de comandos para que funcione bien el invernadero a través de LabView dando por consiguiente que en Arduino esta la mayor parte del trabajo ya que aquí es donde se hacen los apartados para manipular tanto para sensores como para las ventas y el riego. </a:t>
            </a:r>
            <a:endParaRPr lang="es-MX" altLang="en-US" sz="1600">
              <a:latin typeface="Arial" panose="020B0604020202020204" pitchFamily="34" charset="0"/>
              <a:cs typeface="Arial" panose="020B0604020202020204" pitchFamily="34" charset="0"/>
            </a:endParaRPr>
          </a:p>
        </p:txBody>
      </p:sp>
      <p:pic>
        <p:nvPicPr>
          <p:cNvPr id="10" name="Imagen 9" descr="IMG-20240712-WA0024"/>
          <p:cNvPicPr>
            <a:picLocks noChangeAspect="1"/>
          </p:cNvPicPr>
          <p:nvPr/>
        </p:nvPicPr>
        <p:blipFill>
          <a:blip r:embed="rId4"/>
          <a:srcRect l="3833" t="10716" r="66917"/>
          <a:stretch>
            <a:fillRect/>
          </a:stretch>
        </p:blipFill>
        <p:spPr>
          <a:xfrm>
            <a:off x="180975" y="1892300"/>
            <a:ext cx="3342640" cy="4750435"/>
          </a:xfrm>
          <a:prstGeom prst="rect">
            <a:avLst/>
          </a:prstGeom>
        </p:spPr>
      </p:pic>
      <p:pic>
        <p:nvPicPr>
          <p:cNvPr id="11" name="Imagen 10" descr="IMG-20240712-WA0022"/>
          <p:cNvPicPr>
            <a:picLocks noChangeAspect="1"/>
          </p:cNvPicPr>
          <p:nvPr/>
        </p:nvPicPr>
        <p:blipFill>
          <a:blip r:embed="rId5"/>
          <a:srcRect l="3417" r="71417"/>
          <a:stretch>
            <a:fillRect/>
          </a:stretch>
        </p:blipFill>
        <p:spPr>
          <a:xfrm>
            <a:off x="9357360" y="1892300"/>
            <a:ext cx="2667635" cy="1292225"/>
          </a:xfrm>
          <a:prstGeom prst="rect">
            <a:avLst/>
          </a:prstGeom>
        </p:spPr>
      </p:pic>
      <p:pic>
        <p:nvPicPr>
          <p:cNvPr id="12" name="Imagen 11" descr="IMG-20240712-WA0023"/>
          <p:cNvPicPr>
            <a:picLocks noChangeAspect="1"/>
          </p:cNvPicPr>
          <p:nvPr/>
        </p:nvPicPr>
        <p:blipFill>
          <a:blip r:embed="rId6"/>
          <a:srcRect l="3990" t="13102" r="74844"/>
          <a:stretch>
            <a:fillRect/>
          </a:stretch>
        </p:blipFill>
        <p:spPr>
          <a:xfrm>
            <a:off x="3658870" y="1892300"/>
            <a:ext cx="2580640" cy="4751070"/>
          </a:xfrm>
          <a:prstGeom prst="rect">
            <a:avLst/>
          </a:prstGeom>
        </p:spPr>
      </p:pic>
      <p:pic>
        <p:nvPicPr>
          <p:cNvPr id="13" name="Imagen 12" descr="IMG-20240712-WA0025"/>
          <p:cNvPicPr>
            <a:picLocks noChangeAspect="1"/>
          </p:cNvPicPr>
          <p:nvPr/>
        </p:nvPicPr>
        <p:blipFill>
          <a:blip r:embed="rId7"/>
          <a:srcRect l="4036" t="12283" r="69609"/>
          <a:stretch>
            <a:fillRect/>
          </a:stretch>
        </p:blipFill>
        <p:spPr>
          <a:xfrm>
            <a:off x="6374765" y="1892300"/>
            <a:ext cx="2847340" cy="47510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Marcador de posición de contenido 2"/>
          <p:cNvSpPr>
            <a:spLocks noGrp="1"/>
          </p:cNvSpPr>
          <p:nvPr>
            <p:ph idx="1"/>
          </p:nvPr>
        </p:nvSpPr>
        <p:spPr/>
        <p:txBody>
          <a:bodyPr/>
          <a:p>
            <a:endParaRPr lang="es-MX" altLang="en-US"/>
          </a:p>
        </p:txBody>
      </p:sp>
      <p:pic>
        <p:nvPicPr>
          <p:cNvPr id="4" name="Imagen 3" descr="Imagen de WhatsApp 2024-07-12 a las 17.29.27_d50fe8fd"/>
          <p:cNvPicPr>
            <a:picLocks noChangeAspect="1"/>
          </p:cNvPicPr>
          <p:nvPr/>
        </p:nvPicPr>
        <p:blipFill>
          <a:blip r:embed="rId1"/>
          <a:stretch>
            <a:fillRect/>
          </a:stretch>
        </p:blipFill>
        <p:spPr>
          <a:xfrm rot="16200000">
            <a:off x="3046730" y="-2011680"/>
            <a:ext cx="5920105" cy="1082040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Calibri"/>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1352</Words>
  <Application>WPS Presentation</Application>
  <PresentationFormat>宽屏</PresentationFormat>
  <Paragraphs>27</Paragraphs>
  <Slides>7</Slides>
  <Notes>0</Notes>
  <HiddenSlides>0</HiddenSlides>
  <MMClips>0</MMClips>
  <ScaleCrop>false</ScaleCrop>
  <HeadingPairs>
    <vt:vector size="6" baseType="variant">
      <vt:variant>
        <vt:lpstr>已用的字体</vt:lpstr>
      </vt:variant>
      <vt:variant>
        <vt:i4>33</vt:i4>
      </vt:variant>
      <vt:variant>
        <vt:lpstr>主题</vt:lpstr>
      </vt:variant>
      <vt:variant>
        <vt:i4>1</vt:i4>
      </vt:variant>
      <vt:variant>
        <vt:lpstr>幻灯片标题</vt:lpstr>
      </vt:variant>
      <vt:variant>
        <vt:i4>7</vt:i4>
      </vt:variant>
    </vt:vector>
  </HeadingPairs>
  <TitlesOfParts>
    <vt:vector size="41" baseType="lpstr">
      <vt:lpstr>Arial</vt:lpstr>
      <vt:lpstr>SimSun</vt:lpstr>
      <vt:lpstr>Wingdings</vt:lpstr>
      <vt:lpstr>Calibri Light</vt:lpstr>
      <vt:lpstr>Arial Unicode MS</vt:lpstr>
      <vt:lpstr>Microsoft YaHei</vt:lpstr>
      <vt:lpstr>Calibri</vt:lpstr>
      <vt:lpstr>Agency FB</vt:lpstr>
      <vt:lpstr>Arial Black</vt:lpstr>
      <vt:lpstr>Arial Rounded MT Bold</vt:lpstr>
      <vt:lpstr>Algerian</vt:lpstr>
      <vt:lpstr>Bahnschrift Light Condensed</vt:lpstr>
      <vt:lpstr>Bahnschrift SemiBold Condensed</vt:lpstr>
      <vt:lpstr>Baskerville Old Face</vt:lpstr>
      <vt:lpstr>Bauhaus 93</vt:lpstr>
      <vt:lpstr>Berlin Sans FB Demi</vt:lpstr>
      <vt:lpstr>Bodoni MT Black</vt:lpstr>
      <vt:lpstr>Bodoni MT</vt:lpstr>
      <vt:lpstr>Bradley Hand ITC</vt:lpstr>
      <vt:lpstr>Constantia</vt:lpstr>
      <vt:lpstr>Cooper Black</vt:lpstr>
      <vt:lpstr>Comic Sans MS</vt:lpstr>
      <vt:lpstr>Dubai</vt:lpstr>
      <vt:lpstr>Eras Bold ITC</vt:lpstr>
      <vt:lpstr>Eras Demi ITC</vt:lpstr>
      <vt:lpstr>Arial Narrow</vt:lpstr>
      <vt:lpstr>Bahnschrift Condensed</vt:lpstr>
      <vt:lpstr>Berlin Sans FB</vt:lpstr>
      <vt:lpstr>Blackadder ITC</vt:lpstr>
      <vt:lpstr>Broadway</vt:lpstr>
      <vt:lpstr>Cascadia Code ExtraLight</vt:lpstr>
      <vt:lpstr>Forte</vt:lpstr>
      <vt:lpstr>Franklin Gothic Demi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ulise</dc:creator>
  <cp:lastModifiedBy>ulise</cp:lastModifiedBy>
  <cp:revision>2</cp:revision>
  <dcterms:created xsi:type="dcterms:W3CDTF">2024-07-12T22:09:32Z</dcterms:created>
  <dcterms:modified xsi:type="dcterms:W3CDTF">2024-07-12T23:55:42Z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2058-12.2.0.17119</vt:lpwstr>
  </property>
  <property fmtid="{D5CDD505-2E9C-101B-9397-08002B2CF9AE}" pid="3" name="ICV">
    <vt:lpwstr>93FC2700D7E241FFB861099C0EF7B6D8_11</vt:lpwstr>
  </property>
</Properties>
</file>