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autoCompressPictures="0">
  <p:sldMasterIdLst>
    <p:sldMasterId id="2147483649" r:id="rId1"/>
  </p:sldMasterIdLst>
  <p:notesMasterIdLst>
    <p:notesMasterId r:id="rId8"/>
  </p:notesMasterIdLst>
  <p:sldIdLst>
    <p:sldId id="256" r:id="rId2"/>
    <p:sldId id="257" r:id="rId3"/>
    <p:sldId id="258" r:id="rId4"/>
    <p:sldId id="260" r:id="rId5"/>
    <p:sldId id="261" r:id="rId6"/>
    <p:sldId id="262" r:id="rId7"/>
  </p:sldIdLst>
  <p:sldSz cx="10080625" cy="7559675"/>
  <p:notesSz cx="7772400" cy="10058400"/>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mn-ea"/>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mn-ea"/>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mn-ea"/>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mn-ea"/>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mn-ea"/>
        <a:cs typeface="+mn-cs"/>
      </a:defRPr>
    </a:lvl5pPr>
    <a:lvl6pPr marL="2286000" algn="l" defTabSz="914400" rtl="0" eaLnBrk="1" latinLnBrk="0" hangingPunct="1">
      <a:defRPr kern="1200">
        <a:solidFill>
          <a:schemeClr val="bg1"/>
        </a:solidFill>
        <a:latin typeface="Arial" charset="0"/>
        <a:ea typeface="+mn-ea"/>
        <a:cs typeface="+mn-cs"/>
      </a:defRPr>
    </a:lvl6pPr>
    <a:lvl7pPr marL="2743200" algn="l" defTabSz="914400" rtl="0" eaLnBrk="1" latinLnBrk="0" hangingPunct="1">
      <a:defRPr kern="1200">
        <a:solidFill>
          <a:schemeClr val="bg1"/>
        </a:solidFill>
        <a:latin typeface="Arial" charset="0"/>
        <a:ea typeface="+mn-ea"/>
        <a:cs typeface="+mn-cs"/>
      </a:defRPr>
    </a:lvl7pPr>
    <a:lvl8pPr marL="3200400" algn="l" defTabSz="914400" rtl="0" eaLnBrk="1" latinLnBrk="0" hangingPunct="1">
      <a:defRPr kern="1200">
        <a:solidFill>
          <a:schemeClr val="bg1"/>
        </a:solidFill>
        <a:latin typeface="Arial" charset="0"/>
        <a:ea typeface="+mn-ea"/>
        <a:cs typeface="+mn-cs"/>
      </a:defRPr>
    </a:lvl8pPr>
    <a:lvl9pPr marL="3657600" algn="l" defTabSz="914400" rtl="0" eaLnBrk="1" latinLnBrk="0" hangingPunct="1">
      <a:defRPr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66"/>
    <p:restoredTop sz="92479"/>
  </p:normalViewPr>
  <p:slideViewPr>
    <p:cSldViewPr>
      <p:cViewPr varScale="1">
        <p:scale>
          <a:sx n="49" d="100"/>
          <a:sy n="49" d="100"/>
        </p:scale>
        <p:origin x="1296" y="17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s-ES_tradnl"/>
          </a:p>
        </p:txBody>
      </p:sp>
      <p:sp>
        <p:nvSpPr>
          <p:cNvPr id="3074"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s-ES_tradnl"/>
          </a:p>
        </p:txBody>
      </p:sp>
      <p:sp>
        <p:nvSpPr>
          <p:cNvPr id="3075" name="Rectangle 3"/>
          <p:cNvSpPr>
            <a:spLocks noGrp="1" noRot="1" noChangeAspect="1" noChangeArrowheads="1"/>
          </p:cNvSpPr>
          <p:nvPr>
            <p:ph type="sldImg"/>
          </p:nvPr>
        </p:nvSpPr>
        <p:spPr bwMode="auto">
          <a:xfrm>
            <a:off x="-11798300" y="-11798300"/>
            <a:ext cx="11796712" cy="1256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sp>
      <p:sp>
        <p:nvSpPr>
          <p:cNvPr id="3076" name="Rectangle 4"/>
          <p:cNvSpPr>
            <a:spLocks noGrp="1" noChangeArrowheads="1"/>
          </p:cNvSpPr>
          <p:nvPr>
            <p:ph type="body"/>
          </p:nvPr>
        </p:nvSpPr>
        <p:spPr bwMode="auto">
          <a:xfrm>
            <a:off x="777875" y="4776788"/>
            <a:ext cx="6215063" cy="452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endParaRPr lang="x-none" altLang="x-none"/>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5" name="Text Box 1"/>
          <p:cNvSpPr txBox="1">
            <a:spLocks noGrp="1" noRot="1" noChangeAspect="1" noChangeArrowheads="1"/>
          </p:cNvSpPr>
          <p:nvPr>
            <p:ph type="sldImg"/>
          </p:nvPr>
        </p:nvSpPr>
        <p:spPr bwMode="auto">
          <a:xfrm>
            <a:off x="1106488" y="812800"/>
            <a:ext cx="5341937" cy="40052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1266" name="Text Box 2"/>
          <p:cNvSpPr txBox="1">
            <a:spLocks noChangeArrowheads="1"/>
          </p:cNvSpPr>
          <p:nvPr/>
        </p:nvSpPr>
        <p:spPr bwMode="auto">
          <a:xfrm>
            <a:off x="755650" y="5078413"/>
            <a:ext cx="6045200" cy="4808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s-ES_tradn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9" name="Text Box 1"/>
          <p:cNvSpPr txBox="1">
            <a:spLocks noGrp="1" noRot="1" noChangeAspect="1" noChangeArrowheads="1"/>
          </p:cNvSpPr>
          <p:nvPr>
            <p:ph type="sldImg"/>
          </p:nvPr>
        </p:nvSpPr>
        <p:spPr bwMode="auto">
          <a:xfrm>
            <a:off x="1588" y="0"/>
            <a:ext cx="1587"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290" name="Text Box 2"/>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s-ES_tradn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3" name="Text Box 1"/>
          <p:cNvSpPr txBox="1">
            <a:spLocks noGrp="1" noRot="1" noChangeAspect="1" noChangeArrowheads="1"/>
          </p:cNvSpPr>
          <p:nvPr>
            <p:ph type="sldImg"/>
          </p:nvPr>
        </p:nvSpPr>
        <p:spPr bwMode="auto">
          <a:xfrm>
            <a:off x="1588" y="0"/>
            <a:ext cx="1587"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3314" name="Text Box 2"/>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s-ES_tradn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1" name="Text Box 1"/>
          <p:cNvSpPr txBox="1">
            <a:spLocks noGrp="1" noRot="1" noChangeAspect="1" noChangeArrowheads="1"/>
          </p:cNvSpPr>
          <p:nvPr>
            <p:ph type="sldImg"/>
          </p:nvPr>
        </p:nvSpPr>
        <p:spPr bwMode="auto">
          <a:xfrm>
            <a:off x="1106488" y="812800"/>
            <a:ext cx="5341937" cy="40052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5362" name="Text Box 2"/>
          <p:cNvSpPr txBox="1">
            <a:spLocks noChangeArrowheads="1"/>
          </p:cNvSpPr>
          <p:nvPr/>
        </p:nvSpPr>
        <p:spPr bwMode="auto">
          <a:xfrm>
            <a:off x="755650" y="5078413"/>
            <a:ext cx="6045200" cy="4808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s-ES_tradn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Text Box 1"/>
          <p:cNvSpPr txBox="1">
            <a:spLocks noGrp="1" noRot="1" noChangeAspect="1" noChangeArrowheads="1"/>
          </p:cNvSpPr>
          <p:nvPr>
            <p:ph type="sldImg"/>
          </p:nvPr>
        </p:nvSpPr>
        <p:spPr bwMode="auto">
          <a:xfrm>
            <a:off x="1106488" y="812800"/>
            <a:ext cx="5341937" cy="40052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6386" name="Text Box 2"/>
          <p:cNvSpPr txBox="1">
            <a:spLocks noChangeArrowheads="1"/>
          </p:cNvSpPr>
          <p:nvPr/>
        </p:nvSpPr>
        <p:spPr bwMode="auto">
          <a:xfrm>
            <a:off x="755650" y="5078413"/>
            <a:ext cx="6045200" cy="4808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s-ES_tradn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9" name="Text Box 1"/>
          <p:cNvSpPr txBox="1">
            <a:spLocks noGrp="1" noRot="1" noChangeAspect="1" noChangeArrowheads="1"/>
          </p:cNvSpPr>
          <p:nvPr>
            <p:ph type="sldImg"/>
          </p:nvPr>
        </p:nvSpPr>
        <p:spPr bwMode="auto">
          <a:xfrm>
            <a:off x="1106488" y="812800"/>
            <a:ext cx="5341937" cy="40052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7410" name="Text Box 2"/>
          <p:cNvSpPr txBox="1">
            <a:spLocks noChangeArrowheads="1"/>
          </p:cNvSpPr>
          <p:nvPr/>
        </p:nvSpPr>
        <p:spPr bwMode="auto">
          <a:xfrm>
            <a:off x="755650" y="5078413"/>
            <a:ext cx="6045200" cy="4808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s-ES_tradn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260475" y="1236663"/>
            <a:ext cx="7559675" cy="2632075"/>
          </a:xfrm>
        </p:spPr>
        <p:txBody>
          <a:bodyPr anchor="b"/>
          <a:lstStyle>
            <a:lvl1pPr algn="ctr">
              <a:defRPr sz="6000"/>
            </a:lvl1pPr>
          </a:lstStyle>
          <a:p>
            <a:r>
              <a:rPr lang="es-ES_tradnl" smtClean="0"/>
              <a:t>Clic para editar título</a:t>
            </a:r>
            <a:endParaRPr lang="es-ES_tradnl"/>
          </a:p>
        </p:txBody>
      </p:sp>
      <p:sp>
        <p:nvSpPr>
          <p:cNvPr id="3" name="Subtítulo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smtClean="0"/>
              <a:t>Haga clic para modificar el estilo de subtítulo del patrón</a:t>
            </a:r>
            <a:endParaRPr lang="es-ES_tradnl"/>
          </a:p>
        </p:txBody>
      </p:sp>
      <p:sp>
        <p:nvSpPr>
          <p:cNvPr id="4" name="Marcador de fecha 3"/>
          <p:cNvSpPr>
            <a:spLocks noGrp="1"/>
          </p:cNvSpPr>
          <p:nvPr>
            <p:ph type="dt" idx="10"/>
          </p:nvPr>
        </p:nvSpPr>
        <p:spPr/>
        <p:txBody>
          <a:bodyPr/>
          <a:lstStyle>
            <a:lvl1pPr>
              <a:defRPr/>
            </a:lvl1pPr>
          </a:lstStyle>
          <a:p>
            <a:endParaRPr lang="es-US" altLang="x-none"/>
          </a:p>
        </p:txBody>
      </p:sp>
      <p:sp>
        <p:nvSpPr>
          <p:cNvPr id="5" name="Marcador de pie de página 4"/>
          <p:cNvSpPr>
            <a:spLocks noGrp="1"/>
          </p:cNvSpPr>
          <p:nvPr>
            <p:ph type="ftr" idx="11"/>
          </p:nvPr>
        </p:nvSpPr>
        <p:spPr/>
        <p:txBody>
          <a:bodyPr/>
          <a:lstStyle>
            <a:lvl1pPr>
              <a:defRPr/>
            </a:lvl1pPr>
          </a:lstStyle>
          <a:p>
            <a:endParaRPr lang="es-US" altLang="x-none"/>
          </a:p>
        </p:txBody>
      </p:sp>
      <p:sp>
        <p:nvSpPr>
          <p:cNvPr id="6" name="Marcador de número de diapositiva 5"/>
          <p:cNvSpPr>
            <a:spLocks noGrp="1"/>
          </p:cNvSpPr>
          <p:nvPr>
            <p:ph type="sldNum" idx="12"/>
          </p:nvPr>
        </p:nvSpPr>
        <p:spPr/>
        <p:txBody>
          <a:bodyPr/>
          <a:lstStyle>
            <a:lvl1pPr>
              <a:defRPr/>
            </a:lvl1pPr>
          </a:lstStyle>
          <a:p>
            <a:fld id="{0CB103AF-1CAD-8847-99E6-F5A066B6EC84}" type="slidenum">
              <a:rPr lang="es-US" altLang="x-none"/>
              <a:pPr/>
              <a:t>‹Nr.›</a:t>
            </a:fld>
            <a:endParaRPr lang="es-US" altLang="x-none"/>
          </a:p>
        </p:txBody>
      </p:sp>
    </p:spTree>
    <p:extLst>
      <p:ext uri="{BB962C8B-B14F-4D97-AF65-F5344CB8AC3E}">
        <p14:creationId xmlns:p14="http://schemas.microsoft.com/office/powerpoint/2010/main" val="806071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_tradnl"/>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fecha 3"/>
          <p:cNvSpPr>
            <a:spLocks noGrp="1"/>
          </p:cNvSpPr>
          <p:nvPr>
            <p:ph type="dt" idx="10"/>
          </p:nvPr>
        </p:nvSpPr>
        <p:spPr/>
        <p:txBody>
          <a:bodyPr/>
          <a:lstStyle>
            <a:lvl1pPr>
              <a:defRPr/>
            </a:lvl1pPr>
          </a:lstStyle>
          <a:p>
            <a:endParaRPr lang="es-US" altLang="x-none"/>
          </a:p>
        </p:txBody>
      </p:sp>
      <p:sp>
        <p:nvSpPr>
          <p:cNvPr id="5" name="Marcador de pie de página 4"/>
          <p:cNvSpPr>
            <a:spLocks noGrp="1"/>
          </p:cNvSpPr>
          <p:nvPr>
            <p:ph type="ftr" idx="11"/>
          </p:nvPr>
        </p:nvSpPr>
        <p:spPr/>
        <p:txBody>
          <a:bodyPr/>
          <a:lstStyle>
            <a:lvl1pPr>
              <a:defRPr/>
            </a:lvl1pPr>
          </a:lstStyle>
          <a:p>
            <a:endParaRPr lang="es-US" altLang="x-none"/>
          </a:p>
        </p:txBody>
      </p:sp>
      <p:sp>
        <p:nvSpPr>
          <p:cNvPr id="6" name="Marcador de número de diapositiva 5"/>
          <p:cNvSpPr>
            <a:spLocks noGrp="1"/>
          </p:cNvSpPr>
          <p:nvPr>
            <p:ph type="sldNum" idx="12"/>
          </p:nvPr>
        </p:nvSpPr>
        <p:spPr/>
        <p:txBody>
          <a:bodyPr/>
          <a:lstStyle>
            <a:lvl1pPr>
              <a:defRPr/>
            </a:lvl1pPr>
          </a:lstStyle>
          <a:p>
            <a:fld id="{198D1C93-5A80-064E-ABA2-DAC0F8E0DE7A}" type="slidenum">
              <a:rPr lang="es-US" altLang="x-none"/>
              <a:pPr/>
              <a:t>‹Nr.›</a:t>
            </a:fld>
            <a:endParaRPr lang="es-US" altLang="x-none"/>
          </a:p>
        </p:txBody>
      </p:sp>
    </p:spTree>
    <p:extLst>
      <p:ext uri="{BB962C8B-B14F-4D97-AF65-F5344CB8AC3E}">
        <p14:creationId xmlns:p14="http://schemas.microsoft.com/office/powerpoint/2010/main" val="544116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7304088" y="301625"/>
            <a:ext cx="2265362" cy="5846763"/>
          </a:xfrm>
        </p:spPr>
        <p:txBody>
          <a:bodyPr vert="eaVert"/>
          <a:lstStyle/>
          <a:p>
            <a:r>
              <a:rPr lang="es-ES_tradnl" smtClean="0"/>
              <a:t>Clic para editar título</a:t>
            </a:r>
            <a:endParaRPr lang="es-ES_tradnl"/>
          </a:p>
        </p:txBody>
      </p:sp>
      <p:sp>
        <p:nvSpPr>
          <p:cNvPr id="3" name="Marcador de texto vertical 2"/>
          <p:cNvSpPr>
            <a:spLocks noGrp="1"/>
          </p:cNvSpPr>
          <p:nvPr>
            <p:ph type="body" orient="vert" idx="1"/>
          </p:nvPr>
        </p:nvSpPr>
        <p:spPr>
          <a:xfrm>
            <a:off x="503238" y="301625"/>
            <a:ext cx="6648450" cy="5846763"/>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fecha 3"/>
          <p:cNvSpPr>
            <a:spLocks noGrp="1"/>
          </p:cNvSpPr>
          <p:nvPr>
            <p:ph type="dt" idx="10"/>
          </p:nvPr>
        </p:nvSpPr>
        <p:spPr/>
        <p:txBody>
          <a:bodyPr/>
          <a:lstStyle>
            <a:lvl1pPr>
              <a:defRPr/>
            </a:lvl1pPr>
          </a:lstStyle>
          <a:p>
            <a:endParaRPr lang="es-US" altLang="x-none"/>
          </a:p>
        </p:txBody>
      </p:sp>
      <p:sp>
        <p:nvSpPr>
          <p:cNvPr id="5" name="Marcador de pie de página 4"/>
          <p:cNvSpPr>
            <a:spLocks noGrp="1"/>
          </p:cNvSpPr>
          <p:nvPr>
            <p:ph type="ftr" idx="11"/>
          </p:nvPr>
        </p:nvSpPr>
        <p:spPr/>
        <p:txBody>
          <a:bodyPr/>
          <a:lstStyle>
            <a:lvl1pPr>
              <a:defRPr/>
            </a:lvl1pPr>
          </a:lstStyle>
          <a:p>
            <a:endParaRPr lang="es-US" altLang="x-none"/>
          </a:p>
        </p:txBody>
      </p:sp>
      <p:sp>
        <p:nvSpPr>
          <p:cNvPr id="6" name="Marcador de número de diapositiva 5"/>
          <p:cNvSpPr>
            <a:spLocks noGrp="1"/>
          </p:cNvSpPr>
          <p:nvPr>
            <p:ph type="sldNum" idx="12"/>
          </p:nvPr>
        </p:nvSpPr>
        <p:spPr/>
        <p:txBody>
          <a:bodyPr/>
          <a:lstStyle>
            <a:lvl1pPr>
              <a:defRPr/>
            </a:lvl1pPr>
          </a:lstStyle>
          <a:p>
            <a:fld id="{F42FCE0E-8A67-A84D-9D02-0ABE8E5FBDD1}" type="slidenum">
              <a:rPr lang="es-US" altLang="x-none"/>
              <a:pPr/>
              <a:t>‹Nr.›</a:t>
            </a:fld>
            <a:endParaRPr lang="es-US" altLang="x-none"/>
          </a:p>
        </p:txBody>
      </p:sp>
    </p:spTree>
    <p:extLst>
      <p:ext uri="{BB962C8B-B14F-4D97-AF65-F5344CB8AC3E}">
        <p14:creationId xmlns:p14="http://schemas.microsoft.com/office/powerpoint/2010/main" val="982898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503238" y="301625"/>
            <a:ext cx="9066212" cy="1257300"/>
          </a:xfrm>
        </p:spPr>
        <p:txBody>
          <a:bodyPr/>
          <a:lstStyle/>
          <a:p>
            <a:r>
              <a:rPr lang="es-ES_tradnl" smtClean="0"/>
              <a:t>Clic para editar título</a:t>
            </a:r>
            <a:endParaRPr lang="es-ES_tradnl"/>
          </a:p>
        </p:txBody>
      </p:sp>
      <p:sp>
        <p:nvSpPr>
          <p:cNvPr id="3" name="Marcador de fecha 2"/>
          <p:cNvSpPr>
            <a:spLocks noGrp="1"/>
          </p:cNvSpPr>
          <p:nvPr>
            <p:ph type="dt" idx="10"/>
          </p:nvPr>
        </p:nvSpPr>
        <p:spPr>
          <a:xfrm>
            <a:off x="503238" y="6886575"/>
            <a:ext cx="2343150" cy="515938"/>
          </a:xfrm>
        </p:spPr>
        <p:txBody>
          <a:bodyPr/>
          <a:lstStyle>
            <a:lvl1pPr>
              <a:defRPr/>
            </a:lvl1pPr>
          </a:lstStyle>
          <a:p>
            <a:endParaRPr lang="es-US" altLang="x-none"/>
          </a:p>
        </p:txBody>
      </p:sp>
      <p:sp>
        <p:nvSpPr>
          <p:cNvPr id="4" name="Marcador de pie de página 3"/>
          <p:cNvSpPr>
            <a:spLocks noGrp="1"/>
          </p:cNvSpPr>
          <p:nvPr>
            <p:ph type="ftr" idx="11"/>
          </p:nvPr>
        </p:nvSpPr>
        <p:spPr>
          <a:xfrm>
            <a:off x="3448050" y="6886575"/>
            <a:ext cx="3190875" cy="515938"/>
          </a:xfrm>
        </p:spPr>
        <p:txBody>
          <a:bodyPr/>
          <a:lstStyle>
            <a:lvl1pPr>
              <a:defRPr/>
            </a:lvl1pPr>
          </a:lstStyle>
          <a:p>
            <a:endParaRPr lang="es-US" altLang="x-none"/>
          </a:p>
        </p:txBody>
      </p:sp>
      <p:sp>
        <p:nvSpPr>
          <p:cNvPr id="5" name="Marcador de número de diapositiva 4"/>
          <p:cNvSpPr>
            <a:spLocks noGrp="1"/>
          </p:cNvSpPr>
          <p:nvPr>
            <p:ph type="sldNum" idx="12"/>
          </p:nvPr>
        </p:nvSpPr>
        <p:spPr>
          <a:xfrm>
            <a:off x="7227888" y="6886575"/>
            <a:ext cx="2343150" cy="515938"/>
          </a:xfrm>
        </p:spPr>
        <p:txBody>
          <a:bodyPr/>
          <a:lstStyle>
            <a:lvl1pPr>
              <a:defRPr/>
            </a:lvl1pPr>
          </a:lstStyle>
          <a:p>
            <a:fld id="{422D1AD7-863E-A445-BB38-DD6466972288}" type="slidenum">
              <a:rPr lang="es-US" altLang="x-none"/>
              <a:pPr/>
              <a:t>‹Nr.›</a:t>
            </a:fld>
            <a:endParaRPr lang="es-US" altLang="x-none"/>
          </a:p>
        </p:txBody>
      </p:sp>
    </p:spTree>
    <p:extLst>
      <p:ext uri="{BB962C8B-B14F-4D97-AF65-F5344CB8AC3E}">
        <p14:creationId xmlns:p14="http://schemas.microsoft.com/office/powerpoint/2010/main" val="1134439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_tradnl"/>
          </a:p>
        </p:txBody>
      </p:sp>
      <p:sp>
        <p:nvSpPr>
          <p:cNvPr id="3" name="Marcador de contenido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fecha 3"/>
          <p:cNvSpPr>
            <a:spLocks noGrp="1"/>
          </p:cNvSpPr>
          <p:nvPr>
            <p:ph type="dt" idx="10"/>
          </p:nvPr>
        </p:nvSpPr>
        <p:spPr/>
        <p:txBody>
          <a:bodyPr/>
          <a:lstStyle>
            <a:lvl1pPr>
              <a:defRPr/>
            </a:lvl1pPr>
          </a:lstStyle>
          <a:p>
            <a:endParaRPr lang="es-US" altLang="x-none"/>
          </a:p>
        </p:txBody>
      </p:sp>
      <p:sp>
        <p:nvSpPr>
          <p:cNvPr id="5" name="Marcador de pie de página 4"/>
          <p:cNvSpPr>
            <a:spLocks noGrp="1"/>
          </p:cNvSpPr>
          <p:nvPr>
            <p:ph type="ftr" idx="11"/>
          </p:nvPr>
        </p:nvSpPr>
        <p:spPr/>
        <p:txBody>
          <a:bodyPr/>
          <a:lstStyle>
            <a:lvl1pPr>
              <a:defRPr/>
            </a:lvl1pPr>
          </a:lstStyle>
          <a:p>
            <a:endParaRPr lang="es-US" altLang="x-none"/>
          </a:p>
        </p:txBody>
      </p:sp>
      <p:sp>
        <p:nvSpPr>
          <p:cNvPr id="6" name="Marcador de número de diapositiva 5"/>
          <p:cNvSpPr>
            <a:spLocks noGrp="1"/>
          </p:cNvSpPr>
          <p:nvPr>
            <p:ph type="sldNum" idx="12"/>
          </p:nvPr>
        </p:nvSpPr>
        <p:spPr/>
        <p:txBody>
          <a:bodyPr/>
          <a:lstStyle>
            <a:lvl1pPr>
              <a:defRPr/>
            </a:lvl1pPr>
          </a:lstStyle>
          <a:p>
            <a:fld id="{83DEE849-BFC2-824A-B60C-0341469006D4}" type="slidenum">
              <a:rPr lang="es-US" altLang="x-none"/>
              <a:pPr/>
              <a:t>‹Nr.›</a:t>
            </a:fld>
            <a:endParaRPr lang="es-US" altLang="x-none"/>
          </a:p>
        </p:txBody>
      </p:sp>
    </p:spTree>
    <p:extLst>
      <p:ext uri="{BB962C8B-B14F-4D97-AF65-F5344CB8AC3E}">
        <p14:creationId xmlns:p14="http://schemas.microsoft.com/office/powerpoint/2010/main" val="1324115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87388" y="1884363"/>
            <a:ext cx="8694737" cy="3144837"/>
          </a:xfrm>
        </p:spPr>
        <p:txBody>
          <a:bodyPr anchor="b"/>
          <a:lstStyle>
            <a:lvl1pPr>
              <a:defRPr sz="6000"/>
            </a:lvl1pPr>
          </a:lstStyle>
          <a:p>
            <a:r>
              <a:rPr lang="es-ES_tradnl" smtClean="0"/>
              <a:t>Clic para editar título</a:t>
            </a:r>
            <a:endParaRPr lang="es-ES_tradnl"/>
          </a:p>
        </p:txBody>
      </p:sp>
      <p:sp>
        <p:nvSpPr>
          <p:cNvPr id="3" name="Marcador de texto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_tradnl" smtClean="0"/>
              <a:t>Haga clic para modificar el estilo de texto del patrón</a:t>
            </a:r>
          </a:p>
        </p:txBody>
      </p:sp>
      <p:sp>
        <p:nvSpPr>
          <p:cNvPr id="4" name="Marcador de fecha 3"/>
          <p:cNvSpPr>
            <a:spLocks noGrp="1"/>
          </p:cNvSpPr>
          <p:nvPr>
            <p:ph type="dt" idx="10"/>
          </p:nvPr>
        </p:nvSpPr>
        <p:spPr/>
        <p:txBody>
          <a:bodyPr/>
          <a:lstStyle>
            <a:lvl1pPr>
              <a:defRPr/>
            </a:lvl1pPr>
          </a:lstStyle>
          <a:p>
            <a:endParaRPr lang="es-US" altLang="x-none"/>
          </a:p>
        </p:txBody>
      </p:sp>
      <p:sp>
        <p:nvSpPr>
          <p:cNvPr id="5" name="Marcador de pie de página 4"/>
          <p:cNvSpPr>
            <a:spLocks noGrp="1"/>
          </p:cNvSpPr>
          <p:nvPr>
            <p:ph type="ftr" idx="11"/>
          </p:nvPr>
        </p:nvSpPr>
        <p:spPr/>
        <p:txBody>
          <a:bodyPr/>
          <a:lstStyle>
            <a:lvl1pPr>
              <a:defRPr/>
            </a:lvl1pPr>
          </a:lstStyle>
          <a:p>
            <a:endParaRPr lang="es-US" altLang="x-none"/>
          </a:p>
        </p:txBody>
      </p:sp>
      <p:sp>
        <p:nvSpPr>
          <p:cNvPr id="6" name="Marcador de número de diapositiva 5"/>
          <p:cNvSpPr>
            <a:spLocks noGrp="1"/>
          </p:cNvSpPr>
          <p:nvPr>
            <p:ph type="sldNum" idx="12"/>
          </p:nvPr>
        </p:nvSpPr>
        <p:spPr/>
        <p:txBody>
          <a:bodyPr/>
          <a:lstStyle>
            <a:lvl1pPr>
              <a:defRPr/>
            </a:lvl1pPr>
          </a:lstStyle>
          <a:p>
            <a:fld id="{03347FAB-2E21-A744-A53F-C2F20F70805D}" type="slidenum">
              <a:rPr lang="es-US" altLang="x-none"/>
              <a:pPr/>
              <a:t>‹Nr.›</a:t>
            </a:fld>
            <a:endParaRPr lang="es-US" altLang="x-none"/>
          </a:p>
        </p:txBody>
      </p:sp>
    </p:spTree>
    <p:extLst>
      <p:ext uri="{BB962C8B-B14F-4D97-AF65-F5344CB8AC3E}">
        <p14:creationId xmlns:p14="http://schemas.microsoft.com/office/powerpoint/2010/main" val="42023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_tradnl"/>
          </a:p>
        </p:txBody>
      </p:sp>
      <p:sp>
        <p:nvSpPr>
          <p:cNvPr id="3" name="Marcador de contenido 2"/>
          <p:cNvSpPr>
            <a:spLocks noGrp="1"/>
          </p:cNvSpPr>
          <p:nvPr>
            <p:ph sz="half" idx="1"/>
          </p:nvPr>
        </p:nvSpPr>
        <p:spPr>
          <a:xfrm>
            <a:off x="503238" y="1768475"/>
            <a:ext cx="4456112" cy="4379913"/>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contenido 3"/>
          <p:cNvSpPr>
            <a:spLocks noGrp="1"/>
          </p:cNvSpPr>
          <p:nvPr>
            <p:ph sz="half" idx="2"/>
          </p:nvPr>
        </p:nvSpPr>
        <p:spPr>
          <a:xfrm>
            <a:off x="5111750" y="1768475"/>
            <a:ext cx="4457700" cy="4379913"/>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5" name="Marcador de fecha 4"/>
          <p:cNvSpPr>
            <a:spLocks noGrp="1"/>
          </p:cNvSpPr>
          <p:nvPr>
            <p:ph type="dt" idx="10"/>
          </p:nvPr>
        </p:nvSpPr>
        <p:spPr/>
        <p:txBody>
          <a:bodyPr/>
          <a:lstStyle>
            <a:lvl1pPr>
              <a:defRPr/>
            </a:lvl1pPr>
          </a:lstStyle>
          <a:p>
            <a:endParaRPr lang="es-US" altLang="x-none"/>
          </a:p>
        </p:txBody>
      </p:sp>
      <p:sp>
        <p:nvSpPr>
          <p:cNvPr id="6" name="Marcador de pie de página 5"/>
          <p:cNvSpPr>
            <a:spLocks noGrp="1"/>
          </p:cNvSpPr>
          <p:nvPr>
            <p:ph type="ftr" idx="11"/>
          </p:nvPr>
        </p:nvSpPr>
        <p:spPr/>
        <p:txBody>
          <a:bodyPr/>
          <a:lstStyle>
            <a:lvl1pPr>
              <a:defRPr/>
            </a:lvl1pPr>
          </a:lstStyle>
          <a:p>
            <a:endParaRPr lang="es-US" altLang="x-none"/>
          </a:p>
        </p:txBody>
      </p:sp>
      <p:sp>
        <p:nvSpPr>
          <p:cNvPr id="7" name="Marcador de número de diapositiva 6"/>
          <p:cNvSpPr>
            <a:spLocks noGrp="1"/>
          </p:cNvSpPr>
          <p:nvPr>
            <p:ph type="sldNum" idx="12"/>
          </p:nvPr>
        </p:nvSpPr>
        <p:spPr/>
        <p:txBody>
          <a:bodyPr/>
          <a:lstStyle>
            <a:lvl1pPr>
              <a:defRPr/>
            </a:lvl1pPr>
          </a:lstStyle>
          <a:p>
            <a:fld id="{D0925C2F-48AC-8048-9139-54E3BFA4118F}" type="slidenum">
              <a:rPr lang="es-US" altLang="x-none"/>
              <a:pPr/>
              <a:t>‹Nr.›</a:t>
            </a:fld>
            <a:endParaRPr lang="es-US" altLang="x-none"/>
          </a:p>
        </p:txBody>
      </p:sp>
    </p:spTree>
    <p:extLst>
      <p:ext uri="{BB962C8B-B14F-4D97-AF65-F5344CB8AC3E}">
        <p14:creationId xmlns:p14="http://schemas.microsoft.com/office/powerpoint/2010/main" val="1913908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93738" y="403225"/>
            <a:ext cx="8694737" cy="1460500"/>
          </a:xfrm>
        </p:spPr>
        <p:txBody>
          <a:bodyPr/>
          <a:lstStyle/>
          <a:p>
            <a:r>
              <a:rPr lang="es-ES_tradnl" smtClean="0"/>
              <a:t>Clic para editar título</a:t>
            </a:r>
            <a:endParaRPr lang="es-ES_tradnl"/>
          </a:p>
        </p:txBody>
      </p:sp>
      <p:sp>
        <p:nvSpPr>
          <p:cNvPr id="3" name="Marcador de texto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693738" y="2760663"/>
            <a:ext cx="4265612" cy="4062412"/>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5" name="Marcador de texto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5103813" y="2760663"/>
            <a:ext cx="4284662" cy="4062412"/>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7" name="Marcador de fecha 6"/>
          <p:cNvSpPr>
            <a:spLocks noGrp="1"/>
          </p:cNvSpPr>
          <p:nvPr>
            <p:ph type="dt" idx="10"/>
          </p:nvPr>
        </p:nvSpPr>
        <p:spPr/>
        <p:txBody>
          <a:bodyPr/>
          <a:lstStyle>
            <a:lvl1pPr>
              <a:defRPr/>
            </a:lvl1pPr>
          </a:lstStyle>
          <a:p>
            <a:endParaRPr lang="es-US" altLang="x-none"/>
          </a:p>
        </p:txBody>
      </p:sp>
      <p:sp>
        <p:nvSpPr>
          <p:cNvPr id="8" name="Marcador de pie de página 7"/>
          <p:cNvSpPr>
            <a:spLocks noGrp="1"/>
          </p:cNvSpPr>
          <p:nvPr>
            <p:ph type="ftr" idx="11"/>
          </p:nvPr>
        </p:nvSpPr>
        <p:spPr/>
        <p:txBody>
          <a:bodyPr/>
          <a:lstStyle>
            <a:lvl1pPr>
              <a:defRPr/>
            </a:lvl1pPr>
          </a:lstStyle>
          <a:p>
            <a:endParaRPr lang="es-US" altLang="x-none"/>
          </a:p>
        </p:txBody>
      </p:sp>
      <p:sp>
        <p:nvSpPr>
          <p:cNvPr id="9" name="Marcador de número de diapositiva 8"/>
          <p:cNvSpPr>
            <a:spLocks noGrp="1"/>
          </p:cNvSpPr>
          <p:nvPr>
            <p:ph type="sldNum" idx="12"/>
          </p:nvPr>
        </p:nvSpPr>
        <p:spPr/>
        <p:txBody>
          <a:bodyPr/>
          <a:lstStyle>
            <a:lvl1pPr>
              <a:defRPr/>
            </a:lvl1pPr>
          </a:lstStyle>
          <a:p>
            <a:fld id="{A2FA9447-3631-8E49-B9A0-960E3232A4B7}" type="slidenum">
              <a:rPr lang="es-US" altLang="x-none"/>
              <a:pPr/>
              <a:t>‹Nr.›</a:t>
            </a:fld>
            <a:endParaRPr lang="es-US" altLang="x-none"/>
          </a:p>
        </p:txBody>
      </p:sp>
    </p:spTree>
    <p:extLst>
      <p:ext uri="{BB962C8B-B14F-4D97-AF65-F5344CB8AC3E}">
        <p14:creationId xmlns:p14="http://schemas.microsoft.com/office/powerpoint/2010/main" val="2043523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_tradnl"/>
          </a:p>
        </p:txBody>
      </p:sp>
      <p:sp>
        <p:nvSpPr>
          <p:cNvPr id="3" name="Marcador de fecha 2"/>
          <p:cNvSpPr>
            <a:spLocks noGrp="1"/>
          </p:cNvSpPr>
          <p:nvPr>
            <p:ph type="dt" idx="10"/>
          </p:nvPr>
        </p:nvSpPr>
        <p:spPr/>
        <p:txBody>
          <a:bodyPr/>
          <a:lstStyle>
            <a:lvl1pPr>
              <a:defRPr/>
            </a:lvl1pPr>
          </a:lstStyle>
          <a:p>
            <a:endParaRPr lang="es-US" altLang="x-none"/>
          </a:p>
        </p:txBody>
      </p:sp>
      <p:sp>
        <p:nvSpPr>
          <p:cNvPr id="4" name="Marcador de pie de página 3"/>
          <p:cNvSpPr>
            <a:spLocks noGrp="1"/>
          </p:cNvSpPr>
          <p:nvPr>
            <p:ph type="ftr" idx="11"/>
          </p:nvPr>
        </p:nvSpPr>
        <p:spPr/>
        <p:txBody>
          <a:bodyPr/>
          <a:lstStyle>
            <a:lvl1pPr>
              <a:defRPr/>
            </a:lvl1pPr>
          </a:lstStyle>
          <a:p>
            <a:endParaRPr lang="es-US" altLang="x-none"/>
          </a:p>
        </p:txBody>
      </p:sp>
      <p:sp>
        <p:nvSpPr>
          <p:cNvPr id="5" name="Marcador de número de diapositiva 4"/>
          <p:cNvSpPr>
            <a:spLocks noGrp="1"/>
          </p:cNvSpPr>
          <p:nvPr>
            <p:ph type="sldNum" idx="12"/>
          </p:nvPr>
        </p:nvSpPr>
        <p:spPr/>
        <p:txBody>
          <a:bodyPr/>
          <a:lstStyle>
            <a:lvl1pPr>
              <a:defRPr/>
            </a:lvl1pPr>
          </a:lstStyle>
          <a:p>
            <a:fld id="{A66D201C-FBCD-DC44-890D-99419BBA22D5}" type="slidenum">
              <a:rPr lang="es-US" altLang="x-none"/>
              <a:pPr/>
              <a:t>‹Nr.›</a:t>
            </a:fld>
            <a:endParaRPr lang="es-US" altLang="x-none"/>
          </a:p>
        </p:txBody>
      </p:sp>
    </p:spTree>
    <p:extLst>
      <p:ext uri="{BB962C8B-B14F-4D97-AF65-F5344CB8AC3E}">
        <p14:creationId xmlns:p14="http://schemas.microsoft.com/office/powerpoint/2010/main" val="788405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idx="10"/>
          </p:nvPr>
        </p:nvSpPr>
        <p:spPr/>
        <p:txBody>
          <a:bodyPr/>
          <a:lstStyle>
            <a:lvl1pPr>
              <a:defRPr/>
            </a:lvl1pPr>
          </a:lstStyle>
          <a:p>
            <a:endParaRPr lang="es-US" altLang="x-none"/>
          </a:p>
        </p:txBody>
      </p:sp>
      <p:sp>
        <p:nvSpPr>
          <p:cNvPr id="3" name="Marcador de pie de página 2"/>
          <p:cNvSpPr>
            <a:spLocks noGrp="1"/>
          </p:cNvSpPr>
          <p:nvPr>
            <p:ph type="ftr" idx="11"/>
          </p:nvPr>
        </p:nvSpPr>
        <p:spPr/>
        <p:txBody>
          <a:bodyPr/>
          <a:lstStyle>
            <a:lvl1pPr>
              <a:defRPr/>
            </a:lvl1pPr>
          </a:lstStyle>
          <a:p>
            <a:endParaRPr lang="es-US" altLang="x-none"/>
          </a:p>
        </p:txBody>
      </p:sp>
      <p:sp>
        <p:nvSpPr>
          <p:cNvPr id="4" name="Marcador de número de diapositiva 3"/>
          <p:cNvSpPr>
            <a:spLocks noGrp="1"/>
          </p:cNvSpPr>
          <p:nvPr>
            <p:ph type="sldNum" idx="12"/>
          </p:nvPr>
        </p:nvSpPr>
        <p:spPr/>
        <p:txBody>
          <a:bodyPr/>
          <a:lstStyle>
            <a:lvl1pPr>
              <a:defRPr/>
            </a:lvl1pPr>
          </a:lstStyle>
          <a:p>
            <a:fld id="{0A5346F1-8762-EC41-A667-7D4D4D205607}" type="slidenum">
              <a:rPr lang="es-US" altLang="x-none"/>
              <a:pPr/>
              <a:t>‹Nr.›</a:t>
            </a:fld>
            <a:endParaRPr lang="es-US" altLang="x-none"/>
          </a:p>
        </p:txBody>
      </p:sp>
    </p:spTree>
    <p:extLst>
      <p:ext uri="{BB962C8B-B14F-4D97-AF65-F5344CB8AC3E}">
        <p14:creationId xmlns:p14="http://schemas.microsoft.com/office/powerpoint/2010/main" val="757270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93738" y="503238"/>
            <a:ext cx="3251200" cy="1765300"/>
          </a:xfrm>
        </p:spPr>
        <p:txBody>
          <a:bodyPr anchor="b"/>
          <a:lstStyle>
            <a:lvl1pPr>
              <a:defRPr sz="3200"/>
            </a:lvl1pPr>
          </a:lstStyle>
          <a:p>
            <a:r>
              <a:rPr lang="es-ES_tradnl" smtClean="0"/>
              <a:t>Clic para editar título</a:t>
            </a:r>
            <a:endParaRPr lang="es-ES_tradnl"/>
          </a:p>
        </p:txBody>
      </p:sp>
      <p:sp>
        <p:nvSpPr>
          <p:cNvPr id="3" name="Marcador de contenido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texto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smtClean="0"/>
              <a:t>Haga clic para modificar el estilo de texto del patrón</a:t>
            </a:r>
          </a:p>
        </p:txBody>
      </p:sp>
      <p:sp>
        <p:nvSpPr>
          <p:cNvPr id="5" name="Marcador de fecha 4"/>
          <p:cNvSpPr>
            <a:spLocks noGrp="1"/>
          </p:cNvSpPr>
          <p:nvPr>
            <p:ph type="dt" idx="10"/>
          </p:nvPr>
        </p:nvSpPr>
        <p:spPr/>
        <p:txBody>
          <a:bodyPr/>
          <a:lstStyle>
            <a:lvl1pPr>
              <a:defRPr/>
            </a:lvl1pPr>
          </a:lstStyle>
          <a:p>
            <a:endParaRPr lang="es-US" altLang="x-none"/>
          </a:p>
        </p:txBody>
      </p:sp>
      <p:sp>
        <p:nvSpPr>
          <p:cNvPr id="6" name="Marcador de pie de página 5"/>
          <p:cNvSpPr>
            <a:spLocks noGrp="1"/>
          </p:cNvSpPr>
          <p:nvPr>
            <p:ph type="ftr" idx="11"/>
          </p:nvPr>
        </p:nvSpPr>
        <p:spPr/>
        <p:txBody>
          <a:bodyPr/>
          <a:lstStyle>
            <a:lvl1pPr>
              <a:defRPr/>
            </a:lvl1pPr>
          </a:lstStyle>
          <a:p>
            <a:endParaRPr lang="es-US" altLang="x-none"/>
          </a:p>
        </p:txBody>
      </p:sp>
      <p:sp>
        <p:nvSpPr>
          <p:cNvPr id="7" name="Marcador de número de diapositiva 6"/>
          <p:cNvSpPr>
            <a:spLocks noGrp="1"/>
          </p:cNvSpPr>
          <p:nvPr>
            <p:ph type="sldNum" idx="12"/>
          </p:nvPr>
        </p:nvSpPr>
        <p:spPr/>
        <p:txBody>
          <a:bodyPr/>
          <a:lstStyle>
            <a:lvl1pPr>
              <a:defRPr/>
            </a:lvl1pPr>
          </a:lstStyle>
          <a:p>
            <a:fld id="{9C411724-8B68-964A-9D6D-9D56AE54BB31}" type="slidenum">
              <a:rPr lang="es-US" altLang="x-none"/>
              <a:pPr/>
              <a:t>‹Nr.›</a:t>
            </a:fld>
            <a:endParaRPr lang="es-US" altLang="x-none"/>
          </a:p>
        </p:txBody>
      </p:sp>
    </p:spTree>
    <p:extLst>
      <p:ext uri="{BB962C8B-B14F-4D97-AF65-F5344CB8AC3E}">
        <p14:creationId xmlns:p14="http://schemas.microsoft.com/office/powerpoint/2010/main" val="1465033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93738" y="503238"/>
            <a:ext cx="3251200" cy="1765300"/>
          </a:xfrm>
        </p:spPr>
        <p:txBody>
          <a:bodyPr anchor="b"/>
          <a:lstStyle>
            <a:lvl1pPr>
              <a:defRPr sz="3200"/>
            </a:lvl1pPr>
          </a:lstStyle>
          <a:p>
            <a:r>
              <a:rPr lang="es-ES_tradnl" smtClean="0"/>
              <a:t>Clic para editar título</a:t>
            </a:r>
            <a:endParaRPr lang="es-ES_tradnl"/>
          </a:p>
        </p:txBody>
      </p:sp>
      <p:sp>
        <p:nvSpPr>
          <p:cNvPr id="3" name="Marcador de imagen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smtClean="0"/>
              <a:t>Haga clic para modificar el estilo de texto del patrón</a:t>
            </a:r>
          </a:p>
        </p:txBody>
      </p:sp>
      <p:sp>
        <p:nvSpPr>
          <p:cNvPr id="5" name="Marcador de fecha 4"/>
          <p:cNvSpPr>
            <a:spLocks noGrp="1"/>
          </p:cNvSpPr>
          <p:nvPr>
            <p:ph type="dt" idx="10"/>
          </p:nvPr>
        </p:nvSpPr>
        <p:spPr/>
        <p:txBody>
          <a:bodyPr/>
          <a:lstStyle>
            <a:lvl1pPr>
              <a:defRPr/>
            </a:lvl1pPr>
          </a:lstStyle>
          <a:p>
            <a:endParaRPr lang="es-US" altLang="x-none"/>
          </a:p>
        </p:txBody>
      </p:sp>
      <p:sp>
        <p:nvSpPr>
          <p:cNvPr id="6" name="Marcador de pie de página 5"/>
          <p:cNvSpPr>
            <a:spLocks noGrp="1"/>
          </p:cNvSpPr>
          <p:nvPr>
            <p:ph type="ftr" idx="11"/>
          </p:nvPr>
        </p:nvSpPr>
        <p:spPr/>
        <p:txBody>
          <a:bodyPr/>
          <a:lstStyle>
            <a:lvl1pPr>
              <a:defRPr/>
            </a:lvl1pPr>
          </a:lstStyle>
          <a:p>
            <a:endParaRPr lang="es-US" altLang="x-none"/>
          </a:p>
        </p:txBody>
      </p:sp>
      <p:sp>
        <p:nvSpPr>
          <p:cNvPr id="7" name="Marcador de número de diapositiva 6"/>
          <p:cNvSpPr>
            <a:spLocks noGrp="1"/>
          </p:cNvSpPr>
          <p:nvPr>
            <p:ph type="sldNum" idx="12"/>
          </p:nvPr>
        </p:nvSpPr>
        <p:spPr/>
        <p:txBody>
          <a:bodyPr/>
          <a:lstStyle>
            <a:lvl1pPr>
              <a:defRPr/>
            </a:lvl1pPr>
          </a:lstStyle>
          <a:p>
            <a:fld id="{FD232B41-6D18-054F-9E7E-ACB51FD4B84D}" type="slidenum">
              <a:rPr lang="es-US" altLang="x-none"/>
              <a:pPr/>
              <a:t>‹Nr.›</a:t>
            </a:fld>
            <a:endParaRPr lang="es-US" altLang="x-none"/>
          </a:p>
        </p:txBody>
      </p:sp>
    </p:spTree>
    <p:extLst>
      <p:ext uri="{BB962C8B-B14F-4D97-AF65-F5344CB8AC3E}">
        <p14:creationId xmlns:p14="http://schemas.microsoft.com/office/powerpoint/2010/main" val="19170132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503238" y="301625"/>
            <a:ext cx="9066212"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GB" altLang="x-none"/>
              <a:t>Pulse para editar el formato del texto de título</a:t>
            </a:r>
          </a:p>
        </p:txBody>
      </p:sp>
      <p:sp>
        <p:nvSpPr>
          <p:cNvPr id="2050" name="Rectangle 2"/>
          <p:cNvSpPr>
            <a:spLocks noGrp="1" noChangeArrowheads="1"/>
          </p:cNvSpPr>
          <p:nvPr>
            <p:ph type="body" idx="1"/>
          </p:nvPr>
        </p:nvSpPr>
        <p:spPr bwMode="auto">
          <a:xfrm>
            <a:off x="503238" y="1768475"/>
            <a:ext cx="9066212" cy="437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28080" rIns="0" bIns="0" numCol="1" anchor="t" anchorCtr="0" compatLnSpc="1">
            <a:prstTxWarp prst="textNoShape">
              <a:avLst/>
            </a:prstTxWarp>
          </a:bodyPr>
          <a:lstStyle/>
          <a:p>
            <a:pPr lvl="0"/>
            <a:r>
              <a:rPr lang="en-GB" altLang="x-none"/>
              <a:t>Pulse para editar el formato de esquema del texto</a:t>
            </a:r>
          </a:p>
          <a:p>
            <a:pPr lvl="1"/>
            <a:r>
              <a:rPr lang="en-GB" altLang="x-none"/>
              <a:t>Segundo nivel del esquema</a:t>
            </a:r>
          </a:p>
          <a:p>
            <a:pPr lvl="2"/>
            <a:r>
              <a:rPr lang="en-GB" altLang="x-none"/>
              <a:t>Tercer nivel del esquema</a:t>
            </a:r>
          </a:p>
          <a:p>
            <a:pPr lvl="3"/>
            <a:r>
              <a:rPr lang="en-GB" altLang="x-none"/>
              <a:t>Cuarto nivel del esquema</a:t>
            </a:r>
          </a:p>
          <a:p>
            <a:pPr lvl="4"/>
            <a:r>
              <a:rPr lang="en-GB" altLang="x-none"/>
              <a:t>Quinto nivel del esquema</a:t>
            </a:r>
          </a:p>
          <a:p>
            <a:pPr lvl="4"/>
            <a:r>
              <a:rPr lang="en-GB" altLang="x-none"/>
              <a:t>Sexto nivel del esquema</a:t>
            </a:r>
          </a:p>
          <a:p>
            <a:pPr lvl="4"/>
            <a:r>
              <a:rPr lang="en-GB" altLang="x-none"/>
              <a:t>Séptimo nivel del esquema</a:t>
            </a:r>
          </a:p>
        </p:txBody>
      </p:sp>
      <p:sp>
        <p:nvSpPr>
          <p:cNvPr id="2051" name="Rectangle 3"/>
          <p:cNvSpPr>
            <a:spLocks noGrp="1" noChangeArrowheads="1"/>
          </p:cNvSpPr>
          <p:nvPr>
            <p:ph type="dt"/>
          </p:nvPr>
        </p:nvSpPr>
        <p:spPr bwMode="auto">
          <a:xfrm>
            <a:off x="503238" y="6886575"/>
            <a:ext cx="2343150"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nSpc>
                <a:spcPct val="100000"/>
              </a:lnSpc>
              <a:buClrTx/>
              <a:buFontTx/>
              <a:buNone/>
              <a:tabLst>
                <a:tab pos="449263" algn="l"/>
                <a:tab pos="898525" algn="l"/>
                <a:tab pos="1347788" algn="l"/>
                <a:tab pos="1797050" algn="l"/>
                <a:tab pos="2246313" algn="l"/>
              </a:tabLst>
              <a:defRPr sz="2400">
                <a:solidFill>
                  <a:srgbClr val="000000"/>
                </a:solidFill>
                <a:latin typeface="Times New Roman" charset="0"/>
                <a:ea typeface="+mn-ea"/>
                <a:cs typeface="+mn-cs"/>
              </a:defRPr>
            </a:lvl1pPr>
          </a:lstStyle>
          <a:p>
            <a:endParaRPr lang="es-US" altLang="x-none"/>
          </a:p>
        </p:txBody>
      </p:sp>
      <p:sp>
        <p:nvSpPr>
          <p:cNvPr id="2052" name="Rectangle 4"/>
          <p:cNvSpPr>
            <a:spLocks noGrp="1" noChangeArrowheads="1"/>
          </p:cNvSpPr>
          <p:nvPr>
            <p:ph type="ftr"/>
          </p:nvPr>
        </p:nvSpPr>
        <p:spPr bwMode="auto">
          <a:xfrm>
            <a:off x="3448050" y="6886575"/>
            <a:ext cx="3190875"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nSpc>
                <a:spcPct val="100000"/>
              </a:lnSpc>
              <a:buClrTx/>
              <a:buFontTx/>
              <a:buNone/>
              <a:tabLst>
                <a:tab pos="449263" algn="l"/>
                <a:tab pos="898525" algn="l"/>
                <a:tab pos="1347788" algn="l"/>
                <a:tab pos="1797050" algn="l"/>
                <a:tab pos="2246313" algn="l"/>
                <a:tab pos="2695575" algn="l"/>
                <a:tab pos="3144838" algn="l"/>
              </a:tabLst>
              <a:defRPr sz="2400">
                <a:solidFill>
                  <a:srgbClr val="000000"/>
                </a:solidFill>
                <a:latin typeface="Times New Roman" charset="0"/>
                <a:ea typeface="+mn-ea"/>
                <a:cs typeface="+mn-cs"/>
              </a:defRPr>
            </a:lvl1pPr>
          </a:lstStyle>
          <a:p>
            <a:endParaRPr lang="es-US" altLang="x-none"/>
          </a:p>
        </p:txBody>
      </p:sp>
      <p:sp>
        <p:nvSpPr>
          <p:cNvPr id="2053" name="Rectangle 5"/>
          <p:cNvSpPr>
            <a:spLocks noGrp="1" noChangeArrowheads="1"/>
          </p:cNvSpPr>
          <p:nvPr>
            <p:ph type="sldNum"/>
          </p:nvPr>
        </p:nvSpPr>
        <p:spPr bwMode="auto">
          <a:xfrm>
            <a:off x="7227888" y="6886575"/>
            <a:ext cx="2343150"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nSpc>
                <a:spcPct val="100000"/>
              </a:lnSpc>
              <a:buClrTx/>
              <a:buFontTx/>
              <a:buNone/>
              <a:tabLst>
                <a:tab pos="449263" algn="l"/>
                <a:tab pos="898525" algn="l"/>
                <a:tab pos="1347788" algn="l"/>
                <a:tab pos="1797050" algn="l"/>
                <a:tab pos="2246313" algn="l"/>
              </a:tabLst>
              <a:defRPr sz="2400">
                <a:solidFill>
                  <a:srgbClr val="000000"/>
                </a:solidFill>
                <a:latin typeface="Times New Roman" charset="0"/>
                <a:ea typeface="+mn-ea"/>
                <a:cs typeface="+mn-cs"/>
              </a:defRPr>
            </a:lvl1pPr>
          </a:lstStyle>
          <a:p>
            <a:fld id="{F7244F05-C159-0549-BAE0-CCF739607212}" type="slidenum">
              <a:rPr lang="es-US" altLang="x-none"/>
              <a:pPr/>
              <a:t>‹Nr.›</a:t>
            </a:fld>
            <a:endParaRPr lang="es-US" altLang="x-non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449263" rtl="0" fontAlgn="base" hangingPunct="0">
        <a:lnSpc>
          <a:spcPct val="93000"/>
        </a:lnSpc>
        <a:spcBef>
          <a:spcPct val="0"/>
        </a:spcBef>
        <a:spcAft>
          <a:spcPct val="0"/>
        </a:spcAft>
        <a:buClr>
          <a:srgbClr val="000000"/>
        </a:buClr>
        <a:buSzPct val="100000"/>
        <a:buFont typeface="Times New Roman" charset="0"/>
        <a:defRPr sz="4400" kern="1200">
          <a:solidFill>
            <a:srgbClr val="0000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Microsoft YaHei" charset="-122"/>
          <a:cs typeface="Microsoft YaHei" charset="-122"/>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Microsoft YaHei" charset="-122"/>
          <a:cs typeface="Microsoft YaHei" charset="-122"/>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Microsoft YaHei" charset="-122"/>
          <a:cs typeface="Microsoft YaHei" charset="-122"/>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Microsoft YaHei" charset="-122"/>
          <a:cs typeface="Microsoft YaHei" charset="-122"/>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Microsoft YaHei" charset="-122"/>
          <a:cs typeface="Microsoft YaHei" charset="-122"/>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Microsoft YaHei" charset="-122"/>
          <a:cs typeface="Microsoft YaHei" charset="-122"/>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Microsoft YaHei" charset="-122"/>
          <a:cs typeface="Microsoft YaHei" charset="-122"/>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Microsoft YaHei" charset="-122"/>
          <a:cs typeface="Microsoft YaHei" charset="-122"/>
        </a:defRPr>
      </a:lvl9pPr>
    </p:titleStyle>
    <p:bodyStyle>
      <a:lvl1pPr marL="342900" indent="-342900" algn="l" defTabSz="449263" rtl="0" fontAlgn="base" hangingPunct="0">
        <a:lnSpc>
          <a:spcPct val="93000"/>
        </a:lnSpc>
        <a:spcBef>
          <a:spcPct val="0"/>
        </a:spcBef>
        <a:spcAft>
          <a:spcPts val="1425"/>
        </a:spcAft>
        <a:buClr>
          <a:srgbClr val="000000"/>
        </a:buClr>
        <a:buSzPct val="100000"/>
        <a:buFont typeface="Times New Roman" charset="0"/>
        <a:defRPr sz="3200" kern="1200">
          <a:solidFill>
            <a:srgbClr val="000000"/>
          </a:solidFill>
          <a:latin typeface="+mn-lt"/>
          <a:ea typeface="+mn-ea"/>
          <a:cs typeface="+mn-cs"/>
        </a:defRPr>
      </a:lvl1pPr>
      <a:lvl2pPr marL="742950" indent="-285750" algn="l" defTabSz="449263" rtl="0" fontAlgn="base" hangingPunct="0">
        <a:lnSpc>
          <a:spcPct val="93000"/>
        </a:lnSpc>
        <a:spcBef>
          <a:spcPct val="0"/>
        </a:spcBef>
        <a:spcAft>
          <a:spcPts val="1138"/>
        </a:spcAft>
        <a:buClr>
          <a:srgbClr val="000000"/>
        </a:buClr>
        <a:buSzPct val="100000"/>
        <a:buFont typeface="Times New Roman" charset="0"/>
        <a:defRPr sz="2800" kern="1200">
          <a:solidFill>
            <a:srgbClr val="000000"/>
          </a:solidFill>
          <a:latin typeface="+mn-lt"/>
          <a:ea typeface="+mn-ea"/>
          <a:cs typeface="+mn-cs"/>
        </a:defRPr>
      </a:lvl2pPr>
      <a:lvl3pPr marL="1143000" indent="-228600" algn="l" defTabSz="449263" rtl="0" fontAlgn="base" hangingPunct="0">
        <a:lnSpc>
          <a:spcPct val="93000"/>
        </a:lnSpc>
        <a:spcBef>
          <a:spcPct val="0"/>
        </a:spcBef>
        <a:spcAft>
          <a:spcPts val="850"/>
        </a:spcAft>
        <a:buClr>
          <a:srgbClr val="000000"/>
        </a:buClr>
        <a:buSzPct val="100000"/>
        <a:buFont typeface="Times New Roman" charset="0"/>
        <a:defRPr sz="2400" kern="1200">
          <a:solidFill>
            <a:srgbClr val="000000"/>
          </a:solidFill>
          <a:latin typeface="+mn-lt"/>
          <a:ea typeface="+mn-ea"/>
          <a:cs typeface="+mn-cs"/>
        </a:defRPr>
      </a:lvl3pPr>
      <a:lvl4pPr marL="1600200" indent="-228600" algn="l" defTabSz="449263" rtl="0" fontAlgn="base" hangingPunct="0">
        <a:lnSpc>
          <a:spcPct val="93000"/>
        </a:lnSpc>
        <a:spcBef>
          <a:spcPct val="0"/>
        </a:spcBef>
        <a:spcAft>
          <a:spcPts val="575"/>
        </a:spcAft>
        <a:buClr>
          <a:srgbClr val="000000"/>
        </a:buClr>
        <a:buSzPct val="100000"/>
        <a:buFont typeface="Times New Roman" charset="0"/>
        <a:defRPr sz="2000" kern="1200">
          <a:solidFill>
            <a:srgbClr val="000000"/>
          </a:solidFill>
          <a:latin typeface="+mn-lt"/>
          <a:ea typeface="+mn-ea"/>
          <a:cs typeface="+mn-cs"/>
        </a:defRPr>
      </a:lvl4pPr>
      <a:lvl5pPr marL="2057400" indent="-228600" algn="l" defTabSz="449263" rtl="0" fontAlgn="base" hangingPunct="0">
        <a:lnSpc>
          <a:spcPct val="93000"/>
        </a:lnSpc>
        <a:spcBef>
          <a:spcPct val="0"/>
        </a:spcBef>
        <a:spcAft>
          <a:spcPts val="288"/>
        </a:spcAft>
        <a:buClr>
          <a:srgbClr val="000000"/>
        </a:buClr>
        <a:buSzPct val="100000"/>
        <a:buFont typeface="Times New Roman"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503238" y="301625"/>
            <a:ext cx="9067800" cy="6453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s-ES_tradnl"/>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175" y="1411288"/>
            <a:ext cx="7002463" cy="43497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503238" y="155575"/>
            <a:ext cx="9069387" cy="150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marL="342900" indent="-33972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charset="0"/>
                <a:ea typeface="Droid Sans Fallback" charset="0"/>
                <a:cs typeface="Droid Sans Fallback" charset="0"/>
              </a:defRPr>
            </a:lvl1pPr>
            <a:lvl2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charset="0"/>
                <a:ea typeface="Droid Sans Fallback" charset="0"/>
                <a:cs typeface="Droid Sans Fallback" charset="0"/>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charset="0"/>
                <a:ea typeface="Droid Sans Fallback" charset="0"/>
                <a:cs typeface="Droid Sans Fallback" charset="0"/>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charset="0"/>
                <a:ea typeface="Droid Sans Fallback" charset="0"/>
                <a:cs typeface="Droid Sans Fallback" charset="0"/>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charset="0"/>
                <a:ea typeface="Droid Sans Fallback" charset="0"/>
                <a:cs typeface="Droid Sans Fallback" charset="0"/>
              </a:defRPr>
            </a:lvl9pPr>
          </a:lstStyle>
          <a:p>
            <a:pPr algn="ctr">
              <a:buClrTx/>
              <a:buFontTx/>
              <a:buNone/>
            </a:pPr>
            <a:r>
              <a:rPr lang="es-US" altLang="x-none" sz="2600">
                <a:ea typeface="Microsoft YaHei" charset="-122"/>
                <a:cs typeface="Microsoft YaHei" charset="-122"/>
              </a:rPr>
              <a:t>El correo que ustedes dieron en sistemas es el correo que tienen los profesores. Cualquier correspondencia desde otro correo corre el riesgo que no ser reciba, para eso ustedes tiene un correo institucional</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1525" y="1689100"/>
            <a:ext cx="4679950" cy="5762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503238" y="255588"/>
            <a:ext cx="9069387" cy="941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marL="342900" indent="-33972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charset="0"/>
                <a:ea typeface="Droid Sans Fallback" charset="0"/>
                <a:cs typeface="Droid Sans Fallback" charset="0"/>
              </a:defRPr>
            </a:lvl1pPr>
            <a:lvl2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charset="0"/>
                <a:ea typeface="Droid Sans Fallback" charset="0"/>
                <a:cs typeface="Droid Sans Fallback" charset="0"/>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charset="0"/>
                <a:ea typeface="Droid Sans Fallback" charset="0"/>
                <a:cs typeface="Droid Sans Fallback" charset="0"/>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charset="0"/>
                <a:ea typeface="Droid Sans Fallback" charset="0"/>
                <a:cs typeface="Droid Sans Fallback" charset="0"/>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charset="0"/>
                <a:ea typeface="Droid Sans Fallback" charset="0"/>
                <a:cs typeface="Droid Sans Fallback" charset="0"/>
              </a:defRPr>
            </a:lvl9pPr>
          </a:lstStyle>
          <a:p>
            <a:pPr algn="ctr">
              <a:buClrTx/>
              <a:buFontTx/>
              <a:buNone/>
            </a:pPr>
            <a:r>
              <a:rPr lang="es-US" altLang="x-none" sz="3200">
                <a:ea typeface="Microsoft YaHei" charset="-122"/>
                <a:cs typeface="Microsoft YaHei" charset="-122"/>
              </a:rPr>
              <a:t>Por favor, colocar en el perfil del correo una foto de usted para poder familiarizarme..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1257300"/>
            <a:ext cx="1944688" cy="2774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363" y="3816350"/>
            <a:ext cx="2343150" cy="3384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2750" y="1223963"/>
            <a:ext cx="6948488" cy="30241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614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8513" y="4221163"/>
            <a:ext cx="3476625" cy="3194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503238" y="301625"/>
            <a:ext cx="9067800" cy="1258888"/>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s-CO" altLang="x-none"/>
              <a:t>Dialogar con el profesor</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1655763"/>
            <a:ext cx="7466012" cy="5143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503238" y="301625"/>
            <a:ext cx="9067800" cy="99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charset="0"/>
                <a:ea typeface="Droid Sans Fallback" charset="0"/>
                <a:cs typeface="Droid Sans Fallback"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charset="0"/>
                <a:ea typeface="Droid Sans Fallback" charset="0"/>
                <a:cs typeface="Droid Sans Fallback"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charset="0"/>
                <a:ea typeface="Droid Sans Fallback" charset="0"/>
                <a:cs typeface="Droid Sans Fallback"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charset="0"/>
                <a:ea typeface="Droid Sans Fallback" charset="0"/>
                <a:cs typeface="Droid Sans Fallback"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charset="0"/>
                <a:ea typeface="Droid Sans Fallback" charset="0"/>
                <a:cs typeface="Droid Sans Fallback" charset="0"/>
              </a:defRPr>
            </a:lvl9pPr>
          </a:lstStyle>
          <a:p>
            <a:pPr algn="ctr">
              <a:buClrTx/>
              <a:buFontTx/>
              <a:buNone/>
            </a:pPr>
            <a:r>
              <a:rPr lang="es-CO" altLang="x-none" sz="3200">
                <a:ea typeface="Microsoft YaHei" charset="-122"/>
                <a:cs typeface="Microsoft YaHei" charset="-122"/>
              </a:rPr>
              <a:t>En este espacio pueden expresar sus inquietudes o las cosas que les gustaría que cambiaran</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 y="1295400"/>
            <a:ext cx="9791700" cy="6048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503238" y="301625"/>
            <a:ext cx="9067800" cy="2290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charset="0"/>
                <a:ea typeface="Droid Sans Fallback" charset="0"/>
                <a:cs typeface="Droid Sans Fallback"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charset="0"/>
                <a:ea typeface="Droid Sans Fallback" charset="0"/>
                <a:cs typeface="Droid Sans Fallback"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charset="0"/>
                <a:ea typeface="Droid Sans Fallback" charset="0"/>
                <a:cs typeface="Droid Sans Fallback"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charset="0"/>
                <a:ea typeface="Droid Sans Fallback" charset="0"/>
                <a:cs typeface="Droid Sans Fallback"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charset="0"/>
                <a:ea typeface="Droid Sans Fallback" charset="0"/>
                <a:cs typeface="Droid Sans Fallback" charset="0"/>
              </a:defRPr>
            </a:lvl9pPr>
          </a:lstStyle>
          <a:p>
            <a:pPr algn="ctr">
              <a:buClrTx/>
              <a:buFontTx/>
              <a:buNone/>
            </a:pPr>
            <a:r>
              <a:rPr lang="es-CO" altLang="x-none" sz="3200">
                <a:ea typeface="Microsoft YaHei" charset="-122"/>
                <a:cs typeface="Microsoft YaHei" charset="-122"/>
              </a:rPr>
              <a:t>Si se han agotado todos los recursos con el profesor...el siguiente paso es </a:t>
            </a:r>
            <a:r>
              <a:rPr lang="es-CO" altLang="x-none" sz="3200" b="1">
                <a:ea typeface="Microsoft YaHei" charset="-122"/>
                <a:cs typeface="Microsoft YaHei" charset="-122"/>
              </a:rPr>
              <a:t>MANDAR UN CARTA</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2700" y="2087563"/>
            <a:ext cx="4575175" cy="4895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Arial"/>
        <a:ea typeface="Microsoft YaHei"/>
        <a:cs typeface="Microsoft YaHei"/>
      </a:majorFont>
      <a:minorFont>
        <a:latin typeface="Arial"/>
        <a:ea typeface="Microsoft YaHei"/>
        <a:cs typeface="Microsoft Ya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charset="0"/>
          <a:buNone/>
          <a:tabLst/>
          <a:defRPr kumimoji="0" lang="en-GB" altLang="x-none" sz="1800" b="0" i="0" u="none" strike="noStrike" cap="none" normalizeH="0" baseline="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charset="0"/>
          <a:buNone/>
          <a:tabLst/>
          <a:defRPr kumimoji="0" lang="en-GB" altLang="x-none" sz="1800" b="0" i="0" u="none" strike="noStrike" cap="none" normalizeH="0" baseline="0">
            <a:ln>
              <a:noFill/>
            </a:ln>
            <a:solidFill>
              <a:schemeClr val="bg1"/>
            </a:solidFill>
            <a:effectLst/>
            <a:latin typeface="Arial"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TotalTime>
  <Words>89</Words>
  <Application>Microsoft Macintosh PowerPoint</Application>
  <PresentationFormat>Personalizado</PresentationFormat>
  <Paragraphs>5</Paragraphs>
  <Slides>6</Slides>
  <Notes>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Microsoft YaHei</vt:lpstr>
      <vt:lpstr>Times New Roman</vt:lpstr>
      <vt:lpstr>Arial</vt:lpstr>
      <vt:lpstr>Tema de Office</vt:lpstr>
      <vt:lpstr>Presentación de PowerPoint</vt:lpstr>
      <vt:lpstr>Presentación de PowerPoint</vt:lpstr>
      <vt:lpstr>Presentación de PowerPoint</vt:lpstr>
      <vt:lpstr>Dialogar con el profesor</vt:lpstr>
      <vt:lpstr>Presentación de PowerPoint</vt:lpstr>
      <vt:lpstr>Presentación de PowerPoint</vt:lpstr>
    </vt:vector>
  </TitlesOfParts>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vgremlin </dc:creator>
  <cp:keywords/>
  <dc:description/>
  <cp:lastModifiedBy>ALEJO RODAS</cp:lastModifiedBy>
  <cp:revision>11</cp:revision>
  <cp:lastPrinted>1601-01-01T00:00:00Z</cp:lastPrinted>
  <dcterms:created xsi:type="dcterms:W3CDTF">2016-08-08T15:46:06Z</dcterms:created>
  <dcterms:modified xsi:type="dcterms:W3CDTF">2018-02-05T11:08:11Z</dcterms:modified>
</cp:coreProperties>
</file>