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391732"/>
            <a:ext cx="8825658" cy="3329581"/>
          </a:xfrm>
        </p:spPr>
        <p:txBody>
          <a:bodyPr/>
          <a:lstStyle/>
          <a:p>
            <a:r>
              <a:rPr lang="es-CO" sz="4000" b="1" dirty="0"/>
              <a:t>Desarrollo de un sistema </a:t>
            </a:r>
            <a:r>
              <a:rPr lang="es-CO" sz="4000" b="1" dirty="0" smtClean="0"/>
              <a:t>optimo de parqueo </a:t>
            </a:r>
            <a:r>
              <a:rPr lang="es-CO" sz="4000" b="1" dirty="0"/>
              <a:t>en la Universidad de los Llanos sede San Antonio</a:t>
            </a: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UY" sz="1400" b="1" dirty="0">
                <a:solidFill>
                  <a:schemeClr val="tx1"/>
                </a:solidFill>
              </a:rPr>
              <a:t>Edgar David Cruz </a:t>
            </a:r>
            <a:r>
              <a:rPr lang="es-UY" sz="1400" b="1" dirty="0" err="1">
                <a:solidFill>
                  <a:schemeClr val="tx1"/>
                </a:solidFill>
              </a:rPr>
              <a:t>Sepulveda</a:t>
            </a:r>
            <a:endParaRPr lang="es-UY" sz="1400" b="1" dirty="0">
              <a:solidFill>
                <a:schemeClr val="tx1"/>
              </a:solidFill>
            </a:endParaRPr>
          </a:p>
          <a:p>
            <a:r>
              <a:rPr lang="es-UY" sz="1400" b="1" dirty="0" err="1">
                <a:solidFill>
                  <a:schemeClr val="tx1"/>
                </a:solidFill>
              </a:rPr>
              <a:t>Jhon</a:t>
            </a:r>
            <a:r>
              <a:rPr lang="es-UY" sz="1400" b="1" dirty="0">
                <a:solidFill>
                  <a:schemeClr val="tx1"/>
                </a:solidFill>
              </a:rPr>
              <a:t> </a:t>
            </a:r>
            <a:r>
              <a:rPr lang="es-UY" sz="1400" b="1" dirty="0" err="1">
                <a:solidFill>
                  <a:schemeClr val="tx1"/>
                </a:solidFill>
              </a:rPr>
              <a:t>Edilson</a:t>
            </a:r>
            <a:r>
              <a:rPr lang="es-UY" sz="1400" b="1" dirty="0">
                <a:solidFill>
                  <a:schemeClr val="tx1"/>
                </a:solidFill>
              </a:rPr>
              <a:t> </a:t>
            </a:r>
            <a:r>
              <a:rPr lang="es-UY" sz="1400" b="1" dirty="0" err="1">
                <a:solidFill>
                  <a:schemeClr val="tx1"/>
                </a:solidFill>
              </a:rPr>
              <a:t>Alvarez</a:t>
            </a:r>
            <a:r>
              <a:rPr lang="es-UY" sz="1400" b="1" dirty="0">
                <a:solidFill>
                  <a:schemeClr val="tx1"/>
                </a:solidFill>
              </a:rPr>
              <a:t> Rey</a:t>
            </a:r>
            <a:br>
              <a:rPr lang="es-UY" sz="1400" b="1" dirty="0">
                <a:solidFill>
                  <a:schemeClr val="tx1"/>
                </a:solidFill>
              </a:rPr>
            </a:br>
            <a:endParaRPr lang="es-UY" sz="1400" b="1" dirty="0">
              <a:solidFill>
                <a:schemeClr val="tx1"/>
              </a:solidFill>
            </a:endParaRPr>
          </a:p>
          <a:p>
            <a:r>
              <a:rPr lang="es-UY" sz="1400" b="1" dirty="0">
                <a:solidFill>
                  <a:schemeClr val="tx1"/>
                </a:solidFill>
              </a:rPr>
              <a:t>-Simulación computacional.</a:t>
            </a:r>
          </a:p>
          <a:p>
            <a:r>
              <a:rPr lang="es-UY" sz="1400" b="1" dirty="0">
                <a:solidFill>
                  <a:schemeClr val="tx1"/>
                </a:solidFill>
              </a:rPr>
              <a:t>-Universidad de los Llanos – </a:t>
            </a:r>
            <a:r>
              <a:rPr lang="es-UY" sz="1400" b="1" dirty="0" err="1">
                <a:solidFill>
                  <a:schemeClr val="tx1"/>
                </a:solidFill>
              </a:rPr>
              <a:t>Unillanos</a:t>
            </a:r>
            <a:endParaRPr lang="es-ES" sz="1400" dirty="0"/>
          </a:p>
        </p:txBody>
      </p:sp>
      <p:pic>
        <p:nvPicPr>
          <p:cNvPr id="4" name="Picture 2" descr="Resultado de imagen para unilla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43" y="4453233"/>
            <a:ext cx="1534261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9868"/>
          </a:xfrm>
        </p:spPr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532586"/>
            <a:ext cx="8946541" cy="4195481"/>
          </a:xfrm>
        </p:spPr>
        <p:txBody>
          <a:bodyPr/>
          <a:lstStyle/>
          <a:p>
            <a:r>
              <a:rPr lang="es-ES" dirty="0" smtClean="0"/>
              <a:t>El parqueadero </a:t>
            </a:r>
            <a:r>
              <a:rPr lang="es-ES" dirty="0"/>
              <a:t>de la </a:t>
            </a:r>
            <a:r>
              <a:rPr lang="es-ES" dirty="0" err="1"/>
              <a:t>Unillanos</a:t>
            </a:r>
            <a:r>
              <a:rPr lang="es-ES" dirty="0"/>
              <a:t> Sede San Antonio esta </a:t>
            </a:r>
            <a:r>
              <a:rPr lang="es-ES" dirty="0" smtClean="0"/>
              <a:t>respaldada </a:t>
            </a:r>
            <a:r>
              <a:rPr lang="es-ES" dirty="0"/>
              <a:t>con zonas de aparcamiento solo para </a:t>
            </a:r>
            <a:r>
              <a:rPr lang="es-ES" dirty="0" smtClean="0"/>
              <a:t>automóviles, </a:t>
            </a:r>
            <a:r>
              <a:rPr lang="es-ES" dirty="0" smtClean="0"/>
              <a:t>dichas </a:t>
            </a:r>
            <a:r>
              <a:rPr lang="es-ES" dirty="0"/>
              <a:t>zonas son utilizadas por personal administrativo</a:t>
            </a:r>
            <a:r>
              <a:rPr lang="es-ES" dirty="0" smtClean="0"/>
              <a:t>, estudiantes</a:t>
            </a:r>
            <a:r>
              <a:rPr lang="es-ES" dirty="0"/>
              <a:t>, estudiantes post-grado y </a:t>
            </a:r>
            <a:r>
              <a:rPr lang="es-ES" dirty="0" smtClean="0"/>
              <a:t>maestrías. </a:t>
            </a:r>
            <a:r>
              <a:rPr lang="es-ES" dirty="0"/>
              <a:t>La </a:t>
            </a:r>
            <a:r>
              <a:rPr lang="es-ES" dirty="0" smtClean="0"/>
              <a:t>organización </a:t>
            </a:r>
            <a:r>
              <a:rPr lang="es-ES" dirty="0"/>
              <a:t>de los </a:t>
            </a:r>
            <a:r>
              <a:rPr lang="es-ES" dirty="0" smtClean="0"/>
              <a:t>vehículos </a:t>
            </a:r>
            <a:r>
              <a:rPr lang="es-ES" dirty="0"/>
              <a:t>por tamaños </a:t>
            </a:r>
            <a:r>
              <a:rPr lang="es-ES" dirty="0" smtClean="0"/>
              <a:t>en diferentes </a:t>
            </a:r>
            <a:r>
              <a:rPr lang="es-ES" dirty="0" smtClean="0"/>
              <a:t>días </a:t>
            </a:r>
            <a:r>
              <a:rPr lang="es-ES" dirty="0"/>
              <a:t>de la semana </a:t>
            </a:r>
            <a:r>
              <a:rPr lang="es-ES" dirty="0" smtClean="0"/>
              <a:t>genera la </a:t>
            </a:r>
            <a:r>
              <a:rPr lang="es-ES" dirty="0"/>
              <a:t>demanda de aparcamientos, es mayor los </a:t>
            </a:r>
            <a:r>
              <a:rPr lang="es-ES" dirty="0" smtClean="0"/>
              <a:t>miércoles </a:t>
            </a:r>
            <a:r>
              <a:rPr lang="es-ES" dirty="0"/>
              <a:t>, jueves y viernes . En donde el espacio </a:t>
            </a:r>
            <a:r>
              <a:rPr lang="es-ES" dirty="0" smtClean="0"/>
              <a:t>físico </a:t>
            </a:r>
            <a:r>
              <a:rPr lang="es-ES" dirty="0"/>
              <a:t>de cada carro no contribuye a ocupar una zona optima pensando en el espacio de otros </a:t>
            </a:r>
            <a:r>
              <a:rPr lang="es-ES" dirty="0" smtClean="0"/>
              <a:t>vehículos.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34" y="4172755"/>
            <a:ext cx="2144331" cy="21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Recolección de Datos.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la siguiente tabla se muestra los datos recolectados en diferentes horas del </a:t>
            </a:r>
            <a:r>
              <a:rPr lang="es-ES" dirty="0" err="1" smtClean="0"/>
              <a:t>dia</a:t>
            </a:r>
            <a:r>
              <a:rPr lang="es-ES" dirty="0" smtClean="0"/>
              <a:t> y se determino el numero de autos que entran por hora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60" y="3202077"/>
            <a:ext cx="4333875" cy="1381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60" y="4781549"/>
            <a:ext cx="4381500" cy="1466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34" y="3108308"/>
            <a:ext cx="4981508" cy="113250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072750" y="44256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 smtClean="0"/>
              <a:t>Promedi</a:t>
            </a:r>
            <a:r>
              <a:rPr lang="es-ES" dirty="0" smtClean="0"/>
              <a:t> de autos en una hora en los </a:t>
            </a:r>
          </a:p>
          <a:p>
            <a:r>
              <a:rPr lang="es-ES" dirty="0" smtClean="0"/>
              <a:t>días tomados : 10</a:t>
            </a:r>
            <a:endParaRPr lang="es-ES" dirty="0"/>
          </a:p>
          <a:p>
            <a:r>
              <a:rPr lang="es-ES" dirty="0" smtClean="0"/>
              <a:t>Promedio que dura un auto parqueado </a:t>
            </a:r>
          </a:p>
          <a:p>
            <a:r>
              <a:rPr lang="es-ES" smtClean="0"/>
              <a:t>Administrativo:6 h  , Estudiante: 4 h</a:t>
            </a:r>
            <a:endParaRPr lang="es-ES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047" y="4168440"/>
            <a:ext cx="4460631" cy="2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Anylogic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herramienta mas común utilizada para simulaciones en la vida cotidiana que apoya los 3 enfoques conocidos de modelado: Sistemas de eventos Discretos, </a:t>
            </a:r>
            <a:r>
              <a:rPr lang="es-ES" dirty="0" err="1" smtClean="0"/>
              <a:t>Dinamica</a:t>
            </a:r>
            <a:r>
              <a:rPr lang="es-ES" dirty="0" smtClean="0"/>
              <a:t> de Sistemas, </a:t>
            </a:r>
            <a:r>
              <a:rPr lang="es-ES" dirty="0" err="1" smtClean="0"/>
              <a:t>Simulacion</a:t>
            </a:r>
            <a:r>
              <a:rPr lang="es-ES" dirty="0" smtClean="0"/>
              <a:t> basada en agentes.</a:t>
            </a:r>
          </a:p>
          <a:p>
            <a:endParaRPr lang="es-ES" dirty="0"/>
          </a:p>
          <a:p>
            <a:r>
              <a:rPr lang="es-ES" dirty="0" smtClean="0"/>
              <a:t>Debido al siguiente </a:t>
            </a:r>
            <a:r>
              <a:rPr lang="es-ES" dirty="0" err="1" smtClean="0"/>
              <a:t>proyeto</a:t>
            </a:r>
            <a:r>
              <a:rPr lang="es-ES" dirty="0" smtClean="0"/>
              <a:t> implementamos </a:t>
            </a:r>
            <a:r>
              <a:rPr lang="es-ES" dirty="0"/>
              <a:t>un modelo de </a:t>
            </a:r>
            <a:r>
              <a:rPr lang="es-ES" dirty="0" err="1"/>
              <a:t>simulacion</a:t>
            </a:r>
            <a:r>
              <a:rPr lang="es-ES" dirty="0"/>
              <a:t> en </a:t>
            </a:r>
            <a:r>
              <a:rPr lang="es-ES" dirty="0" err="1"/>
              <a:t>Anylogic</a:t>
            </a:r>
            <a:r>
              <a:rPr lang="es-ES" dirty="0"/>
              <a:t> basado en agentes, el cual permita explotar las zonas de aparcamiento de todas las formas posibles.</a:t>
            </a:r>
          </a:p>
        </p:txBody>
      </p:sp>
    </p:spTree>
    <p:extLst>
      <p:ext uri="{BB962C8B-B14F-4D97-AF65-F5344CB8AC3E}">
        <p14:creationId xmlns:p14="http://schemas.microsoft.com/office/powerpoint/2010/main" val="209260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Basado En Agentes				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0" y="1503997"/>
            <a:ext cx="9739470" cy="4740445"/>
          </a:xfrm>
        </p:spPr>
      </p:pic>
    </p:spTree>
    <p:extLst>
      <p:ext uri="{BB962C8B-B14F-4D97-AF65-F5344CB8AC3E}">
        <p14:creationId xmlns:p14="http://schemas.microsoft.com/office/powerpoint/2010/main" val="112768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42" y="511220"/>
            <a:ext cx="9507384" cy="5947047"/>
          </a:xfrm>
        </p:spPr>
      </p:pic>
    </p:spTree>
    <p:extLst>
      <p:ext uri="{BB962C8B-B14F-4D97-AF65-F5344CB8AC3E}">
        <p14:creationId xmlns:p14="http://schemas.microsoft.com/office/powerpoint/2010/main" val="195354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pudo </a:t>
            </a:r>
            <a:r>
              <a:rPr lang="es-CO" dirty="0"/>
              <a:t>concluir que </a:t>
            </a:r>
            <a:r>
              <a:rPr lang="es-CO" dirty="0" smtClean="0"/>
              <a:t>los cuadros  </a:t>
            </a:r>
            <a:r>
              <a:rPr lang="es-CO" dirty="0"/>
              <a:t>de estacionamiento destinadas en el parqueadero son suficientes para los días </a:t>
            </a:r>
            <a:r>
              <a:rPr lang="es-CO" dirty="0" smtClean="0"/>
              <a:t>de mayor actividad </a:t>
            </a:r>
            <a:r>
              <a:rPr lang="es-CO" dirty="0"/>
              <a:t>promedio, por otro lado en los días de eventos especiales el parqueadero principal muy probablemente no sea lo suficientemente grande, por lo que se deberá </a:t>
            </a:r>
            <a:r>
              <a:rPr lang="es-CO" dirty="0" smtClean="0"/>
              <a:t> ocupar unos espacios alternos al parqueadero y si muy probable no encuentra espera si hay o por si no se sale del parqueadero de </a:t>
            </a:r>
            <a:r>
              <a:rPr lang="es-CO" dirty="0"/>
              <a:t>la universidad</a:t>
            </a:r>
            <a:r>
              <a:rPr lang="es-CO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0152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306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Desarrollo de un sistema optimo de parqueo en la Universidad de los Llanos sede San Antonio</vt:lpstr>
      <vt:lpstr>Problemática</vt:lpstr>
      <vt:lpstr>Recolección de Datos.</vt:lpstr>
      <vt:lpstr>Anylogic </vt:lpstr>
      <vt:lpstr>Modelo Basado En Agentes    </vt:lpstr>
      <vt:lpstr>Presentación de PowerPoint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optimo en la Universidad de los Llanos sede San Antonio</dc:title>
  <dc:creator>Daniela</dc:creator>
  <cp:lastModifiedBy>Jhon</cp:lastModifiedBy>
  <cp:revision>12</cp:revision>
  <dcterms:created xsi:type="dcterms:W3CDTF">2016-12-07T02:07:38Z</dcterms:created>
  <dcterms:modified xsi:type="dcterms:W3CDTF">2016-12-07T07:53:51Z</dcterms:modified>
</cp:coreProperties>
</file>