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80" r:id="rId3"/>
    <p:sldId id="279" r:id="rId4"/>
    <p:sldId id="257" r:id="rId5"/>
    <p:sldId id="258" r:id="rId6"/>
    <p:sldId id="259" r:id="rId7"/>
    <p:sldId id="260" r:id="rId8"/>
    <p:sldId id="264" r:id="rId9"/>
    <p:sldId id="272" r:id="rId10"/>
    <p:sldId id="261" r:id="rId11"/>
    <p:sldId id="271" r:id="rId12"/>
    <p:sldId id="262" r:id="rId13"/>
    <p:sldId id="274" r:id="rId14"/>
    <p:sldId id="275" r:id="rId15"/>
    <p:sldId id="263" r:id="rId16"/>
    <p:sldId id="273" r:id="rId17"/>
    <p:sldId id="276" r:id="rId18"/>
    <p:sldId id="277" r:id="rId19"/>
    <p:sldId id="265" r:id="rId20"/>
    <p:sldId id="278" r:id="rId21"/>
    <p:sldId id="269" r:id="rId22"/>
    <p:sldId id="26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1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0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58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74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31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376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55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9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9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05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1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4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79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32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6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0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C921C5-C33E-49E4-92F0-107EF2570C52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DBE5-97A3-43B4-B6A6-D6C768E51D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886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82066-79EB-477F-BF17-18E034991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C3326A-E5E9-4075-B256-A4A3B62AA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2</a:t>
            </a:r>
            <a:endParaRPr lang="es-CO" dirty="0"/>
          </a:p>
        </p:txBody>
      </p:sp>
      <p:pic>
        <p:nvPicPr>
          <p:cNvPr id="1026" name="Picture 2" descr="Fotos de Tecnologia, +60.000 Fotos de stock gratuitas de ...">
            <a:extLst>
              <a:ext uri="{FF2B5EF4-FFF2-40B4-BE49-F238E27FC236}">
                <a16:creationId xmlns:a16="http://schemas.microsoft.com/office/drawing/2014/main" id="{7758448E-F09F-4FE0-8CD1-B571181A7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3ECD59-055B-4B99-893B-23971FCD097B}"/>
              </a:ext>
            </a:extLst>
          </p:cNvPr>
          <p:cNvSpPr txBox="1"/>
          <p:nvPr/>
        </p:nvSpPr>
        <p:spPr>
          <a:xfrm>
            <a:off x="971106" y="5542959"/>
            <a:ext cx="463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GRUPO 2 </a:t>
            </a:r>
            <a:endParaRPr lang="es-CO" sz="24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1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63312-FEC0-4E98-AA18-20BBB09B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s-ES" dirty="0"/>
              <a:t>HU-03</a:t>
            </a:r>
            <a:br>
              <a:rPr lang="es-ES" dirty="0"/>
            </a:br>
            <a:r>
              <a:rPr lang="es-ES" sz="4900" dirty="0"/>
              <a:t>Recuperación de contraseña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44DE3D-1DA5-4204-8661-6FB5D6052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70"/>
            <a:ext cx="8947150" cy="38394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D267DDF-1B13-4832-8797-3A04A9FD3571}"/>
              </a:ext>
            </a:extLst>
          </p:cNvPr>
          <p:cNvSpPr/>
          <p:nvPr/>
        </p:nvSpPr>
        <p:spPr>
          <a:xfrm>
            <a:off x="4123764" y="3008080"/>
            <a:ext cx="3944471" cy="250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Correo electrónico: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Validación correo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015548-7397-4832-AA23-B788D95FC5B6}"/>
              </a:ext>
            </a:extLst>
          </p:cNvPr>
          <p:cNvSpPr txBox="1"/>
          <p:nvPr/>
        </p:nvSpPr>
        <p:spPr>
          <a:xfrm>
            <a:off x="4401671" y="2503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Recuperación de contraseña</a:t>
            </a:r>
            <a:endParaRPr lang="es-CO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35CBFF5-2D6B-4BE4-85F8-6718AA802BB2}"/>
              </a:ext>
            </a:extLst>
          </p:cNvPr>
          <p:cNvCxnSpPr>
            <a:cxnSpLocks/>
          </p:cNvCxnSpPr>
          <p:nvPr/>
        </p:nvCxnSpPr>
        <p:spPr>
          <a:xfrm>
            <a:off x="4258235" y="4096871"/>
            <a:ext cx="31376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E2239C-66EB-4E26-A88D-2CCB00130465}"/>
              </a:ext>
            </a:extLst>
          </p:cNvPr>
          <p:cNvCxnSpPr>
            <a:cxnSpLocks/>
          </p:cNvCxnSpPr>
          <p:nvPr/>
        </p:nvCxnSpPr>
        <p:spPr>
          <a:xfrm>
            <a:off x="4258235" y="5091953"/>
            <a:ext cx="31376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6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307A1C-0D8B-402E-834F-DA652B73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43" y="941294"/>
            <a:ext cx="10139888" cy="52356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9DF4D6-0413-4966-9A67-A93F044B94BF}"/>
              </a:ext>
            </a:extLst>
          </p:cNvPr>
          <p:cNvSpPr/>
          <p:nvPr/>
        </p:nvSpPr>
        <p:spPr>
          <a:xfrm>
            <a:off x="4529419" y="2187388"/>
            <a:ext cx="3711389" cy="3101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Nueva contraseña: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Vuelva a escribir la contraseña: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00C69F-455C-42E9-BF6E-F1397CCC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19" y="1687473"/>
            <a:ext cx="6145301" cy="49991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4F93983-F98A-4AB4-A339-1172206A5BD4}"/>
              </a:ext>
            </a:extLst>
          </p:cNvPr>
          <p:cNvCxnSpPr>
            <a:cxnSpLocks/>
          </p:cNvCxnSpPr>
          <p:nvPr/>
        </p:nvCxnSpPr>
        <p:spPr>
          <a:xfrm>
            <a:off x="4715435" y="3702424"/>
            <a:ext cx="31376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6C1D43-82B9-402C-AD97-75F43F2920BA}"/>
              </a:ext>
            </a:extLst>
          </p:cNvPr>
          <p:cNvCxnSpPr>
            <a:cxnSpLocks/>
          </p:cNvCxnSpPr>
          <p:nvPr/>
        </p:nvCxnSpPr>
        <p:spPr>
          <a:xfrm>
            <a:off x="4778188" y="4778189"/>
            <a:ext cx="31376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AB2ED-705D-46EB-92D9-B9FC4924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s-ES" dirty="0"/>
              <a:t>HU-04</a:t>
            </a:r>
            <a:br>
              <a:rPr lang="es-ES" dirty="0"/>
            </a:br>
            <a:r>
              <a:rPr lang="es-ES" sz="4900" dirty="0"/>
              <a:t>Pagina de inicio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A8460-1377-41EA-8380-E2256E26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7D43A8-2642-4857-8C45-F7E2623F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1629914"/>
            <a:ext cx="10851776" cy="50595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46F716-1188-4A41-886B-81C6033B9571}"/>
              </a:ext>
            </a:extLst>
          </p:cNvPr>
          <p:cNvSpPr txBox="1"/>
          <p:nvPr/>
        </p:nvSpPr>
        <p:spPr>
          <a:xfrm>
            <a:off x="10053918" y="6176963"/>
            <a:ext cx="259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Contáctenos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B02A14-CAB0-8A28-59E7-04F7ABE43B2C}"/>
              </a:ext>
            </a:extLst>
          </p:cNvPr>
          <p:cNvSpPr/>
          <p:nvPr/>
        </p:nvSpPr>
        <p:spPr>
          <a:xfrm>
            <a:off x="3307976" y="2411506"/>
            <a:ext cx="5540189" cy="245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F21576-6387-A5BD-6EEB-2F8B92F1BB71}"/>
              </a:ext>
            </a:extLst>
          </p:cNvPr>
          <p:cNvSpPr/>
          <p:nvPr/>
        </p:nvSpPr>
        <p:spPr>
          <a:xfrm>
            <a:off x="3325905" y="2411506"/>
            <a:ext cx="5540189" cy="245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97D58E-3B55-1BF2-8605-00D338CF8943}"/>
              </a:ext>
            </a:extLst>
          </p:cNvPr>
          <p:cNvCxnSpPr>
            <a:cxnSpLocks/>
          </p:cNvCxnSpPr>
          <p:nvPr/>
        </p:nvCxnSpPr>
        <p:spPr>
          <a:xfrm flipH="1" flipV="1">
            <a:off x="2218762" y="3429000"/>
            <a:ext cx="1103076" cy="131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1D51BF-E761-28BB-6780-AC60F6CEDC92}"/>
              </a:ext>
            </a:extLst>
          </p:cNvPr>
          <p:cNvSpPr/>
          <p:nvPr/>
        </p:nvSpPr>
        <p:spPr>
          <a:xfrm>
            <a:off x="574157" y="284635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Carrusel que tenga las imágenes de inteligencias artificiales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C1539A-1E3C-630D-4D8F-BBB0B171FD44}"/>
              </a:ext>
            </a:extLst>
          </p:cNvPr>
          <p:cNvSpPr/>
          <p:nvPr/>
        </p:nvSpPr>
        <p:spPr>
          <a:xfrm>
            <a:off x="2743198" y="5159187"/>
            <a:ext cx="6844555" cy="797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0A95A5-80B9-B79F-904B-CEEDAFB553B9}"/>
              </a:ext>
            </a:extLst>
          </p:cNvPr>
          <p:cNvCxnSpPr>
            <a:cxnSpLocks/>
          </p:cNvCxnSpPr>
          <p:nvPr/>
        </p:nvCxnSpPr>
        <p:spPr>
          <a:xfrm flipH="1" flipV="1">
            <a:off x="2011403" y="5376133"/>
            <a:ext cx="735523" cy="23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22469B-545F-0993-0015-332BA0C1148A}"/>
              </a:ext>
            </a:extLst>
          </p:cNvPr>
          <p:cNvSpPr/>
          <p:nvPr/>
        </p:nvSpPr>
        <p:spPr>
          <a:xfrm>
            <a:off x="404808" y="4719468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Información pagina web 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3AF5EF-B6B6-D9F2-5E4D-BB64404A61CE}"/>
              </a:ext>
            </a:extLst>
          </p:cNvPr>
          <p:cNvSpPr/>
          <p:nvPr/>
        </p:nvSpPr>
        <p:spPr>
          <a:xfrm>
            <a:off x="9825318" y="6162861"/>
            <a:ext cx="1874207" cy="610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94652B4-ECE9-8EC0-CFA7-4CDA319C1081}"/>
              </a:ext>
            </a:extLst>
          </p:cNvPr>
          <p:cNvCxnSpPr>
            <a:cxnSpLocks/>
          </p:cNvCxnSpPr>
          <p:nvPr/>
        </p:nvCxnSpPr>
        <p:spPr>
          <a:xfrm flipH="1" flipV="1">
            <a:off x="10814938" y="5376132"/>
            <a:ext cx="40341" cy="760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BE8FB13-6A13-7CA5-78AE-EF5B274D6781}"/>
              </a:ext>
            </a:extLst>
          </p:cNvPr>
          <p:cNvSpPr/>
          <p:nvPr/>
        </p:nvSpPr>
        <p:spPr>
          <a:xfrm>
            <a:off x="10033956" y="3995468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Información de contacto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22DE28D-68C2-37AA-FBED-DF74389F87FB}"/>
              </a:ext>
            </a:extLst>
          </p:cNvPr>
          <p:cNvCxnSpPr>
            <a:cxnSpLocks/>
          </p:cNvCxnSpPr>
          <p:nvPr/>
        </p:nvCxnSpPr>
        <p:spPr>
          <a:xfrm flipH="1" flipV="1">
            <a:off x="2222829" y="3429000"/>
            <a:ext cx="1103076" cy="131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8385F2-E3F3-CC28-84F9-683D7FC0B500}"/>
              </a:ext>
            </a:extLst>
          </p:cNvPr>
          <p:cNvSpPr/>
          <p:nvPr/>
        </p:nvSpPr>
        <p:spPr>
          <a:xfrm>
            <a:off x="578224" y="284635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Carrusel que tenga las imágenes de inteligencias artificiales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E88742C-4D6D-95C8-766C-111C86DB6BF5}"/>
              </a:ext>
            </a:extLst>
          </p:cNvPr>
          <p:cNvCxnSpPr>
            <a:cxnSpLocks/>
          </p:cNvCxnSpPr>
          <p:nvPr/>
        </p:nvCxnSpPr>
        <p:spPr>
          <a:xfrm flipH="1" flipV="1">
            <a:off x="2218762" y="3429000"/>
            <a:ext cx="1103076" cy="131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BDFA296-7EF6-1554-A25B-CCCE614439BB}"/>
              </a:ext>
            </a:extLst>
          </p:cNvPr>
          <p:cNvSpPr/>
          <p:nvPr/>
        </p:nvSpPr>
        <p:spPr>
          <a:xfrm>
            <a:off x="574157" y="284635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Carrusel que tenga las imágenes de inteligencias artificiales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3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936754-8CB8-97B2-BB28-534FA8EA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70"/>
            <a:ext cx="8947150" cy="38394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1F959A-C989-6E79-B2CE-14D234B6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67994"/>
          </a:xfrm>
        </p:spPr>
        <p:txBody>
          <a:bodyPr>
            <a:normAutofit fontScale="90000"/>
          </a:bodyPr>
          <a:lstStyle/>
          <a:p>
            <a:r>
              <a:rPr lang="es-ES" dirty="0"/>
              <a:t>HU-05</a:t>
            </a:r>
            <a:br>
              <a:rPr lang="es-ES" dirty="0"/>
            </a:br>
            <a:r>
              <a:rPr lang="es-ES" sz="4900" dirty="0"/>
              <a:t>Directorio Vista Usuario</a:t>
            </a:r>
            <a:br>
              <a:rPr lang="es-CO" dirty="0"/>
            </a:b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402102-FBBC-EDC7-4AB7-68262D5E1631}"/>
              </a:ext>
            </a:extLst>
          </p:cNvPr>
          <p:cNvSpPr txBox="1"/>
          <p:nvPr/>
        </p:nvSpPr>
        <p:spPr>
          <a:xfrm>
            <a:off x="1416424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9D406D-636A-16B7-44D8-D0FB518183D7}"/>
              </a:ext>
            </a:extLst>
          </p:cNvPr>
          <p:cNvSpPr txBox="1"/>
          <p:nvPr/>
        </p:nvSpPr>
        <p:spPr>
          <a:xfrm>
            <a:off x="3505201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2A9663-E4A1-F403-33FC-1B5FFBFF6260}"/>
              </a:ext>
            </a:extLst>
          </p:cNvPr>
          <p:cNvSpPr txBox="1"/>
          <p:nvPr/>
        </p:nvSpPr>
        <p:spPr>
          <a:xfrm>
            <a:off x="5733187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621D6B-1F67-EFBA-2F99-89F4675FFD09}"/>
              </a:ext>
            </a:extLst>
          </p:cNvPr>
          <p:cNvSpPr txBox="1"/>
          <p:nvPr/>
        </p:nvSpPr>
        <p:spPr>
          <a:xfrm>
            <a:off x="7961173" y="3265814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C09BC4-03E6-1E89-9542-D92EAE0389D7}"/>
              </a:ext>
            </a:extLst>
          </p:cNvPr>
          <p:cNvSpPr/>
          <p:nvPr/>
        </p:nvSpPr>
        <p:spPr>
          <a:xfrm>
            <a:off x="1420394" y="3339147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1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907097-97EB-7EF1-D133-3C3F59C555B7}"/>
              </a:ext>
            </a:extLst>
          </p:cNvPr>
          <p:cNvSpPr txBox="1"/>
          <p:nvPr/>
        </p:nvSpPr>
        <p:spPr>
          <a:xfrm>
            <a:off x="3505201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851DAD-5C88-362B-42A3-342CF17F2242}"/>
              </a:ext>
            </a:extLst>
          </p:cNvPr>
          <p:cNvSpPr/>
          <p:nvPr/>
        </p:nvSpPr>
        <p:spPr>
          <a:xfrm>
            <a:off x="3518136" y="3370729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72F947-01C8-0CF9-9D42-0C00AB602DE1}"/>
              </a:ext>
            </a:extLst>
          </p:cNvPr>
          <p:cNvSpPr/>
          <p:nvPr/>
        </p:nvSpPr>
        <p:spPr>
          <a:xfrm>
            <a:off x="5826805" y="3406974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3B6AC-7FEE-520C-7315-0D96FBE7540B}"/>
              </a:ext>
            </a:extLst>
          </p:cNvPr>
          <p:cNvSpPr/>
          <p:nvPr/>
        </p:nvSpPr>
        <p:spPr>
          <a:xfrm>
            <a:off x="7991269" y="3406973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4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FEAB41-398C-08AF-6654-4378735AA89D}"/>
              </a:ext>
            </a:extLst>
          </p:cNvPr>
          <p:cNvSpPr/>
          <p:nvPr/>
        </p:nvSpPr>
        <p:spPr>
          <a:xfrm>
            <a:off x="2141537" y="4711349"/>
            <a:ext cx="6754906" cy="81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Para las categorías se debe mostrar una imagen, descripción y el texto alusivo a la categoría con redireccionamiento a los ítems de esta  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83943F2-27FD-48F0-B3E9-DD5497111FC4}"/>
              </a:ext>
            </a:extLst>
          </p:cNvPr>
          <p:cNvCxnSpPr>
            <a:cxnSpLocks/>
          </p:cNvCxnSpPr>
          <p:nvPr/>
        </p:nvCxnSpPr>
        <p:spPr>
          <a:xfrm flipH="1" flipV="1">
            <a:off x="2545976" y="4365379"/>
            <a:ext cx="1034400" cy="345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1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936754-8CB8-97B2-BB28-534FA8EA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69"/>
            <a:ext cx="8947150" cy="38394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1F959A-C989-6E79-B2CE-14D234B6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67994"/>
          </a:xfrm>
        </p:spPr>
        <p:txBody>
          <a:bodyPr>
            <a:normAutofit fontScale="90000"/>
          </a:bodyPr>
          <a:lstStyle/>
          <a:p>
            <a:r>
              <a:rPr lang="es-ES" dirty="0"/>
              <a:t>HU-06</a:t>
            </a:r>
            <a:br>
              <a:rPr lang="es-ES" dirty="0"/>
            </a:br>
            <a:r>
              <a:rPr lang="es-ES" sz="4900" dirty="0"/>
              <a:t>Directorio Vista Administrador</a:t>
            </a:r>
            <a:br>
              <a:rPr lang="es-CO" dirty="0"/>
            </a:b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402102-FBBC-EDC7-4AB7-68262D5E1631}"/>
              </a:ext>
            </a:extLst>
          </p:cNvPr>
          <p:cNvSpPr txBox="1"/>
          <p:nvPr/>
        </p:nvSpPr>
        <p:spPr>
          <a:xfrm>
            <a:off x="1416424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9D406D-636A-16B7-44D8-D0FB518183D7}"/>
              </a:ext>
            </a:extLst>
          </p:cNvPr>
          <p:cNvSpPr txBox="1"/>
          <p:nvPr/>
        </p:nvSpPr>
        <p:spPr>
          <a:xfrm>
            <a:off x="3505201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2A9663-E4A1-F403-33FC-1B5FFBFF6260}"/>
              </a:ext>
            </a:extLst>
          </p:cNvPr>
          <p:cNvSpPr txBox="1"/>
          <p:nvPr/>
        </p:nvSpPr>
        <p:spPr>
          <a:xfrm>
            <a:off x="5733187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621D6B-1F67-EFBA-2F99-89F4675FFD09}"/>
              </a:ext>
            </a:extLst>
          </p:cNvPr>
          <p:cNvSpPr txBox="1"/>
          <p:nvPr/>
        </p:nvSpPr>
        <p:spPr>
          <a:xfrm>
            <a:off x="7961173" y="3265814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C09BC4-03E6-1E89-9542-D92EAE0389D7}"/>
              </a:ext>
            </a:extLst>
          </p:cNvPr>
          <p:cNvSpPr/>
          <p:nvPr/>
        </p:nvSpPr>
        <p:spPr>
          <a:xfrm>
            <a:off x="1420394" y="3339147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1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907097-97EB-7EF1-D133-3C3F59C555B7}"/>
              </a:ext>
            </a:extLst>
          </p:cNvPr>
          <p:cNvSpPr txBox="1"/>
          <p:nvPr/>
        </p:nvSpPr>
        <p:spPr>
          <a:xfrm>
            <a:off x="3505201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851DAD-5C88-362B-42A3-342CF17F2242}"/>
              </a:ext>
            </a:extLst>
          </p:cNvPr>
          <p:cNvSpPr/>
          <p:nvPr/>
        </p:nvSpPr>
        <p:spPr>
          <a:xfrm>
            <a:off x="3518136" y="3370729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72F947-01C8-0CF9-9D42-0C00AB602DE1}"/>
              </a:ext>
            </a:extLst>
          </p:cNvPr>
          <p:cNvSpPr/>
          <p:nvPr/>
        </p:nvSpPr>
        <p:spPr>
          <a:xfrm>
            <a:off x="5826805" y="3406974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3B6AC-7FEE-520C-7315-0D96FBE7540B}"/>
              </a:ext>
            </a:extLst>
          </p:cNvPr>
          <p:cNvSpPr/>
          <p:nvPr/>
        </p:nvSpPr>
        <p:spPr>
          <a:xfrm>
            <a:off x="7991269" y="3406973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Categoría 4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4645D84-76CB-E575-6A38-8E51ADE39B9D}"/>
              </a:ext>
            </a:extLst>
          </p:cNvPr>
          <p:cNvSpPr/>
          <p:nvPr/>
        </p:nvSpPr>
        <p:spPr>
          <a:xfrm>
            <a:off x="2563906" y="3164542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7CE8AD4-8FCB-30B6-3D1B-1E7BE32E35CC}"/>
              </a:ext>
            </a:extLst>
          </p:cNvPr>
          <p:cNvSpPr/>
          <p:nvPr/>
        </p:nvSpPr>
        <p:spPr>
          <a:xfrm>
            <a:off x="2805954" y="3173505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B666E21-CFB4-43F9-0391-0FCDF416FAC2}"/>
              </a:ext>
            </a:extLst>
          </p:cNvPr>
          <p:cNvSpPr/>
          <p:nvPr/>
        </p:nvSpPr>
        <p:spPr>
          <a:xfrm>
            <a:off x="4688543" y="3164541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E0A81B9-F232-8451-98D6-08BC2D2A16C8}"/>
              </a:ext>
            </a:extLst>
          </p:cNvPr>
          <p:cNvSpPr/>
          <p:nvPr/>
        </p:nvSpPr>
        <p:spPr>
          <a:xfrm>
            <a:off x="4930591" y="3173504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7D7D15F-18C1-DEB2-E141-BDCCF608B865}"/>
              </a:ext>
            </a:extLst>
          </p:cNvPr>
          <p:cNvSpPr/>
          <p:nvPr/>
        </p:nvSpPr>
        <p:spPr>
          <a:xfrm>
            <a:off x="6911787" y="3164540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467452E-A446-AF14-EB15-AF5A3DAD1158}"/>
              </a:ext>
            </a:extLst>
          </p:cNvPr>
          <p:cNvSpPr/>
          <p:nvPr/>
        </p:nvSpPr>
        <p:spPr>
          <a:xfrm>
            <a:off x="7153835" y="3173503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5E886FD-008C-D325-62FD-2A4E4E6923D7}"/>
              </a:ext>
            </a:extLst>
          </p:cNvPr>
          <p:cNvSpPr/>
          <p:nvPr/>
        </p:nvSpPr>
        <p:spPr>
          <a:xfrm>
            <a:off x="9108140" y="3164541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0CFCFC-37F0-995D-27B6-0E3852C02E5B}"/>
              </a:ext>
            </a:extLst>
          </p:cNvPr>
          <p:cNvSpPr/>
          <p:nvPr/>
        </p:nvSpPr>
        <p:spPr>
          <a:xfrm>
            <a:off x="9350188" y="3173504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39EE28B-200F-B5AA-2E81-5E90016F910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533819" y="3328881"/>
            <a:ext cx="55031" cy="1231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4C374EF-975E-56F6-0525-A6C4A2DBD749}"/>
              </a:ext>
            </a:extLst>
          </p:cNvPr>
          <p:cNvSpPr/>
          <p:nvPr/>
        </p:nvSpPr>
        <p:spPr>
          <a:xfrm>
            <a:off x="1321993" y="456016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Botón para editar esta categoría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82F2A0-42A1-EF79-78FA-AB3AAA03163F}"/>
              </a:ext>
            </a:extLst>
          </p:cNvPr>
          <p:cNvSpPr/>
          <p:nvPr/>
        </p:nvSpPr>
        <p:spPr>
          <a:xfrm>
            <a:off x="3200402" y="458048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Botón para eliminar esta categoría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22091D-44EF-1E4E-1DB0-5A93996F6BA1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951339" y="3337844"/>
            <a:ext cx="603423" cy="129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3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1ACA-837B-4B2E-A4FA-F1842408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79177"/>
          </a:xfrm>
        </p:spPr>
        <p:txBody>
          <a:bodyPr>
            <a:normAutofit fontScale="90000"/>
          </a:bodyPr>
          <a:lstStyle/>
          <a:p>
            <a:r>
              <a:rPr lang="es-ES" dirty="0"/>
              <a:t>HU-06</a:t>
            </a:r>
            <a:br>
              <a:rPr lang="es-ES" dirty="0"/>
            </a:br>
            <a:r>
              <a:rPr lang="es-ES" sz="4900" dirty="0"/>
              <a:t>Directorio Vista Administrador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E841951-C3A1-4384-8D3D-B7177FA6F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70"/>
            <a:ext cx="8947150" cy="38394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E1585B5-26BB-459B-BF49-331D63D37383}"/>
              </a:ext>
            </a:extLst>
          </p:cNvPr>
          <p:cNvSpPr/>
          <p:nvPr/>
        </p:nvSpPr>
        <p:spPr>
          <a:xfrm>
            <a:off x="4912658" y="2764000"/>
            <a:ext cx="3307976" cy="2758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Descripción:</a:t>
            </a:r>
          </a:p>
          <a:p>
            <a:r>
              <a:rPr lang="es-CO" dirty="0">
                <a:solidFill>
                  <a:schemeClr val="bg1"/>
                </a:solidFill>
              </a:rPr>
              <a:t> </a:t>
            </a:r>
          </a:p>
          <a:p>
            <a:r>
              <a:rPr lang="es-CO" dirty="0">
                <a:solidFill>
                  <a:schemeClr val="bg1"/>
                </a:solidFill>
              </a:rPr>
              <a:t>imagen: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A74984-99ED-43FF-9E0A-9928F5288419}"/>
              </a:ext>
            </a:extLst>
          </p:cNvPr>
          <p:cNvSpPr txBox="1"/>
          <p:nvPr/>
        </p:nvSpPr>
        <p:spPr>
          <a:xfrm>
            <a:off x="5369858" y="2341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Registro categorías</a:t>
            </a:r>
            <a:endParaRPr lang="es-CO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3AB75B0-E0C1-4CCC-8361-2EBBB1BE1C22}"/>
              </a:ext>
            </a:extLst>
          </p:cNvPr>
          <p:cNvCxnSpPr/>
          <p:nvPr/>
        </p:nvCxnSpPr>
        <p:spPr>
          <a:xfrm>
            <a:off x="4814047" y="3899647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29B9555-86BC-422B-858D-41B9D5F0698B}"/>
              </a:ext>
            </a:extLst>
          </p:cNvPr>
          <p:cNvCxnSpPr/>
          <p:nvPr/>
        </p:nvCxnSpPr>
        <p:spPr>
          <a:xfrm>
            <a:off x="4814047" y="4428564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9DF0895-D967-4C96-8C31-F6D08FBAF908}"/>
              </a:ext>
            </a:extLst>
          </p:cNvPr>
          <p:cNvCxnSpPr/>
          <p:nvPr/>
        </p:nvCxnSpPr>
        <p:spPr>
          <a:xfrm>
            <a:off x="4814047" y="5002306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6975B12-7248-4D48-2E6A-315F4F3B7785}"/>
              </a:ext>
            </a:extLst>
          </p:cNvPr>
          <p:cNvSpPr/>
          <p:nvPr/>
        </p:nvSpPr>
        <p:spPr>
          <a:xfrm>
            <a:off x="2302902" y="5547770"/>
            <a:ext cx="6754906" cy="81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Cuando se presiona el botón editar en la categoría se muestra un modal con la información para editar esta categoría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7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C9A6BC-2BF5-4415-A0EE-9B7FFA02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487" y="1104900"/>
            <a:ext cx="10233025" cy="4948518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6B73F64-D903-464C-BEF7-0228046F158D}"/>
              </a:ext>
            </a:extLst>
          </p:cNvPr>
          <p:cNvSpPr/>
          <p:nvPr/>
        </p:nvSpPr>
        <p:spPr>
          <a:xfrm>
            <a:off x="4583297" y="2315764"/>
            <a:ext cx="3307976" cy="2758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Descripción:</a:t>
            </a:r>
          </a:p>
          <a:p>
            <a:r>
              <a:rPr lang="es-CO" dirty="0">
                <a:solidFill>
                  <a:schemeClr val="bg1"/>
                </a:solidFill>
              </a:rPr>
              <a:t> </a:t>
            </a:r>
          </a:p>
          <a:p>
            <a:r>
              <a:rPr lang="es-CO" dirty="0">
                <a:solidFill>
                  <a:schemeClr val="bg1"/>
                </a:solidFill>
              </a:rPr>
              <a:t>imagen: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440B3-1E57-44F1-93E8-70BE143387EE}"/>
              </a:ext>
            </a:extLst>
          </p:cNvPr>
          <p:cNvSpPr txBox="1"/>
          <p:nvPr/>
        </p:nvSpPr>
        <p:spPr>
          <a:xfrm>
            <a:off x="4975227" y="1857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Registro categorías</a:t>
            </a:r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0B4477-EB00-436F-800F-E1FC05505087}"/>
              </a:ext>
            </a:extLst>
          </p:cNvPr>
          <p:cNvCxnSpPr/>
          <p:nvPr/>
        </p:nvCxnSpPr>
        <p:spPr>
          <a:xfrm>
            <a:off x="4773706" y="3998259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371602-CCE1-4CAC-96AF-E7723FA7790F}"/>
              </a:ext>
            </a:extLst>
          </p:cNvPr>
          <p:cNvCxnSpPr/>
          <p:nvPr/>
        </p:nvCxnSpPr>
        <p:spPr>
          <a:xfrm>
            <a:off x="4773706" y="3429000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B995F40-F193-404F-B2D4-90A3765654F4}"/>
              </a:ext>
            </a:extLst>
          </p:cNvPr>
          <p:cNvCxnSpPr/>
          <p:nvPr/>
        </p:nvCxnSpPr>
        <p:spPr>
          <a:xfrm>
            <a:off x="4796118" y="4670611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683173D-B595-4342-BF08-414D63F2A219}"/>
              </a:ext>
            </a:extLst>
          </p:cNvPr>
          <p:cNvCxnSpPr>
            <a:cxnSpLocks/>
          </p:cNvCxnSpPr>
          <p:nvPr/>
        </p:nvCxnSpPr>
        <p:spPr>
          <a:xfrm flipH="1" flipV="1">
            <a:off x="3189284" y="3016623"/>
            <a:ext cx="1394013" cy="26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90D2D6E-2C25-40E6-8EC3-C8B93C653784}"/>
              </a:ext>
            </a:extLst>
          </p:cNvPr>
          <p:cNvCxnSpPr>
            <a:cxnSpLocks/>
          </p:cNvCxnSpPr>
          <p:nvPr/>
        </p:nvCxnSpPr>
        <p:spPr>
          <a:xfrm flipH="1" flipV="1">
            <a:off x="3189284" y="4231339"/>
            <a:ext cx="1394013" cy="26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8EDA446-6D80-4554-B8C9-7ED45F5366FE}"/>
              </a:ext>
            </a:extLst>
          </p:cNvPr>
          <p:cNvCxnSpPr>
            <a:cxnSpLocks/>
          </p:cNvCxnSpPr>
          <p:nvPr/>
        </p:nvCxnSpPr>
        <p:spPr>
          <a:xfrm flipV="1">
            <a:off x="7418294" y="3579159"/>
            <a:ext cx="1866992" cy="1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027CDFC-C6F5-4645-839D-770A4ED2D066}"/>
              </a:ext>
            </a:extLst>
          </p:cNvPr>
          <p:cNvSpPr/>
          <p:nvPr/>
        </p:nvSpPr>
        <p:spPr>
          <a:xfrm>
            <a:off x="1615979" y="2338176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0E7677-9720-4148-91D5-17EB767ABBA4}"/>
              </a:ext>
            </a:extLst>
          </p:cNvPr>
          <p:cNvSpPr/>
          <p:nvPr/>
        </p:nvSpPr>
        <p:spPr>
          <a:xfrm>
            <a:off x="1615978" y="3987682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formato de imagen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C0D11B-C222-4A2E-82E4-CB0B0C7D1D47}"/>
              </a:ext>
            </a:extLst>
          </p:cNvPr>
          <p:cNvSpPr/>
          <p:nvPr/>
        </p:nvSpPr>
        <p:spPr>
          <a:xfrm>
            <a:off x="9420739" y="3191433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8B4A11-352B-A6AF-7865-D5B197A3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19"/>
            <a:ext cx="10515600" cy="1479177"/>
          </a:xfrm>
        </p:spPr>
        <p:txBody>
          <a:bodyPr>
            <a:normAutofit fontScale="90000"/>
          </a:bodyPr>
          <a:lstStyle/>
          <a:p>
            <a:r>
              <a:rPr lang="es-ES" dirty="0"/>
              <a:t>HU-06</a:t>
            </a:r>
            <a:br>
              <a:rPr lang="es-ES" dirty="0"/>
            </a:br>
            <a:r>
              <a:rPr lang="es-ES" sz="4900" dirty="0"/>
              <a:t>Directorio Vista Administrador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541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936754-8CB8-97B2-BB28-534FA8EA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70"/>
            <a:ext cx="8947150" cy="38394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1F959A-C989-6E79-B2CE-14D234B6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67994"/>
          </a:xfrm>
        </p:spPr>
        <p:txBody>
          <a:bodyPr>
            <a:normAutofit fontScale="90000"/>
          </a:bodyPr>
          <a:lstStyle/>
          <a:p>
            <a:r>
              <a:rPr lang="es-ES" dirty="0"/>
              <a:t>HU-07</a:t>
            </a:r>
            <a:br>
              <a:rPr lang="es-ES" dirty="0"/>
            </a:br>
            <a:r>
              <a:rPr lang="es-ES" sz="4900" dirty="0"/>
              <a:t>Ítems Vista Usuario</a:t>
            </a:r>
            <a:br>
              <a:rPr lang="es-CO" dirty="0"/>
            </a:b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402102-FBBC-EDC7-4AB7-68262D5E1631}"/>
              </a:ext>
            </a:extLst>
          </p:cNvPr>
          <p:cNvSpPr txBox="1"/>
          <p:nvPr/>
        </p:nvSpPr>
        <p:spPr>
          <a:xfrm>
            <a:off x="1416424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9D406D-636A-16B7-44D8-D0FB518183D7}"/>
              </a:ext>
            </a:extLst>
          </p:cNvPr>
          <p:cNvSpPr txBox="1"/>
          <p:nvPr/>
        </p:nvSpPr>
        <p:spPr>
          <a:xfrm>
            <a:off x="3505201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2A9663-E4A1-F403-33FC-1B5FFBFF6260}"/>
              </a:ext>
            </a:extLst>
          </p:cNvPr>
          <p:cNvSpPr txBox="1"/>
          <p:nvPr/>
        </p:nvSpPr>
        <p:spPr>
          <a:xfrm>
            <a:off x="5733187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621D6B-1F67-EFBA-2F99-89F4675FFD09}"/>
              </a:ext>
            </a:extLst>
          </p:cNvPr>
          <p:cNvSpPr txBox="1"/>
          <p:nvPr/>
        </p:nvSpPr>
        <p:spPr>
          <a:xfrm>
            <a:off x="7961173" y="3265814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C09BC4-03E6-1E89-9542-D92EAE0389D7}"/>
              </a:ext>
            </a:extLst>
          </p:cNvPr>
          <p:cNvSpPr/>
          <p:nvPr/>
        </p:nvSpPr>
        <p:spPr>
          <a:xfrm>
            <a:off x="1420394" y="3339147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1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907097-97EB-7EF1-D133-3C3F59C555B7}"/>
              </a:ext>
            </a:extLst>
          </p:cNvPr>
          <p:cNvSpPr txBox="1"/>
          <p:nvPr/>
        </p:nvSpPr>
        <p:spPr>
          <a:xfrm>
            <a:off x="3505201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851DAD-5C88-362B-42A3-342CF17F2242}"/>
              </a:ext>
            </a:extLst>
          </p:cNvPr>
          <p:cNvSpPr/>
          <p:nvPr/>
        </p:nvSpPr>
        <p:spPr>
          <a:xfrm>
            <a:off x="3518136" y="3370729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72F947-01C8-0CF9-9D42-0C00AB602DE1}"/>
              </a:ext>
            </a:extLst>
          </p:cNvPr>
          <p:cNvSpPr/>
          <p:nvPr/>
        </p:nvSpPr>
        <p:spPr>
          <a:xfrm>
            <a:off x="5826805" y="3406974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3B6AC-7FEE-520C-7315-0D96FBE7540B}"/>
              </a:ext>
            </a:extLst>
          </p:cNvPr>
          <p:cNvSpPr/>
          <p:nvPr/>
        </p:nvSpPr>
        <p:spPr>
          <a:xfrm>
            <a:off x="7991269" y="3406973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4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FEAB41-398C-08AF-6654-4378735AA89D}"/>
              </a:ext>
            </a:extLst>
          </p:cNvPr>
          <p:cNvSpPr/>
          <p:nvPr/>
        </p:nvSpPr>
        <p:spPr>
          <a:xfrm>
            <a:off x="2141537" y="4711349"/>
            <a:ext cx="6754906" cy="81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Para los ítems se debe mostrar una imagen, descripción y el texto alusivo al ítem con redireccionamiento a la información completa de este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83943F2-27FD-48F0-B3E9-DD5497111FC4}"/>
              </a:ext>
            </a:extLst>
          </p:cNvPr>
          <p:cNvCxnSpPr>
            <a:cxnSpLocks/>
          </p:cNvCxnSpPr>
          <p:nvPr/>
        </p:nvCxnSpPr>
        <p:spPr>
          <a:xfrm flipH="1" flipV="1">
            <a:off x="2545976" y="4365379"/>
            <a:ext cx="1034400" cy="345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936754-8CB8-97B2-BB28-534FA8EA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69"/>
            <a:ext cx="8947150" cy="38394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1F959A-C989-6E79-B2CE-14D234B6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67994"/>
          </a:xfrm>
        </p:spPr>
        <p:txBody>
          <a:bodyPr>
            <a:normAutofit fontScale="90000"/>
          </a:bodyPr>
          <a:lstStyle/>
          <a:p>
            <a:r>
              <a:rPr lang="es-ES" dirty="0"/>
              <a:t>HU-08</a:t>
            </a:r>
            <a:br>
              <a:rPr lang="es-ES" dirty="0"/>
            </a:br>
            <a:r>
              <a:rPr lang="es-ES" sz="4900" dirty="0"/>
              <a:t>Ítems Vista Administrador</a:t>
            </a:r>
            <a:br>
              <a:rPr lang="es-CO" dirty="0"/>
            </a:b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402102-FBBC-EDC7-4AB7-68262D5E1631}"/>
              </a:ext>
            </a:extLst>
          </p:cNvPr>
          <p:cNvSpPr txBox="1"/>
          <p:nvPr/>
        </p:nvSpPr>
        <p:spPr>
          <a:xfrm>
            <a:off x="1416424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9D406D-636A-16B7-44D8-D0FB518183D7}"/>
              </a:ext>
            </a:extLst>
          </p:cNvPr>
          <p:cNvSpPr txBox="1"/>
          <p:nvPr/>
        </p:nvSpPr>
        <p:spPr>
          <a:xfrm>
            <a:off x="3505201" y="3254188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2A9663-E4A1-F403-33FC-1B5FFBFF6260}"/>
              </a:ext>
            </a:extLst>
          </p:cNvPr>
          <p:cNvSpPr txBox="1"/>
          <p:nvPr/>
        </p:nvSpPr>
        <p:spPr>
          <a:xfrm>
            <a:off x="5733187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621D6B-1F67-EFBA-2F99-89F4675FFD09}"/>
              </a:ext>
            </a:extLst>
          </p:cNvPr>
          <p:cNvSpPr txBox="1"/>
          <p:nvPr/>
        </p:nvSpPr>
        <p:spPr>
          <a:xfrm>
            <a:off x="7961173" y="3265814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C09BC4-03E6-1E89-9542-D92EAE0389D7}"/>
              </a:ext>
            </a:extLst>
          </p:cNvPr>
          <p:cNvSpPr/>
          <p:nvPr/>
        </p:nvSpPr>
        <p:spPr>
          <a:xfrm>
            <a:off x="1420394" y="3339147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1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907097-97EB-7EF1-D133-3C3F59C555B7}"/>
              </a:ext>
            </a:extLst>
          </p:cNvPr>
          <p:cNvSpPr txBox="1"/>
          <p:nvPr/>
        </p:nvSpPr>
        <p:spPr>
          <a:xfrm>
            <a:off x="3505201" y="3254187"/>
            <a:ext cx="1577788" cy="111694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851DAD-5C88-362B-42A3-342CF17F2242}"/>
              </a:ext>
            </a:extLst>
          </p:cNvPr>
          <p:cNvSpPr/>
          <p:nvPr/>
        </p:nvSpPr>
        <p:spPr>
          <a:xfrm>
            <a:off x="3518136" y="3370729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72F947-01C8-0CF9-9D42-0C00AB602DE1}"/>
              </a:ext>
            </a:extLst>
          </p:cNvPr>
          <p:cNvSpPr/>
          <p:nvPr/>
        </p:nvSpPr>
        <p:spPr>
          <a:xfrm>
            <a:off x="5826805" y="3406974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3B6AC-7FEE-520C-7315-0D96FBE7540B}"/>
              </a:ext>
            </a:extLst>
          </p:cNvPr>
          <p:cNvSpPr/>
          <p:nvPr/>
        </p:nvSpPr>
        <p:spPr>
          <a:xfrm>
            <a:off x="7991269" y="3406973"/>
            <a:ext cx="1573305" cy="8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Ítem 4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4645D84-76CB-E575-6A38-8E51ADE39B9D}"/>
              </a:ext>
            </a:extLst>
          </p:cNvPr>
          <p:cNvSpPr/>
          <p:nvPr/>
        </p:nvSpPr>
        <p:spPr>
          <a:xfrm>
            <a:off x="2563906" y="3164542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7CE8AD4-8FCB-30B6-3D1B-1E7BE32E35CC}"/>
              </a:ext>
            </a:extLst>
          </p:cNvPr>
          <p:cNvSpPr/>
          <p:nvPr/>
        </p:nvSpPr>
        <p:spPr>
          <a:xfrm>
            <a:off x="2805954" y="3173505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B666E21-CFB4-43F9-0391-0FCDF416FAC2}"/>
              </a:ext>
            </a:extLst>
          </p:cNvPr>
          <p:cNvSpPr/>
          <p:nvPr/>
        </p:nvSpPr>
        <p:spPr>
          <a:xfrm>
            <a:off x="4688543" y="3164541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E0A81B9-F232-8451-98D6-08BC2D2A16C8}"/>
              </a:ext>
            </a:extLst>
          </p:cNvPr>
          <p:cNvSpPr/>
          <p:nvPr/>
        </p:nvSpPr>
        <p:spPr>
          <a:xfrm>
            <a:off x="4930591" y="3173504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7D7D15F-18C1-DEB2-E141-BDCCF608B865}"/>
              </a:ext>
            </a:extLst>
          </p:cNvPr>
          <p:cNvSpPr/>
          <p:nvPr/>
        </p:nvSpPr>
        <p:spPr>
          <a:xfrm>
            <a:off x="6911787" y="3164540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467452E-A446-AF14-EB15-AF5A3DAD1158}"/>
              </a:ext>
            </a:extLst>
          </p:cNvPr>
          <p:cNvSpPr/>
          <p:nvPr/>
        </p:nvSpPr>
        <p:spPr>
          <a:xfrm>
            <a:off x="7153835" y="3173503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5E886FD-008C-D325-62FD-2A4E4E6923D7}"/>
              </a:ext>
            </a:extLst>
          </p:cNvPr>
          <p:cNvSpPr/>
          <p:nvPr/>
        </p:nvSpPr>
        <p:spPr>
          <a:xfrm>
            <a:off x="9108140" y="3164541"/>
            <a:ext cx="170329" cy="1925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0CFCFC-37F0-995D-27B6-0E3852C02E5B}"/>
              </a:ext>
            </a:extLst>
          </p:cNvPr>
          <p:cNvSpPr/>
          <p:nvPr/>
        </p:nvSpPr>
        <p:spPr>
          <a:xfrm>
            <a:off x="9350188" y="3173504"/>
            <a:ext cx="170329" cy="192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39EE28B-200F-B5AA-2E81-5E90016F910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533819" y="3328881"/>
            <a:ext cx="55031" cy="1231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4C374EF-975E-56F6-0525-A6C4A2DBD749}"/>
              </a:ext>
            </a:extLst>
          </p:cNvPr>
          <p:cNvSpPr/>
          <p:nvPr/>
        </p:nvSpPr>
        <p:spPr>
          <a:xfrm>
            <a:off x="1321993" y="456016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Botón para editar este ítem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82F2A0-42A1-EF79-78FA-AB3AAA03163F}"/>
              </a:ext>
            </a:extLst>
          </p:cNvPr>
          <p:cNvSpPr/>
          <p:nvPr/>
        </p:nvSpPr>
        <p:spPr>
          <a:xfrm>
            <a:off x="3200402" y="4580489"/>
            <a:ext cx="1573305" cy="131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Botón para eliminar este ítem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22091D-44EF-1E4E-1DB0-5A93996F6BA1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951339" y="3337844"/>
            <a:ext cx="603423" cy="129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2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3D516-7ADD-42B7-AE8E-93DE79FD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051E-522C-4A23-AACF-27423973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4" y="1690688"/>
            <a:ext cx="10853472" cy="4656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23EBD09-3113-4632-A1DE-E67D7AF03729}"/>
              </a:ext>
            </a:extLst>
          </p:cNvPr>
          <p:cNvSpPr/>
          <p:nvPr/>
        </p:nvSpPr>
        <p:spPr>
          <a:xfrm>
            <a:off x="4343400" y="2832847"/>
            <a:ext cx="3505200" cy="28776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Descripción: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imagen: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url: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76FE222-D1E7-4661-B481-7FE2E17C717A}"/>
              </a:ext>
            </a:extLst>
          </p:cNvPr>
          <p:cNvCxnSpPr>
            <a:cxnSpLocks/>
          </p:cNvCxnSpPr>
          <p:nvPr/>
        </p:nvCxnSpPr>
        <p:spPr>
          <a:xfrm flipV="1">
            <a:off x="4518213" y="3756212"/>
            <a:ext cx="277905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37D6F21-744B-45C0-B6C6-C086FBA5270A}"/>
              </a:ext>
            </a:extLst>
          </p:cNvPr>
          <p:cNvCxnSpPr/>
          <p:nvPr/>
        </p:nvCxnSpPr>
        <p:spPr>
          <a:xfrm>
            <a:off x="4527176" y="4271682"/>
            <a:ext cx="26983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4EEA95-C31F-4AFD-B8E3-A09B4610ACB5}"/>
              </a:ext>
            </a:extLst>
          </p:cNvPr>
          <p:cNvCxnSpPr/>
          <p:nvPr/>
        </p:nvCxnSpPr>
        <p:spPr>
          <a:xfrm>
            <a:off x="4518213" y="4885765"/>
            <a:ext cx="277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E735177-E05F-4E95-91D6-6686A236917D}"/>
              </a:ext>
            </a:extLst>
          </p:cNvPr>
          <p:cNvCxnSpPr/>
          <p:nvPr/>
        </p:nvCxnSpPr>
        <p:spPr>
          <a:xfrm>
            <a:off x="4527176" y="5468471"/>
            <a:ext cx="2770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BA6260AB-0ED7-52A8-7289-FA612DF0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467994"/>
          </a:xfrm>
        </p:spPr>
        <p:txBody>
          <a:bodyPr>
            <a:normAutofit fontScale="90000"/>
          </a:bodyPr>
          <a:lstStyle/>
          <a:p>
            <a:r>
              <a:rPr lang="es-ES" dirty="0"/>
              <a:t>HU-08</a:t>
            </a:r>
            <a:br>
              <a:rPr lang="es-ES" dirty="0"/>
            </a:br>
            <a:r>
              <a:rPr lang="es-ES" sz="4900" dirty="0"/>
              <a:t>Ítems Vista Administrador</a:t>
            </a:r>
            <a:br>
              <a:rPr lang="es-CO" dirty="0"/>
            </a:b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F76524-3FAF-00DA-590B-DA6D38C513BB}"/>
              </a:ext>
            </a:extLst>
          </p:cNvPr>
          <p:cNvSpPr/>
          <p:nvPr/>
        </p:nvSpPr>
        <p:spPr>
          <a:xfrm>
            <a:off x="2498911" y="5793375"/>
            <a:ext cx="6754906" cy="81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Cuando se presiona el botón editar de los ítems se muestra un modal con la información para editar este ítem 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03EB-0E4E-3414-BF92-0A219360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</a:t>
            </a:r>
            <a:br>
              <a:rPr lang="es-ES" dirty="0"/>
            </a:br>
            <a:r>
              <a:rPr lang="es-ES" dirty="0"/>
              <a:t>Scrum</a:t>
            </a:r>
            <a:endParaRPr lang="es-CO" dirty="0"/>
          </a:p>
        </p:txBody>
      </p:sp>
      <p:pic>
        <p:nvPicPr>
          <p:cNvPr id="2050" name="Picture 2" descr="Les valeurs scrum | 5 valeurs fondamentales du cadre de travail Scrum">
            <a:extLst>
              <a:ext uri="{FF2B5EF4-FFF2-40B4-BE49-F238E27FC236}">
                <a16:creationId xmlns:a16="http://schemas.microsoft.com/office/drawing/2014/main" id="{FEA12319-6A38-D705-8FE5-C8EF5520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88353"/>
            <a:ext cx="4494807" cy="25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F171589-0260-1ADC-F62A-9A97F362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4276"/>
              </p:ext>
            </p:extLst>
          </p:nvPr>
        </p:nvGraphicFramePr>
        <p:xfrm>
          <a:off x="5839011" y="2703812"/>
          <a:ext cx="5706878" cy="2506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439">
                  <a:extLst>
                    <a:ext uri="{9D8B030D-6E8A-4147-A177-3AD203B41FA5}">
                      <a16:colId xmlns:a16="http://schemas.microsoft.com/office/drawing/2014/main" val="1434851137"/>
                    </a:ext>
                  </a:extLst>
                </a:gridCol>
                <a:gridCol w="2853439">
                  <a:extLst>
                    <a:ext uri="{9D8B030D-6E8A-4147-A177-3AD203B41FA5}">
                      <a16:colId xmlns:a16="http://schemas.microsoft.com/office/drawing/2014/main" val="2609654320"/>
                    </a:ext>
                  </a:extLst>
                </a:gridCol>
              </a:tblGrid>
              <a:tr h="400039">
                <a:tc>
                  <a:txBody>
                    <a:bodyPr/>
                    <a:lstStyle/>
                    <a:p>
                      <a:r>
                        <a:rPr lang="es-CO" sz="1600">
                          <a:effectLst/>
                        </a:rPr>
                        <a:t>Nombre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effectLst/>
                        </a:rPr>
                        <a:t>Rol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865390"/>
                  </a:ext>
                </a:extLst>
              </a:tr>
              <a:tr h="394204">
                <a:tc>
                  <a:txBody>
                    <a:bodyPr/>
                    <a:lstStyle/>
                    <a:p>
                      <a:r>
                        <a:rPr lang="es-CO" sz="1600">
                          <a:effectLst/>
                        </a:rPr>
                        <a:t>Jhon Jairo Castaño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effectLst/>
                        </a:rPr>
                        <a:t>Líder de desarrollo/Scrum Master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116809"/>
                  </a:ext>
                </a:extLst>
              </a:tr>
              <a:tr h="394204">
                <a:tc>
                  <a:txBody>
                    <a:bodyPr/>
                    <a:lstStyle/>
                    <a:p>
                      <a:r>
                        <a:rPr lang="es-CO" sz="1600" dirty="0">
                          <a:effectLst/>
                        </a:rPr>
                        <a:t>Gisella Espinosa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dirty="0" err="1">
                          <a:effectLst/>
                        </a:rPr>
                        <a:t>FrontEnd</a:t>
                      </a:r>
                      <a:r>
                        <a:rPr lang="es-CO" sz="1600" dirty="0">
                          <a:effectLst/>
                        </a:rPr>
                        <a:t> y Diseño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060099"/>
                  </a:ext>
                </a:extLst>
              </a:tr>
              <a:tr h="394204">
                <a:tc>
                  <a:txBody>
                    <a:bodyPr/>
                    <a:lstStyle/>
                    <a:p>
                      <a:r>
                        <a:rPr lang="es-CO" sz="1600">
                          <a:effectLst/>
                        </a:rPr>
                        <a:t>Camilo Latorre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dirty="0" err="1">
                          <a:effectLst/>
                        </a:rPr>
                        <a:t>Fullstack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20334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r>
                        <a:rPr lang="es-CO" sz="1600" dirty="0">
                          <a:effectLst/>
                        </a:rPr>
                        <a:t>Jimena Grajales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</a:t>
                      </a:r>
                      <a:endParaRPr lang="es-CO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990637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r>
                        <a:rPr lang="es-CO" sz="1600">
                          <a:effectLst/>
                        </a:rPr>
                        <a:t>Estefany Giraldo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dirty="0" err="1">
                          <a:effectLst/>
                        </a:rPr>
                        <a:t>BackEnd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0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C9A6BC-2BF5-4415-A0EE-9B7FFA02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487" y="1104900"/>
            <a:ext cx="10233025" cy="4948518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6B73F64-D903-464C-BEF7-0228046F158D}"/>
              </a:ext>
            </a:extLst>
          </p:cNvPr>
          <p:cNvSpPr/>
          <p:nvPr/>
        </p:nvSpPr>
        <p:spPr>
          <a:xfrm>
            <a:off x="4583297" y="2315764"/>
            <a:ext cx="3307976" cy="2758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Descripción:</a:t>
            </a:r>
          </a:p>
          <a:p>
            <a:r>
              <a:rPr lang="es-CO" dirty="0">
                <a:solidFill>
                  <a:schemeClr val="bg1"/>
                </a:solidFill>
              </a:rPr>
              <a:t> </a:t>
            </a:r>
          </a:p>
          <a:p>
            <a:r>
              <a:rPr lang="es-CO" dirty="0">
                <a:solidFill>
                  <a:schemeClr val="bg1"/>
                </a:solidFill>
              </a:rPr>
              <a:t>imagen: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440B3-1E57-44F1-93E8-70BE143387EE}"/>
              </a:ext>
            </a:extLst>
          </p:cNvPr>
          <p:cNvSpPr txBox="1"/>
          <p:nvPr/>
        </p:nvSpPr>
        <p:spPr>
          <a:xfrm>
            <a:off x="4975227" y="1857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Registro categorías</a:t>
            </a:r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0B4477-EB00-436F-800F-E1FC05505087}"/>
              </a:ext>
            </a:extLst>
          </p:cNvPr>
          <p:cNvCxnSpPr/>
          <p:nvPr/>
        </p:nvCxnSpPr>
        <p:spPr>
          <a:xfrm>
            <a:off x="4773706" y="3998259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371602-CCE1-4CAC-96AF-E7723FA7790F}"/>
              </a:ext>
            </a:extLst>
          </p:cNvPr>
          <p:cNvCxnSpPr/>
          <p:nvPr/>
        </p:nvCxnSpPr>
        <p:spPr>
          <a:xfrm>
            <a:off x="4773706" y="3429000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B995F40-F193-404F-B2D4-90A3765654F4}"/>
              </a:ext>
            </a:extLst>
          </p:cNvPr>
          <p:cNvCxnSpPr/>
          <p:nvPr/>
        </p:nvCxnSpPr>
        <p:spPr>
          <a:xfrm>
            <a:off x="4796118" y="4670611"/>
            <a:ext cx="264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683173D-B595-4342-BF08-414D63F2A219}"/>
              </a:ext>
            </a:extLst>
          </p:cNvPr>
          <p:cNvCxnSpPr>
            <a:cxnSpLocks/>
          </p:cNvCxnSpPr>
          <p:nvPr/>
        </p:nvCxnSpPr>
        <p:spPr>
          <a:xfrm flipH="1" flipV="1">
            <a:off x="3189284" y="3016623"/>
            <a:ext cx="1394013" cy="26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90D2D6E-2C25-40E6-8EC3-C8B93C653784}"/>
              </a:ext>
            </a:extLst>
          </p:cNvPr>
          <p:cNvCxnSpPr>
            <a:cxnSpLocks/>
          </p:cNvCxnSpPr>
          <p:nvPr/>
        </p:nvCxnSpPr>
        <p:spPr>
          <a:xfrm flipH="1" flipV="1">
            <a:off x="3189284" y="4231339"/>
            <a:ext cx="1394013" cy="26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8EDA446-6D80-4554-B8C9-7ED45F5366FE}"/>
              </a:ext>
            </a:extLst>
          </p:cNvPr>
          <p:cNvCxnSpPr>
            <a:cxnSpLocks/>
          </p:cNvCxnSpPr>
          <p:nvPr/>
        </p:nvCxnSpPr>
        <p:spPr>
          <a:xfrm flipV="1">
            <a:off x="7418294" y="3579159"/>
            <a:ext cx="1866992" cy="1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027CDFC-C6F5-4645-839D-770A4ED2D066}"/>
              </a:ext>
            </a:extLst>
          </p:cNvPr>
          <p:cNvSpPr/>
          <p:nvPr/>
        </p:nvSpPr>
        <p:spPr>
          <a:xfrm>
            <a:off x="1615979" y="2338176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0E7677-9720-4148-91D5-17EB767ABBA4}"/>
              </a:ext>
            </a:extLst>
          </p:cNvPr>
          <p:cNvSpPr/>
          <p:nvPr/>
        </p:nvSpPr>
        <p:spPr>
          <a:xfrm>
            <a:off x="1615978" y="3987682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formato de imagen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C0D11B-C222-4A2E-82E4-CB0B0C7D1D47}"/>
              </a:ext>
            </a:extLst>
          </p:cNvPr>
          <p:cNvSpPr/>
          <p:nvPr/>
        </p:nvSpPr>
        <p:spPr>
          <a:xfrm>
            <a:off x="9420739" y="3191433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8B4A11-352B-A6AF-7865-D5B197A3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19"/>
            <a:ext cx="10515600" cy="1479177"/>
          </a:xfrm>
        </p:spPr>
        <p:txBody>
          <a:bodyPr>
            <a:normAutofit fontScale="90000"/>
          </a:bodyPr>
          <a:lstStyle/>
          <a:p>
            <a:r>
              <a:rPr lang="es-ES" dirty="0"/>
              <a:t>HU-06</a:t>
            </a:r>
            <a:br>
              <a:rPr lang="es-ES" dirty="0"/>
            </a:br>
            <a:r>
              <a:rPr lang="es-ES" sz="4900" dirty="0" err="1"/>
              <a:t>Items</a:t>
            </a:r>
            <a:r>
              <a:rPr lang="es-ES" sz="4900" dirty="0"/>
              <a:t> Vista Administrador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570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FB80-47E1-4764-BA83-CC285AE1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HU-9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C2DEC-B169-454A-9D56-86952F51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8" y="1074723"/>
            <a:ext cx="8946541" cy="4195481"/>
          </a:xfrm>
        </p:spPr>
        <p:txBody>
          <a:bodyPr/>
          <a:lstStyle/>
          <a:p>
            <a:r>
              <a:rPr lang="es-ES" dirty="0"/>
              <a:t>Modificación usuario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FBCD56-2175-47B0-A9DF-07D61404BB85}"/>
              </a:ext>
            </a:extLst>
          </p:cNvPr>
          <p:cNvSpPr txBox="1"/>
          <p:nvPr/>
        </p:nvSpPr>
        <p:spPr>
          <a:xfrm>
            <a:off x="9647238" y="2719941"/>
            <a:ext cx="2152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/>
              <a:t>Recuerda que para realizar este cambio sobre otros usuarios, tu usuario debe poseer el rol de administrador</a:t>
            </a:r>
            <a:endParaRPr lang="es-CO" sz="14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06F68EE-A247-46F1-A918-9109A8843A3B}"/>
              </a:ext>
            </a:extLst>
          </p:cNvPr>
          <p:cNvCxnSpPr>
            <a:cxnSpLocks/>
          </p:cNvCxnSpPr>
          <p:nvPr/>
        </p:nvCxnSpPr>
        <p:spPr>
          <a:xfrm flipH="1" flipV="1">
            <a:off x="2141165" y="2558998"/>
            <a:ext cx="614091" cy="1062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A47CA06-3B99-4FF4-AE7A-8AB0533F07EC}"/>
              </a:ext>
            </a:extLst>
          </p:cNvPr>
          <p:cNvSpPr txBox="1"/>
          <p:nvPr/>
        </p:nvSpPr>
        <p:spPr>
          <a:xfrm>
            <a:off x="85060" y="1820334"/>
            <a:ext cx="2670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 el apartado «Usuarios» localiza el que deseas modificar y pulsa en «Editar».</a:t>
            </a:r>
            <a:endParaRPr lang="es-CO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97639C5-DB85-4EE1-A1F9-43C9E37F3CB7}"/>
              </a:ext>
            </a:extLst>
          </p:cNvPr>
          <p:cNvCxnSpPr>
            <a:cxnSpLocks/>
          </p:cNvCxnSpPr>
          <p:nvPr/>
        </p:nvCxnSpPr>
        <p:spPr>
          <a:xfrm flipV="1">
            <a:off x="8335926" y="3889492"/>
            <a:ext cx="1637414" cy="9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2C710119-A5C7-4507-89B2-3FE617AF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54" y="2036357"/>
            <a:ext cx="6096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BC06C-5561-401A-8A3F-958D1CE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s-ES" dirty="0"/>
              <a:t>HU-10 </a:t>
            </a:r>
            <a:br>
              <a:rPr lang="es-ES" dirty="0"/>
            </a:br>
            <a:r>
              <a:rPr lang="es-ES" sz="4900" dirty="0"/>
              <a:t>Vistas móviles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B86FF3-CAD4-4F9F-B3A1-70459726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12" y="945776"/>
            <a:ext cx="385200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B9321E-522E-4C9E-878A-163046A2E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95312"/>
            <a:ext cx="3695700" cy="5667375"/>
          </a:xfrm>
        </p:spPr>
      </p:pic>
    </p:spTree>
    <p:extLst>
      <p:ext uri="{BB962C8B-B14F-4D97-AF65-F5344CB8AC3E}">
        <p14:creationId xmlns:p14="http://schemas.microsoft.com/office/powerpoint/2010/main" val="1233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354F3FD-DACA-9ED0-CED5-BEF63216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88" y="326989"/>
            <a:ext cx="9404723" cy="3966882"/>
          </a:xfrm>
        </p:spPr>
        <p:txBody>
          <a:bodyPr>
            <a:normAutofit/>
          </a:bodyPr>
          <a:lstStyle/>
          <a:p>
            <a:pPr algn="ctr"/>
            <a:br>
              <a:rPr lang="es-ES" dirty="0"/>
            </a:br>
            <a:r>
              <a:rPr lang="es-ES" dirty="0"/>
              <a:t>Tecnologías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C# - </a:t>
            </a:r>
            <a:r>
              <a:rPr lang="es-ES" dirty="0" err="1"/>
              <a:t>Sql</a:t>
            </a:r>
            <a:r>
              <a:rPr lang="es-ES" dirty="0"/>
              <a:t> Server (</a:t>
            </a:r>
            <a:r>
              <a:rPr lang="es-ES" dirty="0" err="1"/>
              <a:t>BackEnd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Angular (</a:t>
            </a:r>
            <a:r>
              <a:rPr lang="es-ES" dirty="0" err="1"/>
              <a:t>FrontEnd</a:t>
            </a:r>
            <a:r>
              <a:rPr lang="es-ES" dirty="0"/>
              <a:t>)</a:t>
            </a:r>
            <a:br>
              <a:rPr lang="es-ES" dirty="0"/>
            </a:br>
            <a:endParaRPr lang="es-CO" dirty="0"/>
          </a:p>
        </p:txBody>
      </p:sp>
      <p:pic>
        <p:nvPicPr>
          <p:cNvPr id="1026" name="Picture 2" descr="C#">
            <a:extLst>
              <a:ext uri="{FF2B5EF4-FFF2-40B4-BE49-F238E27FC236}">
                <a16:creationId xmlns:a16="http://schemas.microsoft.com/office/drawing/2014/main" id="{89635240-60F5-6724-143B-34EA82E8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" y="4289166"/>
            <a:ext cx="3600450" cy="21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os de datos detallados en SQL Server 2019 » Proyecto A">
            <a:extLst>
              <a:ext uri="{FF2B5EF4-FFF2-40B4-BE49-F238E27FC236}">
                <a16:creationId xmlns:a16="http://schemas.microsoft.com/office/drawing/2014/main" id="{715F2BA2-561E-23D5-53A7-C1ECC1C0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0" y="4226301"/>
            <a:ext cx="28384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 (framework) - Wikipedia, la enciclopedia libre">
            <a:extLst>
              <a:ext uri="{FF2B5EF4-FFF2-40B4-BE49-F238E27FC236}">
                <a16:creationId xmlns:a16="http://schemas.microsoft.com/office/drawing/2014/main" id="{81BF09C9-2075-0F6A-A3F3-1B696FD4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1" y="4148354"/>
            <a:ext cx="2509464" cy="25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5E5E-1FE6-46EB-9DD7-C2DFE7C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4" y="452718"/>
            <a:ext cx="9404723" cy="1848765"/>
          </a:xfrm>
        </p:spPr>
        <p:txBody>
          <a:bodyPr>
            <a:normAutofit fontScale="90000"/>
          </a:bodyPr>
          <a:lstStyle/>
          <a:p>
            <a:r>
              <a:rPr lang="es-ES" dirty="0"/>
              <a:t>Historias de usuario</a:t>
            </a:r>
            <a:br>
              <a:rPr lang="es-ES" dirty="0"/>
            </a:br>
            <a:r>
              <a:rPr lang="es-ES" dirty="0"/>
              <a:t>HU-01</a:t>
            </a:r>
            <a:br>
              <a:rPr lang="es-ES" dirty="0"/>
            </a:br>
            <a:r>
              <a:rPr lang="es-ES" dirty="0"/>
              <a:t>LOGIN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09F348-6DD1-457F-9066-E8DCB281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1" y="2209520"/>
            <a:ext cx="6103420" cy="4195762"/>
          </a:xfrm>
        </p:spPr>
      </p:pic>
    </p:spTree>
    <p:extLst>
      <p:ext uri="{BB962C8B-B14F-4D97-AF65-F5344CB8AC3E}">
        <p14:creationId xmlns:p14="http://schemas.microsoft.com/office/powerpoint/2010/main" val="25877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864746E-D4BB-46BF-8E08-F19A3BBAA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43" y="1927412"/>
            <a:ext cx="4969565" cy="3550024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68D9F42-74D5-4076-AB1F-E946FD4B620D}"/>
              </a:ext>
            </a:extLst>
          </p:cNvPr>
          <p:cNvCxnSpPr>
            <a:cxnSpLocks/>
          </p:cNvCxnSpPr>
          <p:nvPr/>
        </p:nvCxnSpPr>
        <p:spPr>
          <a:xfrm>
            <a:off x="7377952" y="3471583"/>
            <a:ext cx="1506072" cy="49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61DA216-D9BE-4F24-B8D1-1292C564AC96}"/>
              </a:ext>
            </a:extLst>
          </p:cNvPr>
          <p:cNvCxnSpPr/>
          <p:nvPr/>
        </p:nvCxnSpPr>
        <p:spPr>
          <a:xfrm flipH="1">
            <a:off x="2868706" y="2976282"/>
            <a:ext cx="1667435" cy="2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33C910F-01F7-4CA2-99E9-414A6DCA59ED}"/>
              </a:ext>
            </a:extLst>
          </p:cNvPr>
          <p:cNvCxnSpPr/>
          <p:nvPr/>
        </p:nvCxnSpPr>
        <p:spPr>
          <a:xfrm flipH="1">
            <a:off x="2985247" y="3971365"/>
            <a:ext cx="1380565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564A1B3-EB11-4975-914F-5CEED881CA51}"/>
              </a:ext>
            </a:extLst>
          </p:cNvPr>
          <p:cNvSpPr/>
          <p:nvPr/>
        </p:nvSpPr>
        <p:spPr>
          <a:xfrm>
            <a:off x="8884024" y="3541059"/>
            <a:ext cx="2052917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contraseña no sea vacío, y el campo sea de tipo password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AFDCB6-83CF-498D-9FA5-97052B7B22DD}"/>
              </a:ext>
            </a:extLst>
          </p:cNvPr>
          <p:cNvSpPr/>
          <p:nvPr/>
        </p:nvSpPr>
        <p:spPr>
          <a:xfrm>
            <a:off x="932330" y="4132730"/>
            <a:ext cx="2052917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presionar el botón de iniciar este debe validar que los campos no sean vacíos.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5EC1E4F-366B-4D2C-88FA-6E8E950181C7}"/>
              </a:ext>
            </a:extLst>
          </p:cNvPr>
          <p:cNvSpPr/>
          <p:nvPr/>
        </p:nvSpPr>
        <p:spPr>
          <a:xfrm>
            <a:off x="1013012" y="2752165"/>
            <a:ext cx="1855694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 que el usuario no sea vacío, y el campo sea de tipo texto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4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EB36FD0-5EDB-43A4-AF5B-BB4AE688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57" y="1253331"/>
            <a:ext cx="6329731" cy="4351338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F2015C3-35BF-425A-A59B-30A19576695A}"/>
              </a:ext>
            </a:extLst>
          </p:cNvPr>
          <p:cNvCxnSpPr/>
          <p:nvPr/>
        </p:nvCxnSpPr>
        <p:spPr>
          <a:xfrm flipH="1">
            <a:off x="2034988" y="4222376"/>
            <a:ext cx="1694330" cy="331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EFF3B7-ED6D-4CF9-81F7-F8838108152D}"/>
              </a:ext>
            </a:extLst>
          </p:cNvPr>
          <p:cNvCxnSpPr>
            <a:cxnSpLocks/>
          </p:cNvCxnSpPr>
          <p:nvPr/>
        </p:nvCxnSpPr>
        <p:spPr>
          <a:xfrm>
            <a:off x="7835153" y="5244353"/>
            <a:ext cx="1425388" cy="161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D6380D9A-0065-4200-A43D-3D5BACFED9F4}"/>
              </a:ext>
            </a:extLst>
          </p:cNvPr>
          <p:cNvSpPr/>
          <p:nvPr/>
        </p:nvSpPr>
        <p:spPr>
          <a:xfrm>
            <a:off x="170121" y="3429000"/>
            <a:ext cx="1986077" cy="1631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presionar el botón registrarme este debe redireccionar al formulario registro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0DE02F-C6D6-419D-A99E-8F4D9CF5E5F3}"/>
              </a:ext>
            </a:extLst>
          </p:cNvPr>
          <p:cNvSpPr/>
          <p:nvPr/>
        </p:nvSpPr>
        <p:spPr>
          <a:xfrm>
            <a:off x="9386047" y="5060577"/>
            <a:ext cx="1945341" cy="11609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presionar olvido su contraseña este lo direcciona a la pagina de verificación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84D6-28BC-428A-8C71-A83C4CE8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8A6B261-412A-405D-9180-B12CD177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78" y="2052638"/>
            <a:ext cx="6103420" cy="4195762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649701F-A620-42FF-9E4F-3FA37F6F5E55}"/>
              </a:ext>
            </a:extLst>
          </p:cNvPr>
          <p:cNvCxnSpPr/>
          <p:nvPr/>
        </p:nvCxnSpPr>
        <p:spPr>
          <a:xfrm flipH="1">
            <a:off x="2725271" y="5351929"/>
            <a:ext cx="1425388" cy="21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7B13D717-658E-4E3F-988F-126C58F4CF72}"/>
              </a:ext>
            </a:extLst>
          </p:cNvPr>
          <p:cNvSpPr/>
          <p:nvPr/>
        </p:nvSpPr>
        <p:spPr>
          <a:xfrm>
            <a:off x="670530" y="4858871"/>
            <a:ext cx="2054741" cy="146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presionar alguno de estos tres (3) botones estos nos rediccionaran a la pagina del botón presionado para iniciar sesión con alguna de estas formas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9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E50A-6B93-4FB1-A382-6D5BAFB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HU-02</a:t>
            </a:r>
            <a:br>
              <a:rPr lang="es-ES" dirty="0"/>
            </a:br>
            <a:r>
              <a:rPr lang="es-ES" dirty="0"/>
              <a:t>Registro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918C6FF-C3C4-4931-B031-A275B324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770"/>
            <a:ext cx="8947150" cy="38394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6E4B5D2-C424-4085-B223-31CDD60A534D}"/>
              </a:ext>
            </a:extLst>
          </p:cNvPr>
          <p:cNvSpPr/>
          <p:nvPr/>
        </p:nvSpPr>
        <p:spPr>
          <a:xfrm>
            <a:off x="3926541" y="2685772"/>
            <a:ext cx="4338918" cy="3014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APELLIDO: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CORREO ELECTRONICO: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CONTRASEÑA: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256711-8233-4B31-996C-A35546823B12}"/>
              </a:ext>
            </a:extLst>
          </p:cNvPr>
          <p:cNvSpPr txBox="1"/>
          <p:nvPr/>
        </p:nvSpPr>
        <p:spPr>
          <a:xfrm>
            <a:off x="5522259" y="22956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Registro</a:t>
            </a:r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7721B93-E6E3-45FA-BC45-2CC119FD041B}"/>
              </a:ext>
            </a:extLst>
          </p:cNvPr>
          <p:cNvCxnSpPr/>
          <p:nvPr/>
        </p:nvCxnSpPr>
        <p:spPr>
          <a:xfrm>
            <a:off x="5029200" y="3541059"/>
            <a:ext cx="24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385F00B-1AEA-4888-80EB-EF22101F37AF}"/>
              </a:ext>
            </a:extLst>
          </p:cNvPr>
          <p:cNvCxnSpPr/>
          <p:nvPr/>
        </p:nvCxnSpPr>
        <p:spPr>
          <a:xfrm>
            <a:off x="5154706" y="4043081"/>
            <a:ext cx="24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500103D-502D-40F1-9A5D-3773C41F55C9}"/>
              </a:ext>
            </a:extLst>
          </p:cNvPr>
          <p:cNvCxnSpPr>
            <a:cxnSpLocks/>
          </p:cNvCxnSpPr>
          <p:nvPr/>
        </p:nvCxnSpPr>
        <p:spPr>
          <a:xfrm>
            <a:off x="6400800" y="4589928"/>
            <a:ext cx="1622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C2E02B4-5E39-4EFA-ADCF-3E91A0BFA1FC}"/>
              </a:ext>
            </a:extLst>
          </p:cNvPr>
          <p:cNvCxnSpPr/>
          <p:nvPr/>
        </p:nvCxnSpPr>
        <p:spPr>
          <a:xfrm>
            <a:off x="5531224" y="5082988"/>
            <a:ext cx="24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8E5AD98-4697-4AB0-AC04-3457E999E912}"/>
              </a:ext>
            </a:extLst>
          </p:cNvPr>
          <p:cNvSpPr/>
          <p:nvPr/>
        </p:nvSpPr>
        <p:spPr>
          <a:xfrm>
            <a:off x="6221506" y="5289178"/>
            <a:ext cx="2034988" cy="41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59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D4C268F-B0F4-4804-B962-8EB1EC605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58" y="1198844"/>
            <a:ext cx="10233025" cy="500608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4271C4-D70C-4342-A1FC-6EF6C5E087CE}"/>
              </a:ext>
            </a:extLst>
          </p:cNvPr>
          <p:cNvSpPr/>
          <p:nvPr/>
        </p:nvSpPr>
        <p:spPr>
          <a:xfrm>
            <a:off x="3879380" y="2550458"/>
            <a:ext cx="4338918" cy="28821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bg1"/>
                </a:solidFill>
              </a:rPr>
              <a:t>NOMBRE: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APELLIDO: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CORREO ELECTRONICO: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CONTRASEÑA: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3F621-FC6E-4E91-9D83-3385AC201FD5}"/>
              </a:ext>
            </a:extLst>
          </p:cNvPr>
          <p:cNvSpPr txBox="1"/>
          <p:nvPr/>
        </p:nvSpPr>
        <p:spPr>
          <a:xfrm>
            <a:off x="5145742" y="2000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Registro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70489A6-6F11-43EF-A018-68E43930E78F}"/>
              </a:ext>
            </a:extLst>
          </p:cNvPr>
          <p:cNvCxnSpPr>
            <a:cxnSpLocks/>
          </p:cNvCxnSpPr>
          <p:nvPr/>
        </p:nvCxnSpPr>
        <p:spPr>
          <a:xfrm flipH="1" flipV="1">
            <a:off x="2460811" y="2909047"/>
            <a:ext cx="1394013" cy="26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75D2EAF-A77B-41B7-9EE9-F98DBC2C8E09}"/>
              </a:ext>
            </a:extLst>
          </p:cNvPr>
          <p:cNvCxnSpPr>
            <a:cxnSpLocks/>
          </p:cNvCxnSpPr>
          <p:nvPr/>
        </p:nvCxnSpPr>
        <p:spPr>
          <a:xfrm flipH="1" flipV="1">
            <a:off x="2460811" y="4114800"/>
            <a:ext cx="1394013" cy="161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C85B69F-99F9-4E18-BBD1-D3FFA9016495}"/>
              </a:ext>
            </a:extLst>
          </p:cNvPr>
          <p:cNvCxnSpPr>
            <a:cxnSpLocks/>
          </p:cNvCxnSpPr>
          <p:nvPr/>
        </p:nvCxnSpPr>
        <p:spPr>
          <a:xfrm>
            <a:off x="7655859" y="3558988"/>
            <a:ext cx="1326776" cy="6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EE84B3-BDFA-424C-8CC0-3C7947F127EF}"/>
              </a:ext>
            </a:extLst>
          </p:cNvPr>
          <p:cNvCxnSpPr>
            <a:cxnSpLocks/>
          </p:cNvCxnSpPr>
          <p:nvPr/>
        </p:nvCxnSpPr>
        <p:spPr>
          <a:xfrm>
            <a:off x="7544969" y="4734720"/>
            <a:ext cx="1326776" cy="6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B2A2C74-6109-4914-BBD9-B62AF3207343}"/>
              </a:ext>
            </a:extLst>
          </p:cNvPr>
          <p:cNvSpPr/>
          <p:nvPr/>
        </p:nvSpPr>
        <p:spPr>
          <a:xfrm>
            <a:off x="8871745" y="4619250"/>
            <a:ext cx="2052917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contraseña no sea vacío, y el campo sea de tipo password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A2978F9-E834-4C4B-AEEB-C6533405732A}"/>
              </a:ext>
            </a:extLst>
          </p:cNvPr>
          <p:cNvSpPr/>
          <p:nvPr/>
        </p:nvSpPr>
        <p:spPr>
          <a:xfrm>
            <a:off x="1008529" y="3558988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correo electrónico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3E018B-7C63-41D9-8D5B-BC7EC2E4D190}"/>
              </a:ext>
            </a:extLst>
          </p:cNvPr>
          <p:cNvSpPr/>
          <p:nvPr/>
        </p:nvSpPr>
        <p:spPr>
          <a:xfrm>
            <a:off x="8982635" y="2909047"/>
            <a:ext cx="1939878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2AE987-78AC-4C13-8C99-59A681E55FAE}"/>
              </a:ext>
            </a:extLst>
          </p:cNvPr>
          <p:cNvSpPr/>
          <p:nvPr/>
        </p:nvSpPr>
        <p:spPr>
          <a:xfrm>
            <a:off x="887505" y="2157549"/>
            <a:ext cx="1573305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Se valida que el campo de texto sea valido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0C60F41-5788-4C89-8FCC-0C86512F0C71}"/>
              </a:ext>
            </a:extLst>
          </p:cNvPr>
          <p:cNvCxnSpPr>
            <a:cxnSpLocks/>
          </p:cNvCxnSpPr>
          <p:nvPr/>
        </p:nvCxnSpPr>
        <p:spPr>
          <a:xfrm>
            <a:off x="5047129" y="3272118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49D12AC-C8DF-46A8-9B56-401A25F000FB}"/>
              </a:ext>
            </a:extLst>
          </p:cNvPr>
          <p:cNvCxnSpPr>
            <a:cxnSpLocks/>
          </p:cNvCxnSpPr>
          <p:nvPr/>
        </p:nvCxnSpPr>
        <p:spPr>
          <a:xfrm>
            <a:off x="5052781" y="3854824"/>
            <a:ext cx="2818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B2B28C2-8A12-44C2-96DA-8BCF360398C1}"/>
              </a:ext>
            </a:extLst>
          </p:cNvPr>
          <p:cNvCxnSpPr>
            <a:cxnSpLocks/>
          </p:cNvCxnSpPr>
          <p:nvPr/>
        </p:nvCxnSpPr>
        <p:spPr>
          <a:xfrm>
            <a:off x="6382871" y="4365812"/>
            <a:ext cx="1631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0A3BFE3-3BEF-411A-9A15-9C89160C473E}"/>
              </a:ext>
            </a:extLst>
          </p:cNvPr>
          <p:cNvCxnSpPr/>
          <p:nvPr/>
        </p:nvCxnSpPr>
        <p:spPr>
          <a:xfrm>
            <a:off x="5522259" y="4876800"/>
            <a:ext cx="24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BA982-BA0F-478D-BEC2-BEAFB9E54648}"/>
              </a:ext>
            </a:extLst>
          </p:cNvPr>
          <p:cNvSpPr/>
          <p:nvPr/>
        </p:nvSpPr>
        <p:spPr>
          <a:xfrm>
            <a:off x="6137511" y="5022733"/>
            <a:ext cx="2034988" cy="41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Registrarme</a:t>
            </a:r>
            <a:endParaRPr lang="es-CO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EAF7B11-C5E0-4967-B6A2-A99442B6E595}"/>
              </a:ext>
            </a:extLst>
          </p:cNvPr>
          <p:cNvCxnSpPr>
            <a:cxnSpLocks/>
          </p:cNvCxnSpPr>
          <p:nvPr/>
        </p:nvCxnSpPr>
        <p:spPr>
          <a:xfrm flipH="1" flipV="1">
            <a:off x="3668521" y="5240058"/>
            <a:ext cx="255074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FE271C5-6E96-4825-944D-19F7B2601D84}"/>
              </a:ext>
            </a:extLst>
          </p:cNvPr>
          <p:cNvSpPr/>
          <p:nvPr/>
        </p:nvSpPr>
        <p:spPr>
          <a:xfrm>
            <a:off x="1615606" y="4986616"/>
            <a:ext cx="2052916" cy="1039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llenar todos los campos y presionar el botón registrarme aparece registro exitoso.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</TotalTime>
  <Words>625</Words>
  <Application>Microsoft Office PowerPoint</Application>
  <PresentationFormat>Panorámica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Wingdings 3</vt:lpstr>
      <vt:lpstr>Ion</vt:lpstr>
      <vt:lpstr>H </vt:lpstr>
      <vt:lpstr>Metodología Scrum</vt:lpstr>
      <vt:lpstr> Tecnologías  C# - Sql Server (BackEnd) Angular (FrontEnd) </vt:lpstr>
      <vt:lpstr>Historias de usuario HU-01 LOGIN</vt:lpstr>
      <vt:lpstr>Presentación de PowerPoint</vt:lpstr>
      <vt:lpstr>Presentación de PowerPoint</vt:lpstr>
      <vt:lpstr>Presentación de PowerPoint</vt:lpstr>
      <vt:lpstr>HU-02 Registro</vt:lpstr>
      <vt:lpstr>Presentación de PowerPoint</vt:lpstr>
      <vt:lpstr>HU-03 Recuperación de contraseña </vt:lpstr>
      <vt:lpstr>Presentación de PowerPoint</vt:lpstr>
      <vt:lpstr>HU-04 Pagina de inicio </vt:lpstr>
      <vt:lpstr>HU-05 Directorio Vista Usuario </vt:lpstr>
      <vt:lpstr>HU-06 Directorio Vista Administrador </vt:lpstr>
      <vt:lpstr>HU-06 Directorio Vista Administrador </vt:lpstr>
      <vt:lpstr>HU-06 Directorio Vista Administrador </vt:lpstr>
      <vt:lpstr>HU-07 Ítems Vista Usuario </vt:lpstr>
      <vt:lpstr>HU-08 Ítems Vista Administrador </vt:lpstr>
      <vt:lpstr>HU-08 Ítems Vista Administrador </vt:lpstr>
      <vt:lpstr>HU-06 Items Vista Administrador </vt:lpstr>
      <vt:lpstr>HU-9</vt:lpstr>
      <vt:lpstr>HU-10  Vistas móviles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</dc:title>
  <dc:creator>Gisella Espinosa Mapura</dc:creator>
  <cp:lastModifiedBy>Jhon</cp:lastModifiedBy>
  <cp:revision>22</cp:revision>
  <dcterms:created xsi:type="dcterms:W3CDTF">2023-05-02T02:32:33Z</dcterms:created>
  <dcterms:modified xsi:type="dcterms:W3CDTF">2023-05-10T01:41:38Z</dcterms:modified>
</cp:coreProperties>
</file>