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5" r:id="rId8"/>
    <p:sldId id="264" r:id="rId9"/>
    <p:sldId id="260" r:id="rId10"/>
    <p:sldId id="261" r:id="rId11"/>
    <p:sldId id="268" r:id="rId12"/>
    <p:sldId id="266" r:id="rId13"/>
    <p:sldId id="267" r:id="rId14"/>
    <p:sldId id="262" r:id="rId15"/>
    <p:sldId id="263" r:id="rId16"/>
    <p:sldId id="25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24DA0-49DA-466D-9FC3-F72614199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F643B-D399-42C5-AFC7-FE30957E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91252-8416-4C9C-9BE8-24C4187B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0FFDB-8B33-4937-8F89-6C8E2930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5E353-A70D-4281-B24C-71DAA730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0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9462-9B41-4D48-8450-AA503ECA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0FE151-23A0-42A0-98D0-5182FAD2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C9A1F-CA40-4D18-8CEC-B8E28F0D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86F55-A2ED-478E-9465-F668C890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94CC1-F12D-4B6D-8E0A-05715C2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6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DBD03D-1CBE-4C2F-9B27-DD2C1502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452618-7B48-4C45-A254-498E68141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5E492-0B10-4DA4-8ED7-1BEBC8FC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C55EC-B954-45F9-BD50-89F4FDD8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52176-7965-4C0A-A1B5-BEFA877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9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F407-738B-4187-B432-F3567DB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182DB-9C35-4435-A625-BFE0B909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756A9-BA54-4E61-838F-3FF49DF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D22E0-4A7F-4B98-BC71-E531174C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ED19E-E2D3-469E-BE7E-4B54518D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28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F59FA-B4DF-4757-AEDA-56E62D0A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A0192-1A61-4421-8784-DA83689C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97FE4-97C0-4A8A-ABBD-67CC387B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4F7DB6-CEC6-43D1-9D3C-48C326FE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3C9D3-643F-40AC-A0D5-F892D51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1033-E784-410D-8239-89A2CB54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3B1FC-C486-43FB-99BE-CDB063F01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AAEC8-4DE1-4CA3-9A59-4B5C8CF8D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D9D82-C604-47A6-A633-EAD8E6E9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1D2A29-4078-4CDF-BF7B-01D62A9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F73C10-8B42-42F5-991F-62982DA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3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0A42-B7BD-4004-B63E-3E42827E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C61A7D-A49E-43A7-8244-0DFB24D1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54CD8-8341-4107-9983-A84B36843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0A11CA-53B3-4A2F-8990-D2938DC8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C73DDD-298D-48C0-8009-8AD641517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2101E9-658C-4942-8A73-26D86179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62D3AC-71AF-469B-AB18-AA1A41E3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F1AADC-90A3-4BDF-8341-81AB94F9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2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B0DB7-5852-41E3-A795-90487426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A3A05E-8490-4C48-9110-E2CFF80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1F22EF-3312-43C6-A3FC-7D04F7C7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5DFD46-1CE0-4617-B261-E752B55C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5A6424-55FE-4A3C-BDDD-60075970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81BB79-A0EE-4827-A6F0-31422B5F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B703FC-62F0-4C74-83AD-CB78184B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A5157-EE3E-45C8-B206-EED58EB0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BF1C53-098C-41BD-8253-07EEDB01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DBE3B-F65C-4C01-B59B-0399AD28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43DAF-C6BF-45E3-B48C-EE0E71BE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B20531-9C60-4585-872E-125C6BF6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BFC662-55EF-4F39-87A9-B634CCF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0210B-CB87-4227-9775-C13BCEC6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3FCA91-4C73-4D74-A5EE-C348402B8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9DC405-EF57-4148-9DA6-327602BF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3AD212-78DD-4E90-AAF5-CAAF5B71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1730F7-8FFF-41EA-A9B8-8731570C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D43C2-2B80-45E3-990C-E04A2FD3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8C1F41-72D6-4E6D-A0DA-CFFED0A8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9CAF7-2C7E-48BC-B4B4-F58E1430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FD0F1-E7C5-4CD5-A18E-2161E340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2F1D-3818-4FB7-8512-40726D054B99}" type="datetimeFigureOut">
              <a:rPr lang="pt-BR" smtClean="0"/>
              <a:t>13/12/2022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7FB1D-D7D5-4067-960F-591DA5721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942BD-A676-40DE-9ECC-5E1DC5EE0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6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CURSO TÉCNICO DE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3600"/>
              <a:t>TCC – 2022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08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CASO DE USO - MOBILE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15" y="1139868"/>
            <a:ext cx="4468759" cy="55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ESCOPO DO PROJETO - 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292716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Durante esse ano fizemos </a:t>
            </a:r>
            <a:r>
              <a:rPr lang="pt-BR" sz="3600" dirty="0" err="1"/>
              <a:t>wireframes</a:t>
            </a:r>
            <a:r>
              <a:rPr lang="pt-BR" sz="3600" dirty="0"/>
              <a:t>, designs e modelos visuais, além da criação do banco de dados, </a:t>
            </a:r>
            <a:r>
              <a:rPr lang="pt-BR" sz="3600" dirty="0" err="1"/>
              <a:t>mer</a:t>
            </a:r>
            <a:r>
              <a:rPr lang="pt-BR" sz="3600" dirty="0"/>
              <a:t>, der, </a:t>
            </a:r>
            <a:r>
              <a:rPr lang="pt-BR" sz="3600" dirty="0" err="1"/>
              <a:t>uml</a:t>
            </a:r>
            <a:r>
              <a:rPr lang="pt-BR" sz="3600" dirty="0"/>
              <a:t>, dicionário de dados, etc. Assim durante esse próximo ano estaremos realizando a prototipação, criação e modelagem do app, realização de scripts para as funcionalidades do mesmo e outras coisas com os conhecimentos que estaremos adquirindo ao longo dos trimestres.</a:t>
            </a:r>
          </a:p>
          <a:p>
            <a:pPr algn="l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1944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264581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O projeto tem dois sistemas, web e mobile, sendo no web possível realizar login ou se cadastrar como funcionário, visualizar e alterar o perfil e a agenda, realizar check-in e contagem de ganhos. No mobile, é possível realizar login ou se cadastrar como um cliente, atualizar perfil, escolher e agendar serviços, também selecionar uma forma de pagamento.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5617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6EF671-4CF1-4983-A159-8A311DF5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0725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BARBEARIA: DON KING BARBER</a:t>
            </a:r>
            <a:endParaRPr lang="pt-BR" dirty="0"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8462"/>
            <a:ext cx="9144000" cy="3868615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algn="l" rtl="0" fontAlgn="base"/>
            <a:r>
              <a:rPr lang="it-IT" sz="6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Equipe 4 – Turma INF2CM</a:t>
            </a:r>
            <a:r>
              <a:rPr lang="en-US" sz="6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Integrantes:</a:t>
            </a:r>
            <a:r>
              <a:rPr lang="en-US" sz="6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Nº 02 - </a:t>
            </a:r>
            <a:r>
              <a:rPr lang="it-IT" sz="6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Aquiles Rugna Beltran Rodrigues</a:t>
            </a:r>
            <a:r>
              <a:rPr lang="it-IT" sz="6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Nº 14 - </a:t>
            </a:r>
            <a:r>
              <a:rPr lang="it-IT" sz="6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Guilherme Rosendo dos Santos</a:t>
            </a:r>
            <a:r>
              <a:rPr lang="it-IT" sz="6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6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Nº 16 - </a:t>
            </a:r>
            <a:r>
              <a:rPr lang="it-IT" sz="6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Gustavo dos Santos Santana</a:t>
            </a:r>
            <a:r>
              <a:rPr lang="it-IT" sz="6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it-IT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Nº 22 - </a:t>
            </a:r>
            <a:r>
              <a:rPr lang="it-IT" sz="6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Jhonata dos Santos Martins</a:t>
            </a:r>
            <a:r>
              <a:rPr lang="en-US" sz="6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Nº 28 - </a:t>
            </a:r>
            <a:r>
              <a:rPr lang="it-IT" sz="6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Kaiky Rodrigues Mendes</a:t>
            </a:r>
            <a:r>
              <a:rPr lang="it-IT" sz="6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6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it-IT" sz="6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Nº 32 - </a:t>
            </a:r>
            <a:r>
              <a:rPr lang="it-IT" sz="6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Lucas Nogueira Correia da Silva</a:t>
            </a:r>
            <a:endParaRPr lang="it-IT" sz="6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194243"/>
          </a:xfrm>
        </p:spPr>
        <p:txBody>
          <a:bodyPr>
            <a:normAutofit/>
          </a:bodyPr>
          <a:lstStyle/>
          <a:p>
            <a:pPr algn="l"/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 como objetivo auxiliar no atendimento e gestação da barbearia, possibilitando que o cliente faça o agendamento de serviços, como corte, barba e sobrancelha. O barbeiro também pode visualizar e editar tanto sua agenda, quanto o perfil, e também pode visualizar seus ganhos. O cliente assim como o barbeiro tem um perfil personalizável. 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171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JUSTIFICATIVA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222378"/>
          </a:xfrm>
        </p:spPr>
        <p:txBody>
          <a:bodyPr>
            <a:normAutofit/>
          </a:bodyPr>
          <a:lstStyle/>
          <a:p>
            <a:pPr algn="l"/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Tendo em vista a grande demanda e filas de espera na barbearia, o projeto está sendo realizado para evitar os mesmos na hora de trabalho e realização de algum serviço, possibilitando uma agenda com mais organização e com a listagem de serviços exatos, horários exatos e mais informações sobre o cliente, também para a melhor divulgação e satisfação dos clientes.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750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DESCRIÇÃO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29271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sz="3600" dirty="0"/>
              <a:t>Possibilitar o agendamento de serviços, armazenamento de dados, documentação, organização e gerenciamento da barbearia.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Quais as funcionalidades principais do sistema:</a:t>
            </a:r>
            <a:br>
              <a:rPr lang="pt-BR" sz="3600" dirty="0"/>
            </a:br>
            <a:r>
              <a:rPr lang="pt-BR" sz="3600" dirty="0"/>
              <a:t>- Criação de conta;</a:t>
            </a:r>
            <a:br>
              <a:rPr lang="pt-BR" sz="3600" dirty="0"/>
            </a:br>
            <a:r>
              <a:rPr lang="pt-BR" sz="3600" dirty="0"/>
              <a:t>- Agendamento de serviços;</a:t>
            </a:r>
            <a:br>
              <a:rPr lang="pt-BR" sz="3600" dirty="0"/>
            </a:br>
            <a:r>
              <a:rPr lang="pt-BR" sz="3600" dirty="0"/>
              <a:t>- Gerenciamento de serviços e agendas.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Quais as ações de CRUD está ocorrendo:</a:t>
            </a:r>
            <a:br>
              <a:rPr lang="pt-BR" sz="3600" dirty="0"/>
            </a:br>
            <a:r>
              <a:rPr lang="pt-BR" sz="3600" dirty="0"/>
              <a:t>- CRUD de contas e perfis;</a:t>
            </a:r>
            <a:br>
              <a:rPr lang="pt-BR" sz="3600" dirty="0"/>
            </a:br>
            <a:r>
              <a:rPr lang="pt-BR" sz="3600" dirty="0"/>
              <a:t>- CRUD de serviços;</a:t>
            </a:r>
            <a:br>
              <a:rPr lang="pt-BR" sz="3600" dirty="0"/>
            </a:br>
            <a:r>
              <a:rPr lang="pt-BR" sz="3600" dirty="0"/>
              <a:t>- CRUD de agendas.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7028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9" y="949533"/>
            <a:ext cx="10800522" cy="5184015"/>
          </a:xfrm>
        </p:spPr>
        <p:txBody>
          <a:bodyPr>
            <a:normAutofit fontScale="92500"/>
          </a:bodyPr>
          <a:lstStyle/>
          <a:p>
            <a:pPr algn="l"/>
            <a:br>
              <a:rPr lang="pt-BR" sz="3600" dirty="0"/>
            </a:br>
            <a:r>
              <a:rPr lang="pt-BR" sz="3600" dirty="0"/>
              <a:t>- CANVA;                                                     - Android Studio;</a:t>
            </a:r>
            <a:br>
              <a:rPr lang="pt-BR" sz="3600" dirty="0"/>
            </a:br>
            <a:r>
              <a:rPr lang="pt-BR" sz="3600" dirty="0"/>
              <a:t>- SQL Server Management Studio;         - DRAW.IO;</a:t>
            </a:r>
            <a:br>
              <a:rPr lang="pt-BR" sz="3600" dirty="0"/>
            </a:br>
            <a:r>
              <a:rPr lang="pt-BR" sz="3600" dirty="0"/>
              <a:t>- STS WORKSPACE;                                    - Visual Studio, etc.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- O sistema web será direcionado aos funcionários, para a administração, CRUD de contas, serviços e agendas.</a:t>
            </a:r>
            <a:br>
              <a:rPr lang="pt-BR" sz="3600" dirty="0"/>
            </a:br>
            <a:r>
              <a:rPr lang="pt-BR" sz="3600" dirty="0"/>
              <a:t>- O sistema mobile será direcionado aos cliente, para a criação de contas, agendamento de serviços e escolha de forma de pagamentos.</a:t>
            </a:r>
            <a:br>
              <a:rPr lang="pt-BR" sz="3600" dirty="0"/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602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MER/DER</a:t>
            </a:r>
          </a:p>
        </p:txBody>
      </p:sp>
      <p:pic>
        <p:nvPicPr>
          <p:cNvPr id="1027" name="Picture 3" descr="C:\Users\User\Documents\Lightshot\Screenshot_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57" y="1135628"/>
            <a:ext cx="7135813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5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CASO DE USO - WEB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04" y="1202291"/>
            <a:ext cx="3158513" cy="53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8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/>
              <a:t>ESCOPO DO PROJETO -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4222378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Durante esse ano fizemos </a:t>
            </a:r>
            <a:r>
              <a:rPr lang="pt-BR" sz="3600" dirty="0" err="1"/>
              <a:t>wireframes</a:t>
            </a:r>
            <a:r>
              <a:rPr lang="pt-BR" sz="3600" dirty="0"/>
              <a:t>, designs e modelos visuais, além da criação do banco de dados, </a:t>
            </a:r>
            <a:r>
              <a:rPr lang="pt-BR" sz="3600" dirty="0" err="1"/>
              <a:t>mer</a:t>
            </a:r>
            <a:r>
              <a:rPr lang="pt-BR" sz="3600" dirty="0"/>
              <a:t>, der, </a:t>
            </a:r>
            <a:r>
              <a:rPr lang="pt-BR" sz="3600" dirty="0" err="1"/>
              <a:t>uml</a:t>
            </a:r>
            <a:r>
              <a:rPr lang="pt-BR" sz="3600" dirty="0"/>
              <a:t>, dicionário de dados, etc. Assim durante esse próximo ano estaremos realizando a prototipação, criação e modelagem do site, realização de scripts para as suas funcionalidades entre demais coisas com os conhecimentos que estaremos adquirindo ao longo dos trimestres.</a:t>
            </a:r>
          </a:p>
        </p:txBody>
      </p:sp>
    </p:spTree>
    <p:extLst>
      <p:ext uri="{BB962C8B-B14F-4D97-AF65-F5344CB8AC3E}">
        <p14:creationId xmlns:p14="http://schemas.microsoft.com/office/powerpoint/2010/main" val="819762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3490D3BA2C064486A73244B60C55D2" ma:contentTypeVersion="10" ma:contentTypeDescription="Crie um novo documento." ma:contentTypeScope="" ma:versionID="b039c523fa2af56d0615c3ee2a38368f">
  <xsd:schema xmlns:xsd="http://www.w3.org/2001/XMLSchema" xmlns:xs="http://www.w3.org/2001/XMLSchema" xmlns:p="http://schemas.microsoft.com/office/2006/metadata/properties" xmlns:ns2="5bae85f8-2306-4175-8078-abd6ead26d07" xmlns:ns3="1f27ef2e-62c9-4b3c-beee-3b73b75eda19" targetNamespace="http://schemas.microsoft.com/office/2006/metadata/properties" ma:root="true" ma:fieldsID="c40e315c856f9893a8bc3e1489afc8b1" ns2:_="" ns3:_="">
    <xsd:import namespace="5bae85f8-2306-4175-8078-abd6ead26d07"/>
    <xsd:import namespace="1f27ef2e-62c9-4b3c-beee-3b73b75eda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e85f8-2306-4175-8078-abd6ead26d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ac11028-f456-4ae7-8bbc-3df380d880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27ef2e-62c9-4b3c-beee-3b73b75eda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febcb22d-ec5b-44bc-bf4d-a58d27d7219d}" ma:internalName="TaxCatchAll" ma:showField="CatchAllData" ma:web="1f27ef2e-62c9-4b3c-beee-3b73b75eda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27ef2e-62c9-4b3c-beee-3b73b75eda19" xsi:nil="true"/>
    <lcf76f155ced4ddcb4097134ff3c332f xmlns="5bae85f8-2306-4175-8078-abd6ead26d0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D4EAE5-FA81-4005-B112-4870CC6BE5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0EDB55-4D86-4644-93E1-42EC01A7DF36}">
  <ds:schemaRefs>
    <ds:schemaRef ds:uri="1f27ef2e-62c9-4b3c-beee-3b73b75eda19"/>
    <ds:schemaRef ds:uri="5bae85f8-2306-4175-8078-abd6ead26d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325BAAC-6838-435A-9E99-4C1F98DED975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5bae85f8-2306-4175-8078-abd6ead26d07"/>
    <ds:schemaRef ds:uri="http://schemas.microsoft.com/office/2006/metadata/properties"/>
    <ds:schemaRef ds:uri="http://schemas.openxmlformats.org/package/2006/metadata/core-properties"/>
    <ds:schemaRef ds:uri="1f27ef2e-62c9-4b3c-beee-3b73b75eda1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588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Tema do Office</vt:lpstr>
      <vt:lpstr>CURSO TÉCNICO DE INFORMÁTICA</vt:lpstr>
      <vt:lpstr>BARBEARIA: DON KING BARBER</vt:lpstr>
      <vt:lpstr>OBJETIVO</vt:lpstr>
      <vt:lpstr>JUSTIFICATIVA</vt:lpstr>
      <vt:lpstr>DESCRIÇÃO DO PROJETO</vt:lpstr>
      <vt:lpstr>DESENVOLVIMENTO</vt:lpstr>
      <vt:lpstr>MER/DER</vt:lpstr>
      <vt:lpstr>CASO DE USO - WEB</vt:lpstr>
      <vt:lpstr>ESCOPO DO PROJETO - WEB</vt:lpstr>
      <vt:lpstr>CASO DE USO - MOBILE</vt:lpstr>
      <vt:lpstr>ESCOPO DO PROJETO - MOBILE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Souza de Araujo</dc:creator>
  <cp:lastModifiedBy>Jhonata Martins</cp:lastModifiedBy>
  <cp:revision>9</cp:revision>
  <dcterms:created xsi:type="dcterms:W3CDTF">2022-02-17T16:09:12Z</dcterms:created>
  <dcterms:modified xsi:type="dcterms:W3CDTF">2022-12-13T19:04:47Z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0x010100159DBA5643510C449DFD25100E858405</vt:lpwstr>
  </property>
</Properties>
</file>