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425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7563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127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8308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8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110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71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3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62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82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746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64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0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825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381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8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74222-6707-43E3-A04B-167870CE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3" r="-1" b="374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7FF52F-E0CB-48BC-96C6-E514A9B14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764" y="22476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r>
              <a:rPr lang="es-CO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Comprensión y creación de virus P2P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71971-AD9A-4E92-A25E-E3058231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701" y="4434056"/>
            <a:ext cx="3247403" cy="678633"/>
          </a:xfrm>
        </p:spPr>
        <p:txBody>
          <a:bodyPr anchor="t">
            <a:normAutofit/>
          </a:bodyPr>
          <a:lstStyle/>
          <a:p>
            <a:pPr algn="ctr"/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Jhon </a:t>
            </a:r>
            <a:r>
              <a:rPr lang="es-CO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Eddi</a:t>
            </a: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Malagon </a:t>
            </a:r>
            <a:r>
              <a:rPr lang="es-CO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Gonzalez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2" name="Picture 2" descr="Malware: qué es, qué tipos hay y cómo puedes protegerte">
            <a:extLst>
              <a:ext uri="{FF2B5EF4-FFF2-40B4-BE49-F238E27FC236}">
                <a16:creationId xmlns:a16="http://schemas.microsoft.com/office/drawing/2014/main" id="{C347D0B8-495B-4C63-A0FB-F44C551F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82" y="1402245"/>
            <a:ext cx="5404679" cy="4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9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86553-4EC5-4AEF-97E0-48CAAAB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Virus </a:t>
            </a:r>
            <a:r>
              <a:rPr lang="es-CO" dirty="0" err="1"/>
              <a:t>Memz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4E8D2-9923-47A7-A732-5867AE7F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3519"/>
            <a:ext cx="3894666" cy="205548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Virus extremadamente agresivo y peligroso</a:t>
            </a:r>
          </a:p>
          <a:p>
            <a:r>
              <a:rPr lang="es-CO" dirty="0"/>
              <a:t>Retroviral</a:t>
            </a:r>
          </a:p>
          <a:p>
            <a:r>
              <a:rPr lang="es-CO" dirty="0"/>
              <a:t>Capaz de inutilizar un Sistema Operativo en minutos</a:t>
            </a:r>
          </a:p>
          <a:p>
            <a:r>
              <a:rPr lang="es-CO" dirty="0"/>
              <a:t>Creador </a:t>
            </a:r>
            <a:r>
              <a:rPr lang="es-CO" dirty="0" err="1"/>
              <a:t>Leurak</a:t>
            </a:r>
            <a:endParaRPr lang="es-CO" dirty="0"/>
          </a:p>
        </p:txBody>
      </p:sp>
      <p:pic>
        <p:nvPicPr>
          <p:cNvPr id="9218" name="Picture 2" descr="Cómo eliminar malware de un PC, fácilmente y paso a paso">
            <a:extLst>
              <a:ext uri="{FF2B5EF4-FFF2-40B4-BE49-F238E27FC236}">
                <a16:creationId xmlns:a16="http://schemas.microsoft.com/office/drawing/2014/main" id="{B966F8F0-5DB6-49B5-B51D-388F3C47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40" y="1270000"/>
            <a:ext cx="5563152" cy="33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EMZ Sjegx - Ilustraciones ART street">
            <a:extLst>
              <a:ext uri="{FF2B5EF4-FFF2-40B4-BE49-F238E27FC236}">
                <a16:creationId xmlns:a16="http://schemas.microsoft.com/office/drawing/2014/main" id="{8D0F1DFF-83E2-470E-A2D0-3C54018C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22" y="3637443"/>
            <a:ext cx="3542678" cy="28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0CEA3-1B94-42B6-8D81-F3620581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Malware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99338-8743-4330-9C75-72E6EF1C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181149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Rasonware</a:t>
            </a:r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Spyware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Gusanos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Adware</a:t>
            </a:r>
          </a:p>
        </p:txBody>
      </p:sp>
      <p:pic>
        <p:nvPicPr>
          <p:cNvPr id="1026" name="Picture 2" descr="Qué es el malware y cómo prevenirlo">
            <a:extLst>
              <a:ext uri="{FF2B5EF4-FFF2-40B4-BE49-F238E27FC236}">
                <a16:creationId xmlns:a16="http://schemas.microsoft.com/office/drawing/2014/main" id="{2B551BA8-E6B3-437E-93CD-5514BDF2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79" y="601994"/>
            <a:ext cx="4926341" cy="27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cen las empresas afectadas por el malware Emotet | ESCUDA SGSI ...">
            <a:extLst>
              <a:ext uri="{FF2B5EF4-FFF2-40B4-BE49-F238E27FC236}">
                <a16:creationId xmlns:a16="http://schemas.microsoft.com/office/drawing/2014/main" id="{8BBC60E2-05CC-4AE8-880B-7160D89E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750" y="3513349"/>
            <a:ext cx="3842412" cy="245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2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E1AA2-7A9A-4A07-B391-BCC1978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253" cy="1325563"/>
          </a:xfrm>
        </p:spPr>
        <p:txBody>
          <a:bodyPr/>
          <a:lstStyle/>
          <a:p>
            <a:r>
              <a:rPr lang="es-CO" dirty="0"/>
              <a:t>Red P2P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16EF1-3F5E-47C9-8D83-FB36299F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049253" cy="2175669"/>
          </a:xfrm>
        </p:spPr>
        <p:txBody>
          <a:bodyPr/>
          <a:lstStyle/>
          <a:p>
            <a:r>
              <a:rPr lang="es-CO" dirty="0"/>
              <a:t>Redes entre iguales</a:t>
            </a:r>
          </a:p>
          <a:p>
            <a:r>
              <a:rPr lang="es-CO" dirty="0"/>
              <a:t>Administran el uso de ancho de banda</a:t>
            </a:r>
          </a:p>
          <a:p>
            <a:r>
              <a:rPr lang="es-CO" dirty="0"/>
              <a:t>Compartir ficheros de cualquier tipo</a:t>
            </a:r>
          </a:p>
          <a:p>
            <a:r>
              <a:rPr lang="es-CO" dirty="0"/>
              <a:t>Usada en telefonía VoIP para la trasmisión eficiente de datos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9DBD68-0FD5-4756-A819-BB3CCD93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90" y="250213"/>
            <a:ext cx="5258642" cy="6357573"/>
          </a:xfrm>
          <a:prstGeom prst="rect">
            <a:avLst/>
          </a:prstGeom>
        </p:spPr>
      </p:pic>
      <p:pic>
        <p:nvPicPr>
          <p:cNvPr id="2050" name="Picture 2" descr="Riesgos al compartir por redes P2P - Hijos Digitales">
            <a:extLst>
              <a:ext uri="{FF2B5EF4-FFF2-40B4-BE49-F238E27FC236}">
                <a16:creationId xmlns:a16="http://schemas.microsoft.com/office/drawing/2014/main" id="{0419BEF1-8D60-45D8-A7CF-CA0EB84D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14" y="3428999"/>
            <a:ext cx="4104023" cy="25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CFDC-26A3-40FE-996B-5757685E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Protocolo SMTP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68B06-E0C9-4DDB-8633-7D398702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5719" cy="1940386"/>
          </a:xfrm>
        </p:spPr>
        <p:txBody>
          <a:bodyPr/>
          <a:lstStyle/>
          <a:p>
            <a:r>
              <a:rPr lang="es-CO" dirty="0"/>
              <a:t>Protocolo para el envío de mails</a:t>
            </a:r>
          </a:p>
          <a:p>
            <a:r>
              <a:rPr lang="es-CO" dirty="0"/>
              <a:t>Define las normas de envío</a:t>
            </a:r>
          </a:p>
          <a:p>
            <a:r>
              <a:rPr lang="es-CO" dirty="0"/>
              <a:t>Básico y sencillo</a:t>
            </a:r>
          </a:p>
          <a:p>
            <a:r>
              <a:rPr lang="es-CO" dirty="0"/>
              <a:t>Codificación ASCII</a:t>
            </a:r>
          </a:p>
        </p:txBody>
      </p:sp>
      <p:pic>
        <p:nvPicPr>
          <p:cNvPr id="3074" name="Picture 2" descr="Conclusiones - Protocolo Pop 3 / SMTP (MS)">
            <a:extLst>
              <a:ext uri="{FF2B5EF4-FFF2-40B4-BE49-F238E27FC236}">
                <a16:creationId xmlns:a16="http://schemas.microsoft.com/office/drawing/2014/main" id="{F25D9636-018C-4DCA-8FB4-F24C47E7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70" y="499502"/>
            <a:ext cx="6073749" cy="33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tocolos SMTP, POP e IMAP de la capa de aplicación - Cisco CCNA ...">
            <a:extLst>
              <a:ext uri="{FF2B5EF4-FFF2-40B4-BE49-F238E27FC236}">
                <a16:creationId xmlns:a16="http://schemas.microsoft.com/office/drawing/2014/main" id="{5ACD0EC0-267A-4E2E-808E-8B64C540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54" y="3880075"/>
            <a:ext cx="6562725" cy="29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5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20EA-F881-4C1A-8579-38E52E8A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Win32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3DEB5-D27E-4CCE-B556-7793D5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05908" cy="3880773"/>
          </a:xfrm>
        </p:spPr>
        <p:txBody>
          <a:bodyPr/>
          <a:lstStyle/>
          <a:p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Está compuesta por funciones en C almacenadas en bibliotecas de enlace dinámico (DLL)</a:t>
            </a:r>
          </a:p>
          <a:p>
            <a:r>
              <a:rPr lang="es-MX" dirty="0"/>
              <a:t>Estas aplicaciones suelen contar con extensiones muy conocidas como .exe o .</a:t>
            </a:r>
            <a:r>
              <a:rPr lang="es-MX" dirty="0" err="1"/>
              <a:t>msi</a:t>
            </a:r>
            <a:r>
              <a:rPr lang="es-MX" dirty="0"/>
              <a:t>.</a:t>
            </a:r>
          </a:p>
          <a:p>
            <a:r>
              <a:rPr lang="es-CO" dirty="0"/>
              <a:t>Son compatibles con las versiones de Windows XP, Windows Vista, Windows Vista, Windows 7, Windows 8.1 y Windows 10.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E765532-14D4-49FC-80A1-CBD189BBCFCF}"/>
              </a:ext>
            </a:extLst>
          </p:cNvPr>
          <p:cNvSpPr txBox="1">
            <a:spLocks/>
          </p:cNvSpPr>
          <p:nvPr/>
        </p:nvSpPr>
        <p:spPr>
          <a:xfrm>
            <a:off x="4283242" y="2160589"/>
            <a:ext cx="3605908" cy="3845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Las aplicaciones Win32 pueden distribuirse por cualquier medio y se pueden instalar desde cualquier fuente: sitios web, medios ópticos, redes, etc.</a:t>
            </a:r>
          </a:p>
          <a:p>
            <a:r>
              <a:rPr lang="es-MX" dirty="0"/>
              <a:t>Las aplicaciones de escritorio pueden tener cualquier tipo de modelo de licencia.</a:t>
            </a:r>
          </a:p>
          <a:p>
            <a:r>
              <a:rPr lang="es-MX" dirty="0"/>
              <a:t>Escapan del control de Microsoft a menos que sean descargadas desde la Tienda de Microsoft. Los desarrolladores establecen las bases de cada aplicación.</a:t>
            </a:r>
          </a:p>
        </p:txBody>
      </p:sp>
      <p:pic>
        <p:nvPicPr>
          <p:cNvPr id="4098" name="Picture 2" descr="MinGW Latest Version Free Download | Filehippo">
            <a:extLst>
              <a:ext uri="{FF2B5EF4-FFF2-40B4-BE49-F238E27FC236}">
                <a16:creationId xmlns:a16="http://schemas.microsoft.com/office/drawing/2014/main" id="{52E9839F-6587-4B4E-A0B4-8BEF02B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66" y="250232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83F1-78B4-4EB3-8770-4B1965EC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Virus ILOVEYOU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1E757-FFB8-41F2-AEB6-753EDE7F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801901" cy="2928246"/>
          </a:xfrm>
        </p:spPr>
        <p:txBody>
          <a:bodyPr/>
          <a:lstStyle/>
          <a:p>
            <a:r>
              <a:rPr lang="es-CO" dirty="0"/>
              <a:t>Nombre real VBS/LOVELETTER</a:t>
            </a:r>
          </a:p>
          <a:p>
            <a:r>
              <a:rPr lang="es-CO" dirty="0"/>
              <a:t>Tiene un nivel de distribución: medio</a:t>
            </a:r>
          </a:p>
          <a:p>
            <a:r>
              <a:rPr lang="es-CO" dirty="0"/>
              <a:t>Método de propagación: Email P2P</a:t>
            </a:r>
          </a:p>
          <a:p>
            <a:r>
              <a:rPr lang="es-CO" dirty="0"/>
              <a:t>Acceso a contraseñas</a:t>
            </a:r>
          </a:p>
          <a:p>
            <a:r>
              <a:rPr lang="es-CO" dirty="0"/>
              <a:t>Copias en </a:t>
            </a:r>
            <a:r>
              <a:rPr lang="es-CO" dirty="0" err="1"/>
              <a:t>System</a:t>
            </a:r>
            <a:endParaRPr lang="es-CO" dirty="0"/>
          </a:p>
        </p:txBody>
      </p:sp>
      <p:pic>
        <p:nvPicPr>
          <p:cNvPr id="6146" name="Picture 2" descr="Crazy Genius: Virus ILoveYou">
            <a:extLst>
              <a:ext uri="{FF2B5EF4-FFF2-40B4-BE49-F238E27FC236}">
                <a16:creationId xmlns:a16="http://schemas.microsoft.com/office/drawing/2014/main" id="{C4CA9D3C-14BE-4F00-AA05-2AEF3766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601441"/>
            <a:ext cx="6126646" cy="306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2433CE-2BE7-422C-B474-2757AA6C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2" y="4680292"/>
            <a:ext cx="592931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A4C-926D-4D4C-BC9E-542FA8EC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Virus Win.32Redes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3FA76-99D2-4FCC-991D-B6AD3FB2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174" y="1583082"/>
            <a:ext cx="3485322" cy="2684118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Virus tipo gusano</a:t>
            </a:r>
          </a:p>
          <a:p>
            <a:r>
              <a:rPr lang="es-CO" dirty="0"/>
              <a:t>Método de infección: P2P y USB</a:t>
            </a:r>
          </a:p>
          <a:p>
            <a:r>
              <a:rPr lang="es-CO" dirty="0"/>
              <a:t>Realizado por medio de CodeGear Delphi conocido ahora como embarcadero </a:t>
            </a:r>
            <a:r>
              <a:rPr lang="es-CO" dirty="0" err="1"/>
              <a:t>delphi</a:t>
            </a:r>
            <a:endParaRPr lang="es-CO" dirty="0"/>
          </a:p>
          <a:p>
            <a:r>
              <a:rPr lang="es-CO" dirty="0"/>
              <a:t>Basado en el virus win32.LinkinPark de Khronos</a:t>
            </a:r>
          </a:p>
        </p:txBody>
      </p:sp>
      <p:pic>
        <p:nvPicPr>
          <p:cNvPr id="5122" name="Picture 2" descr="Laptop Computer With Worm Virus Infect Vector Illustration Design ...">
            <a:extLst>
              <a:ext uri="{FF2B5EF4-FFF2-40B4-BE49-F238E27FC236}">
                <a16:creationId xmlns:a16="http://schemas.microsoft.com/office/drawing/2014/main" id="{7B9526B3-DFB3-45BF-947B-70D383B1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8" y="1583082"/>
            <a:ext cx="4386470" cy="4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7046E-F349-4C53-8E42-152F28ED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Virus NJ1.3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AFD60-EB9B-45CA-84CA-6C9EEB4F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69" y="1270001"/>
            <a:ext cx="4133205" cy="1578190"/>
          </a:xfrm>
        </p:spPr>
        <p:txBody>
          <a:bodyPr/>
          <a:lstStyle/>
          <a:p>
            <a:r>
              <a:rPr lang="es-CO" dirty="0"/>
              <a:t>Conocido también como </a:t>
            </a:r>
            <a:r>
              <a:rPr lang="es-CO" dirty="0" err="1"/>
              <a:t>netJoe</a:t>
            </a:r>
            <a:endParaRPr lang="es-CO" dirty="0"/>
          </a:p>
          <a:p>
            <a:r>
              <a:rPr lang="es-CO" dirty="0"/>
              <a:t>Funciona como virus de espionaje</a:t>
            </a:r>
          </a:p>
          <a:p>
            <a:r>
              <a:rPr lang="es-CO" dirty="0"/>
              <a:t>Virus de estructura </a:t>
            </a:r>
            <a:r>
              <a:rPr lang="es-CO" dirty="0" err="1"/>
              <a:t>BackDoor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759E6B-2321-4E72-A561-28B9735C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70" y="2848190"/>
            <a:ext cx="3737564" cy="35811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C7F279-2181-4172-8DA9-F4A66EF54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90" y="263324"/>
            <a:ext cx="3486695" cy="3334152"/>
          </a:xfrm>
          <a:prstGeom prst="rect">
            <a:avLst/>
          </a:prstGeom>
        </p:spPr>
      </p:pic>
      <p:pic>
        <p:nvPicPr>
          <p:cNvPr id="7170" name="Picture 2" descr="Peligro para tu empresa: backdoor virus – Revista Mexis">
            <a:extLst>
              <a:ext uri="{FF2B5EF4-FFF2-40B4-BE49-F238E27FC236}">
                <a16:creationId xmlns:a16="http://schemas.microsoft.com/office/drawing/2014/main" id="{70BA046E-D133-492B-A66A-C0BEF179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66" y="3852860"/>
            <a:ext cx="4580464" cy="25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5D015-E351-40EE-A4AC-3FF539F4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Virus </a:t>
            </a:r>
            <a:r>
              <a:rPr lang="es-CO" dirty="0" err="1"/>
              <a:t>Kay.a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14194-BA92-4E4C-BC78-43BFEA98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469"/>
            <a:ext cx="3881414" cy="2616201"/>
          </a:xfrm>
        </p:spPr>
        <p:txBody>
          <a:bodyPr/>
          <a:lstStyle/>
          <a:p>
            <a:r>
              <a:rPr lang="es-CO" dirty="0"/>
              <a:t>Virus tipo troyano muy agresivo</a:t>
            </a:r>
          </a:p>
          <a:p>
            <a:r>
              <a:rPr lang="es-CO" dirty="0"/>
              <a:t>Infecta cualquier ejecutable</a:t>
            </a:r>
          </a:p>
          <a:p>
            <a:r>
              <a:rPr lang="es-CO" dirty="0"/>
              <a:t>Se replica en todas las unidades disponibles</a:t>
            </a:r>
          </a:p>
          <a:p>
            <a:r>
              <a:rPr lang="es-CO" dirty="0"/>
              <a:t>Retroviral</a:t>
            </a:r>
          </a:p>
          <a:p>
            <a:r>
              <a:rPr lang="es-CO" dirty="0"/>
              <a:t>Residente en Memoria</a:t>
            </a:r>
          </a:p>
        </p:txBody>
      </p:sp>
      <p:pic>
        <p:nvPicPr>
          <p:cNvPr id="8194" name="Picture 2" descr="Virus troyano | Vector Premium">
            <a:extLst>
              <a:ext uri="{FF2B5EF4-FFF2-40B4-BE49-F238E27FC236}">
                <a16:creationId xmlns:a16="http://schemas.microsoft.com/office/drawing/2014/main" id="{E9C47968-BA8E-456D-9D67-028EDA49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04" y="1465469"/>
            <a:ext cx="3269541" cy="36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58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295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Comprensión y creación de virus P2P</vt:lpstr>
      <vt:lpstr>Malware</vt:lpstr>
      <vt:lpstr>Red P2P</vt:lpstr>
      <vt:lpstr>Protocolo SMTP</vt:lpstr>
      <vt:lpstr>Win32</vt:lpstr>
      <vt:lpstr>Virus ILOVEYOU</vt:lpstr>
      <vt:lpstr>Virus Win.32Redes</vt:lpstr>
      <vt:lpstr>Virus NJ1.3</vt:lpstr>
      <vt:lpstr>Virus Kay.a</vt:lpstr>
      <vt:lpstr>Virus Memz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Malagon</dc:creator>
  <cp:lastModifiedBy>Jhon Malagon</cp:lastModifiedBy>
  <cp:revision>69</cp:revision>
  <dcterms:created xsi:type="dcterms:W3CDTF">2020-08-19T14:28:14Z</dcterms:created>
  <dcterms:modified xsi:type="dcterms:W3CDTF">2020-08-21T15:58:55Z</dcterms:modified>
</cp:coreProperties>
</file>