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8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8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9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8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012A-F7AA-475D-AE12-185B8F34A25C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844718"/>
              </p:ext>
            </p:extLst>
          </p:nvPr>
        </p:nvGraphicFramePr>
        <p:xfrm>
          <a:off x="210517" y="239960"/>
          <a:ext cx="11881219" cy="644959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8101">
                  <a:extLst>
                    <a:ext uri="{9D8B030D-6E8A-4147-A177-3AD203B41FA5}">
                      <a16:colId xmlns:a16="http://schemas.microsoft.com/office/drawing/2014/main" val="3085257555"/>
                    </a:ext>
                  </a:extLst>
                </a:gridCol>
                <a:gridCol w="5796559">
                  <a:extLst>
                    <a:ext uri="{9D8B030D-6E8A-4147-A177-3AD203B41FA5}">
                      <a16:colId xmlns:a16="http://schemas.microsoft.com/office/drawing/2014/main" val="996646035"/>
                    </a:ext>
                  </a:extLst>
                </a:gridCol>
                <a:gridCol w="5796559">
                  <a:extLst>
                    <a:ext uri="{9D8B030D-6E8A-4147-A177-3AD203B41FA5}">
                      <a16:colId xmlns:a16="http://schemas.microsoft.com/office/drawing/2014/main" val="2284386638"/>
                    </a:ext>
                  </a:extLst>
                </a:gridCol>
              </a:tblGrid>
              <a:tr h="1681368">
                <a:tc rowSpan="4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PROCESSO DE SUPORTE TÉCNICO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CLIENTE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2489753062"/>
                  </a:ext>
                </a:extLst>
              </a:tr>
              <a:tr h="1699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ATENDENTE</a:t>
                      </a:r>
                    </a:p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(N1)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3504160392"/>
                  </a:ext>
                </a:extLst>
              </a:tr>
              <a:tr h="16676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SUPORTE</a:t>
                      </a:r>
                    </a:p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(N2)</a:t>
                      </a: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3983646467"/>
                  </a:ext>
                </a:extLst>
              </a:tr>
              <a:tr h="1400790">
                <a:tc vMerge="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GERENTE</a:t>
                      </a:r>
                    </a:p>
                    <a:p>
                      <a:pPr marL="71755" marR="71755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(N3)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2666348533"/>
                  </a:ext>
                </a:extLst>
              </a:tr>
            </a:tbl>
          </a:graphicData>
        </a:graphic>
      </p:graphicFrame>
      <p:sp>
        <p:nvSpPr>
          <p:cNvPr id="30" name="Elipse 29"/>
          <p:cNvSpPr/>
          <p:nvPr/>
        </p:nvSpPr>
        <p:spPr>
          <a:xfrm>
            <a:off x="1084582" y="903257"/>
            <a:ext cx="440686" cy="468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1191126" y="1136650"/>
            <a:ext cx="6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Arredondado 31"/>
          <p:cNvSpPr/>
          <p:nvPr/>
        </p:nvSpPr>
        <p:spPr>
          <a:xfrm>
            <a:off x="1832926" y="952425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Abertura de chamado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1840124" y="2547752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34" name="Conector reto 33"/>
          <p:cNvCxnSpPr>
            <a:stCxn id="33" idx="3"/>
          </p:cNvCxnSpPr>
          <p:nvPr/>
        </p:nvCxnSpPr>
        <p:spPr>
          <a:xfrm>
            <a:off x="3103618" y="2718833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38" idx="0"/>
          </p:cNvCxnSpPr>
          <p:nvPr/>
        </p:nvCxnSpPr>
        <p:spPr>
          <a:xfrm>
            <a:off x="2388738" y="3362338"/>
            <a:ext cx="0" cy="75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37"/>
          <p:cNvSpPr/>
          <p:nvPr/>
        </p:nvSpPr>
        <p:spPr>
          <a:xfrm>
            <a:off x="1756991" y="4122105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2</a:t>
            </a:r>
            <a:r>
              <a:rPr lang="pt-BR" sz="1600" dirty="0" smtClean="0">
                <a:solidFill>
                  <a:schemeClr val="bg1"/>
                </a:solidFill>
              </a:rPr>
              <a:t>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9" name="Retângulo Arredondado 38"/>
          <p:cNvSpPr/>
          <p:nvPr/>
        </p:nvSpPr>
        <p:spPr>
          <a:xfrm>
            <a:off x="4519988" y="2582249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N1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1" name="Losango 40"/>
          <p:cNvSpPr/>
          <p:nvPr/>
        </p:nvSpPr>
        <p:spPr>
          <a:xfrm>
            <a:off x="3486171" y="407193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42" name="Conector reto 41"/>
          <p:cNvCxnSpPr/>
          <p:nvPr/>
        </p:nvCxnSpPr>
        <p:spPr>
          <a:xfrm>
            <a:off x="3732010" y="4560996"/>
            <a:ext cx="3175" cy="74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Arredondado 42"/>
          <p:cNvSpPr/>
          <p:nvPr/>
        </p:nvSpPr>
        <p:spPr>
          <a:xfrm>
            <a:off x="3088985" y="5303804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3</a:t>
            </a:r>
            <a:r>
              <a:rPr lang="pt-BR" sz="1600" dirty="0" smtClean="0">
                <a:solidFill>
                  <a:schemeClr val="bg1"/>
                </a:solidFill>
              </a:rPr>
              <a:t>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4" name="Conector reto 43"/>
          <p:cNvCxnSpPr>
            <a:stCxn id="39" idx="3"/>
          </p:cNvCxnSpPr>
          <p:nvPr/>
        </p:nvCxnSpPr>
        <p:spPr>
          <a:xfrm>
            <a:off x="5783482" y="2753330"/>
            <a:ext cx="1596053" cy="8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11057021" y="903257"/>
            <a:ext cx="449106" cy="432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6" name="Retângulo Arredondado 45"/>
          <p:cNvSpPr/>
          <p:nvPr/>
        </p:nvSpPr>
        <p:spPr>
          <a:xfrm>
            <a:off x="4470075" y="4132813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Impacto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>
            <a:off x="5733569" y="4303894"/>
            <a:ext cx="608520" cy="1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10055382" y="1136650"/>
            <a:ext cx="25942" cy="1384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123170" y="2167060"/>
            <a:ext cx="145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É do nível dele ?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802449" y="1011736"/>
            <a:ext cx="103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INÍCIO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10766335" y="965569"/>
            <a:ext cx="103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FIM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87" name="Retângulo Arredondado 186"/>
          <p:cNvSpPr/>
          <p:nvPr/>
        </p:nvSpPr>
        <p:spPr>
          <a:xfrm>
            <a:off x="4865937" y="5302198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Impacto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0" name="Losango 199"/>
          <p:cNvSpPr/>
          <p:nvPr/>
        </p:nvSpPr>
        <p:spPr>
          <a:xfrm>
            <a:off x="3573903" y="247510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sp>
        <p:nvSpPr>
          <p:cNvPr id="201" name="Losango 200"/>
          <p:cNvSpPr/>
          <p:nvPr/>
        </p:nvSpPr>
        <p:spPr>
          <a:xfrm>
            <a:off x="6346011" y="4059977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208" name="Conector reto 207"/>
          <p:cNvCxnSpPr/>
          <p:nvPr/>
        </p:nvCxnSpPr>
        <p:spPr>
          <a:xfrm>
            <a:off x="4043023" y="2738582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Conector reto 214"/>
          <p:cNvCxnSpPr/>
          <p:nvPr/>
        </p:nvCxnSpPr>
        <p:spPr>
          <a:xfrm>
            <a:off x="3020485" y="4329365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Conector reto 217"/>
          <p:cNvCxnSpPr/>
          <p:nvPr/>
        </p:nvCxnSpPr>
        <p:spPr>
          <a:xfrm>
            <a:off x="3957024" y="4303894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Conector reto 218"/>
          <p:cNvCxnSpPr/>
          <p:nvPr/>
        </p:nvCxnSpPr>
        <p:spPr>
          <a:xfrm>
            <a:off x="4352479" y="5474885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Conector reto 219"/>
          <p:cNvCxnSpPr/>
          <p:nvPr/>
        </p:nvCxnSpPr>
        <p:spPr>
          <a:xfrm flipV="1">
            <a:off x="6151126" y="5473279"/>
            <a:ext cx="226393" cy="1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Losango 221"/>
          <p:cNvSpPr/>
          <p:nvPr/>
        </p:nvSpPr>
        <p:spPr>
          <a:xfrm>
            <a:off x="6362072" y="522144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 flipV="1">
            <a:off x="6839186" y="5465173"/>
            <a:ext cx="1383474" cy="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 flipV="1">
            <a:off x="6839195" y="4292439"/>
            <a:ext cx="1383474" cy="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8222660" y="3944425"/>
            <a:ext cx="0" cy="355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Conector reto 233"/>
          <p:cNvCxnSpPr/>
          <p:nvPr/>
        </p:nvCxnSpPr>
        <p:spPr>
          <a:xfrm>
            <a:off x="8214651" y="3882414"/>
            <a:ext cx="8010" cy="159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ângulo Arredondado 242"/>
          <p:cNvSpPr/>
          <p:nvPr/>
        </p:nvSpPr>
        <p:spPr>
          <a:xfrm>
            <a:off x="9415301" y="3719647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GMUD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48" name="Conector reto 247"/>
          <p:cNvCxnSpPr/>
          <p:nvPr/>
        </p:nvCxnSpPr>
        <p:spPr>
          <a:xfrm>
            <a:off x="10135766" y="1136650"/>
            <a:ext cx="921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Conector reto 251"/>
          <p:cNvCxnSpPr/>
          <p:nvPr/>
        </p:nvCxnSpPr>
        <p:spPr>
          <a:xfrm flipH="1">
            <a:off x="10075688" y="3055559"/>
            <a:ext cx="5636" cy="65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 reto 257"/>
          <p:cNvCxnSpPr/>
          <p:nvPr/>
        </p:nvCxnSpPr>
        <p:spPr>
          <a:xfrm>
            <a:off x="7379535" y="1132644"/>
            <a:ext cx="0" cy="162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Conector reto 259"/>
          <p:cNvCxnSpPr/>
          <p:nvPr/>
        </p:nvCxnSpPr>
        <p:spPr>
          <a:xfrm>
            <a:off x="7379535" y="1132644"/>
            <a:ext cx="2844144" cy="12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ector reto 266"/>
          <p:cNvCxnSpPr>
            <a:stCxn id="45" idx="4"/>
          </p:cNvCxnSpPr>
          <p:nvPr/>
        </p:nvCxnSpPr>
        <p:spPr>
          <a:xfrm flipH="1">
            <a:off x="11281573" y="1335659"/>
            <a:ext cx="1" cy="462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CaixaDeTexto 269"/>
          <p:cNvSpPr txBox="1"/>
          <p:nvPr/>
        </p:nvSpPr>
        <p:spPr>
          <a:xfrm>
            <a:off x="7709846" y="4021588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1" name="CaixaDeTexto 270"/>
          <p:cNvSpPr txBox="1"/>
          <p:nvPr/>
        </p:nvSpPr>
        <p:spPr>
          <a:xfrm>
            <a:off x="7733467" y="5182652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2" name="CaixaDeTexto 271"/>
          <p:cNvSpPr txBox="1"/>
          <p:nvPr/>
        </p:nvSpPr>
        <p:spPr>
          <a:xfrm>
            <a:off x="3881736" y="4041304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3" name="CaixaDeTexto 272"/>
          <p:cNvSpPr txBox="1"/>
          <p:nvPr/>
        </p:nvSpPr>
        <p:spPr>
          <a:xfrm>
            <a:off x="3951358" y="2476996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4" name="CaixaDeTexto 273"/>
          <p:cNvSpPr txBox="1"/>
          <p:nvPr/>
        </p:nvSpPr>
        <p:spPr>
          <a:xfrm>
            <a:off x="3246329" y="5067557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sp>
        <p:nvSpPr>
          <p:cNvPr id="276" name="CaixaDeTexto 275"/>
          <p:cNvSpPr txBox="1"/>
          <p:nvPr/>
        </p:nvSpPr>
        <p:spPr>
          <a:xfrm>
            <a:off x="1940001" y="3322951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277" name="Conector reto 276"/>
          <p:cNvCxnSpPr/>
          <p:nvPr/>
        </p:nvCxnSpPr>
        <p:spPr>
          <a:xfrm>
            <a:off x="2388738" y="3362338"/>
            <a:ext cx="1419725" cy="12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Conector reto 277"/>
          <p:cNvCxnSpPr>
            <a:stCxn id="200" idx="2"/>
          </p:cNvCxnSpPr>
          <p:nvPr/>
        </p:nvCxnSpPr>
        <p:spPr>
          <a:xfrm flipH="1">
            <a:off x="3796319" y="2962560"/>
            <a:ext cx="12144" cy="43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CaixaDeTexto 282"/>
          <p:cNvSpPr txBox="1"/>
          <p:nvPr/>
        </p:nvSpPr>
        <p:spPr>
          <a:xfrm>
            <a:off x="3081647" y="3801874"/>
            <a:ext cx="145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É do nível dele ?</a:t>
            </a:r>
            <a:endParaRPr lang="pt-BR" sz="1400" dirty="0"/>
          </a:p>
        </p:txBody>
      </p:sp>
      <p:cxnSp>
        <p:nvCxnSpPr>
          <p:cNvPr id="285" name="Conector reto 284"/>
          <p:cNvCxnSpPr/>
          <p:nvPr/>
        </p:nvCxnSpPr>
        <p:spPr>
          <a:xfrm>
            <a:off x="6569373" y="3479422"/>
            <a:ext cx="7982" cy="615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ector reto 286"/>
          <p:cNvCxnSpPr/>
          <p:nvPr/>
        </p:nvCxnSpPr>
        <p:spPr>
          <a:xfrm>
            <a:off x="6569373" y="3479422"/>
            <a:ext cx="306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Conector reto 288"/>
          <p:cNvCxnSpPr/>
          <p:nvPr/>
        </p:nvCxnSpPr>
        <p:spPr>
          <a:xfrm>
            <a:off x="8542421" y="1119457"/>
            <a:ext cx="7982" cy="2347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ector reto 290"/>
          <p:cNvCxnSpPr/>
          <p:nvPr/>
        </p:nvCxnSpPr>
        <p:spPr>
          <a:xfrm flipH="1">
            <a:off x="6594372" y="5702909"/>
            <a:ext cx="4521" cy="32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Conector reto 292"/>
          <p:cNvCxnSpPr/>
          <p:nvPr/>
        </p:nvCxnSpPr>
        <p:spPr>
          <a:xfrm>
            <a:off x="6591333" y="6025470"/>
            <a:ext cx="1809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Retângulo Arredondado 297"/>
          <p:cNvSpPr/>
          <p:nvPr/>
        </p:nvSpPr>
        <p:spPr>
          <a:xfrm>
            <a:off x="8401028" y="5644360"/>
            <a:ext cx="1486807" cy="60700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Sem Impacto N3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01" name="Conector reto 300"/>
          <p:cNvCxnSpPr/>
          <p:nvPr/>
        </p:nvCxnSpPr>
        <p:spPr>
          <a:xfrm>
            <a:off x="9887835" y="6008381"/>
            <a:ext cx="1393163" cy="17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Conector reto 302"/>
          <p:cNvCxnSpPr/>
          <p:nvPr/>
        </p:nvCxnSpPr>
        <p:spPr>
          <a:xfrm flipH="1">
            <a:off x="11280998" y="5900141"/>
            <a:ext cx="1152" cy="1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" name="Retângulo Arredondado 306"/>
          <p:cNvSpPr/>
          <p:nvPr/>
        </p:nvSpPr>
        <p:spPr>
          <a:xfrm>
            <a:off x="6884293" y="3295631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Sem Impacto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08" name="Conector reto 307"/>
          <p:cNvCxnSpPr/>
          <p:nvPr/>
        </p:nvCxnSpPr>
        <p:spPr>
          <a:xfrm>
            <a:off x="8147787" y="3479422"/>
            <a:ext cx="402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CaixaDeTexto 309"/>
          <p:cNvSpPr txBox="1"/>
          <p:nvPr/>
        </p:nvSpPr>
        <p:spPr>
          <a:xfrm>
            <a:off x="6121908" y="3391236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314" name="Conector reto 313"/>
          <p:cNvCxnSpPr>
            <a:endCxn id="243" idx="1"/>
          </p:cNvCxnSpPr>
          <p:nvPr/>
        </p:nvCxnSpPr>
        <p:spPr>
          <a:xfrm>
            <a:off x="8222660" y="3883175"/>
            <a:ext cx="1192641" cy="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CaixaDeTexto 323"/>
          <p:cNvSpPr txBox="1"/>
          <p:nvPr/>
        </p:nvSpPr>
        <p:spPr>
          <a:xfrm>
            <a:off x="7902743" y="5772950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69" name="Conector reto 68"/>
          <p:cNvCxnSpPr>
            <a:endCxn id="33" idx="0"/>
          </p:cNvCxnSpPr>
          <p:nvPr/>
        </p:nvCxnSpPr>
        <p:spPr>
          <a:xfrm>
            <a:off x="2452238" y="1294587"/>
            <a:ext cx="19633" cy="1253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tângulo Arredondado 67"/>
          <p:cNvSpPr/>
          <p:nvPr/>
        </p:nvSpPr>
        <p:spPr>
          <a:xfrm>
            <a:off x="9323193" y="2476219"/>
            <a:ext cx="1486807" cy="60700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Impacto (N2,N3)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91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18</cp:revision>
  <dcterms:created xsi:type="dcterms:W3CDTF">2019-05-24T17:08:14Z</dcterms:created>
  <dcterms:modified xsi:type="dcterms:W3CDTF">2019-06-04T19:28:11Z</dcterms:modified>
</cp:coreProperties>
</file>