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30/05/2019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30/05/2019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 smtClean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30/05/2019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30/05/2019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30/05/2019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30/05/2019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30/05/2019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30/05/2019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30/05/2019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30/05/2019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30/05/2019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30/05/2019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30/05/2019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9" r="23519"/>
          <a:stretch>
            <a:fillRect/>
          </a:stretch>
        </p:blipFill>
        <p:spPr/>
      </p:pic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/>
          <a:lstStyle/>
          <a:p>
            <a:r>
              <a:rPr lang="pt-BR" dirty="0" smtClean="0"/>
              <a:t> </a:t>
            </a:r>
            <a:r>
              <a:rPr lang="pt-BR" dirty="0" err="1" smtClean="0"/>
              <a:t>BandTec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Digital </a:t>
            </a:r>
            <a:r>
              <a:rPr lang="pt-BR" dirty="0" err="1" smtClean="0"/>
              <a:t>school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Geração Futura</a:t>
            </a:r>
            <a:endParaRPr lang="pt-BR" dirty="0"/>
          </a:p>
        </p:txBody>
      </p:sp>
      <p:sp>
        <p:nvSpPr>
          <p:cNvPr id="12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/>
          <a:p>
            <a:r>
              <a:rPr lang="pt-BR" dirty="0" smtClean="0"/>
              <a:t>Curso de Tecnologia em analise e desenvolvimento de sistemas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210788" y="152400"/>
            <a:ext cx="4959610" cy="11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err="1"/>
              <a:t>Sprints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(Apresentar os Sprint </a:t>
            </a:r>
            <a:r>
              <a:rPr lang="pt-BR" dirty="0" err="1" smtClean="0"/>
              <a:t>backlogs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Solução T</a:t>
            </a:r>
            <a:r>
              <a:rPr lang="pt-BR" dirty="0" smtClean="0"/>
              <a:t>écnica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Solução técnica (aquisição de dados via </a:t>
            </a:r>
            <a:r>
              <a:rPr lang="pt-BR" dirty="0" err="1" smtClean="0"/>
              <a:t>arduino</a:t>
            </a:r>
            <a:r>
              <a:rPr lang="pt-BR" dirty="0" smtClean="0"/>
              <a:t>)</a:t>
            </a:r>
          </a:p>
          <a:p>
            <a:r>
              <a:rPr lang="pt-BR" dirty="0" smtClean="0"/>
              <a:t>Solução técnica (aplicação)</a:t>
            </a:r>
          </a:p>
          <a:p>
            <a:r>
              <a:rPr lang="pt-BR" dirty="0" smtClean="0"/>
              <a:t>Banco de dados </a:t>
            </a:r>
          </a:p>
          <a:p>
            <a:r>
              <a:rPr lang="pt-BR" dirty="0" err="1" smtClean="0"/>
              <a:t>Prototipo</a:t>
            </a:r>
            <a:r>
              <a:rPr lang="pt-BR" dirty="0" smtClean="0"/>
              <a:t> das telas, logica e </a:t>
            </a:r>
            <a:r>
              <a:rPr lang="pt-BR" dirty="0" err="1" smtClean="0"/>
              <a:t>usuabilidade</a:t>
            </a:r>
            <a:endParaRPr lang="pt-BR" dirty="0" smtClean="0"/>
          </a:p>
          <a:p>
            <a:r>
              <a:rPr lang="pt-BR" dirty="0" smtClean="0"/>
              <a:t>Evidencia dos testes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USAR imagens, tópicos e frases curtas , citar as tecnologias envolvidas no projeto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Manual de </a:t>
            </a:r>
            <a:r>
              <a:rPr lang="pt-BR" dirty="0" smtClean="0"/>
              <a:t>Instalação </a:t>
            </a:r>
            <a:r>
              <a:rPr lang="pt-BR" dirty="0"/>
              <a:t>da </a:t>
            </a:r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1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Processo de </a:t>
            </a:r>
            <a:r>
              <a:rPr lang="pt-BR" dirty="0" smtClean="0"/>
              <a:t>Atendimento </a:t>
            </a:r>
            <a:r>
              <a:rPr lang="pt-BR" dirty="0"/>
              <a:t>e </a:t>
            </a:r>
            <a:r>
              <a:rPr lang="pt-BR" dirty="0" smtClean="0"/>
              <a:t>Suporte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31200" cy="1036850"/>
          </a:xfrm>
        </p:spPr>
        <p:txBody>
          <a:bodyPr anchor="ctr"/>
          <a:lstStyle/>
          <a:p>
            <a:r>
              <a:rPr lang="pt-BR" dirty="0" smtClean="0"/>
              <a:t>Termo – [Server]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Representantes:</a:t>
            </a:r>
          </a:p>
          <a:p>
            <a:r>
              <a:rPr lang="pt-BR" dirty="0" smtClean="0"/>
              <a:t>João Vinicius     </a:t>
            </a:r>
            <a:r>
              <a:rPr lang="pt-BR" dirty="0" err="1" smtClean="0"/>
              <a:t>Scrum</a:t>
            </a:r>
            <a:r>
              <a:rPr lang="pt-BR" dirty="0" smtClean="0"/>
              <a:t> máster/</a:t>
            </a:r>
            <a:r>
              <a:rPr lang="pt-BR" dirty="0" err="1" smtClean="0"/>
              <a:t>Dev</a:t>
            </a:r>
            <a:r>
              <a:rPr lang="pt-BR" dirty="0" smtClean="0"/>
              <a:t>        {Ra – </a:t>
            </a:r>
            <a:r>
              <a:rPr lang="pt-BR" dirty="0" smtClean="0"/>
              <a:t>01191085}  </a:t>
            </a:r>
            <a:endParaRPr lang="pt-BR" dirty="0" smtClean="0"/>
          </a:p>
          <a:p>
            <a:r>
              <a:rPr lang="pt-BR" dirty="0" smtClean="0"/>
              <a:t>Igor </a:t>
            </a:r>
            <a:r>
              <a:rPr lang="pt-BR" dirty="0" err="1" smtClean="0"/>
              <a:t>Batistela</a:t>
            </a:r>
            <a:r>
              <a:rPr lang="pt-BR" dirty="0" smtClean="0"/>
              <a:t>                                        {Ra – </a:t>
            </a:r>
            <a:r>
              <a:rPr lang="pt-BR" dirty="0" smtClean="0"/>
              <a:t>01191</a:t>
            </a:r>
            <a:r>
              <a:rPr lang="pt-BR" dirty="0"/>
              <a:t>121</a:t>
            </a:r>
            <a:r>
              <a:rPr lang="pt-BR" dirty="0" smtClean="0"/>
              <a:t>}</a:t>
            </a:r>
            <a:endParaRPr lang="pt-BR" dirty="0" smtClean="0"/>
          </a:p>
          <a:p>
            <a:r>
              <a:rPr lang="pt-BR" dirty="0" smtClean="0"/>
              <a:t>Mateus </a:t>
            </a:r>
            <a:r>
              <a:rPr lang="pt-BR" dirty="0" err="1" smtClean="0"/>
              <a:t>Lopis</a:t>
            </a:r>
            <a:r>
              <a:rPr lang="pt-BR" dirty="0" smtClean="0"/>
              <a:t>                                         {Ra – 01191021}</a:t>
            </a:r>
          </a:p>
          <a:p>
            <a:r>
              <a:rPr lang="pt-BR" dirty="0" smtClean="0"/>
              <a:t>Wesley                                                  {Ra – </a:t>
            </a:r>
            <a:r>
              <a:rPr lang="pt-BR" dirty="0" smtClean="0"/>
              <a:t>011910</a:t>
            </a:r>
            <a:r>
              <a:rPr lang="pt-BR" dirty="0" smtClean="0"/>
              <a:t>92</a:t>
            </a:r>
            <a:r>
              <a:rPr lang="pt-BR" dirty="0" smtClean="0"/>
              <a:t>}</a:t>
            </a:r>
            <a:endParaRPr lang="pt-BR" dirty="0" smtClean="0"/>
          </a:p>
          <a:p>
            <a:r>
              <a:rPr lang="pt-BR" dirty="0" smtClean="0"/>
              <a:t>Gabriel                                                  {Ra – </a:t>
            </a:r>
            <a:r>
              <a:rPr lang="pt-BR" dirty="0" smtClean="0"/>
              <a:t>011910</a:t>
            </a:r>
            <a:r>
              <a:rPr lang="pt-BR" dirty="0"/>
              <a:t>26</a:t>
            </a:r>
            <a:r>
              <a:rPr lang="pt-BR" dirty="0" smtClean="0"/>
              <a:t>}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Contexto (mercado de </a:t>
            </a:r>
            <a:r>
              <a:rPr lang="pt-BR" dirty="0" err="1"/>
              <a:t>IoT</a:t>
            </a:r>
            <a:r>
              <a:rPr lang="pt-BR" dirty="0"/>
              <a:t> e números sustentabilidade e custos)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6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Problematização e </a:t>
            </a:r>
            <a:r>
              <a:rPr lang="pt-BR" dirty="0" smtClean="0"/>
              <a:t>Justificativa </a:t>
            </a:r>
            <a:r>
              <a:rPr lang="pt-BR" dirty="0"/>
              <a:t>do </a:t>
            </a: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(Qual o problema e a questão a ser resolvida)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Objetivo da </a:t>
            </a:r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(Descrição da solução)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Diagrama da </a:t>
            </a:r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Visão geral orientada ao cliente final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Processo e </a:t>
            </a:r>
            <a:r>
              <a:rPr lang="pt-BR" dirty="0" smtClean="0"/>
              <a:t>Ferramenta de</a:t>
            </a:r>
            <a:br>
              <a:rPr lang="pt-BR" dirty="0" smtClean="0"/>
            </a:br>
            <a:r>
              <a:rPr lang="pt-BR" dirty="0" smtClean="0"/>
              <a:t>Gestão </a:t>
            </a:r>
            <a:r>
              <a:rPr lang="pt-BR" dirty="0"/>
              <a:t>de </a:t>
            </a:r>
            <a:r>
              <a:rPr lang="pt-BR" dirty="0" smtClean="0"/>
              <a:t>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(descrever o processo de gestão e ferramenta utilizada exemplo (</a:t>
            </a:r>
            <a:r>
              <a:rPr lang="pt-BR" dirty="0" err="1" smtClean="0"/>
              <a:t>trello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Gestão de </a:t>
            </a:r>
            <a:r>
              <a:rPr lang="pt-BR" dirty="0" smtClean="0"/>
              <a:t>Riscos </a:t>
            </a:r>
            <a:r>
              <a:rPr lang="pt-BR" dirty="0"/>
              <a:t>do </a:t>
            </a:r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(Apontar os riscos e tratativas)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6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164642"/>
            <a:ext cx="8305800" cy="1036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(Apresentar a lista de requisitos e classificação)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9" b="39065"/>
          <a:stretch/>
        </p:blipFill>
        <p:spPr>
          <a:xfrm>
            <a:off x="8962586" y="299796"/>
            <a:ext cx="3229414" cy="7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ção de Vendas 16:9">
  <a:themeElements>
    <a:clrScheme name="Personalizada 4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B05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24</TotalTime>
  <Words>226</Words>
  <Application>Microsoft Office PowerPoint</Application>
  <PresentationFormat>Widescreen</PresentationFormat>
  <Paragraphs>38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Direção de Vendas 16:9</vt:lpstr>
      <vt:lpstr> BandTec   Digital school   Geração Futura</vt:lpstr>
      <vt:lpstr>Termo – [Server]</vt:lpstr>
      <vt:lpstr>Contexto (mercado de IoT e números sustentabilidade e custos)</vt:lpstr>
      <vt:lpstr>Problematização e Justificativa do Projeto</vt:lpstr>
      <vt:lpstr>Objetivo da Solução</vt:lpstr>
      <vt:lpstr>Diagrama da Solução</vt:lpstr>
      <vt:lpstr>Processo e Ferramenta de Gestão de Projetos</vt:lpstr>
      <vt:lpstr>Gestão de Riscos do Projeto</vt:lpstr>
      <vt:lpstr>Requisitos</vt:lpstr>
      <vt:lpstr>Sprints</vt:lpstr>
      <vt:lpstr>Solução Técnica</vt:lpstr>
      <vt:lpstr>Manual de Instalação da Solução</vt:lpstr>
      <vt:lpstr>Processo de Atendimento e Suporte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BandTec   Digital school   Geração Futura</dc:title>
  <dc:creator>Aluno</dc:creator>
  <cp:lastModifiedBy>Aluno</cp:lastModifiedBy>
  <cp:revision>6</cp:revision>
  <dcterms:created xsi:type="dcterms:W3CDTF">2019-05-29T21:23:37Z</dcterms:created>
  <dcterms:modified xsi:type="dcterms:W3CDTF">2019-05-30T22:39:06Z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