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966DA-6546-449B-98C8-915E2F1A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5D819B-F56D-439F-8E81-2F6C85A3D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49BD0-9813-4A31-B7E5-DD13A957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1B08A-2059-482B-AFB6-413A4125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ED1AD-5683-455D-8BB2-0274C6B7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6061A-9165-496E-97A1-D01B0932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80F3D5-9E67-483D-8DAC-21EFF011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19B4F-4CA4-4A83-BF73-0C6DA7D7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49C924-57DC-4F6A-845B-BA7772A5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8D674-E8D2-43A0-801F-A5C1136B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60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D325B-F488-4FC4-954D-B3D3D66C9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DF6768-673A-4498-855C-8ABDB64F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8833A-52F7-48B1-93F1-A0838ADD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894EB8-32CA-4EBB-87B5-6964608E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D03C4-CCE4-4F7C-B0B2-D6F2218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4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0D546-6D82-45BB-A414-9E36D480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8EBE8-4D5F-496E-BA28-B99EF3D5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FA8B5-356D-416A-97A3-76B7F8D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0A217A-931B-448D-A3E0-F35BC74C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BD57C-2EB6-462F-9B4B-3F04BAD4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8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C360F-0536-41AE-A071-924E75AD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9E0695-1995-4860-B754-C8C518C7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6C1C0-5167-476B-8767-07787DD7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8B3F2-55B7-4C2A-9368-7CE41C98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611563-E720-4D2F-BF78-E7D1A5A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25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47417-D37A-4940-A10B-44EA54A1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AC3634-BBA5-4E11-A4BF-3F2143FBE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D5EBAA-C61F-4E41-AE1F-F0406FA80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30C16C-0C26-4247-B455-DAC3BD43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2B432C-A81C-4955-BD4F-9C42DB34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5E2D97-7D25-4882-9BC1-689C9C1D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2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1464B-520E-476E-B511-ADB124FA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7A579-5788-4DEF-AD8A-A4E72F3B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76B85F-6C65-413D-98A0-AE61677DF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674904-E4C9-418A-B85F-346223B45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6E4EAC-F434-4AFD-AACF-033A6DE7A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6CF56B-7316-477B-95C6-869BEA29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E7FC23-7A36-4300-BA8C-E43336A8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698A04-AADD-45F1-A6B8-51AF8F3F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7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EB4A5-7985-47AB-997D-E9A8F4C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54ACA7-2720-4225-AC4B-313BDCCC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322DC8-9E02-42FE-BA76-AB446EF0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4ABF4A-EB20-47D9-85CD-51D0631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01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08277-9117-4351-8697-C391278E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43EAE5-38D0-40E6-BA06-D09EE50E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0E5492-419A-40BB-873B-3D91775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11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DB8AF-653A-4B72-A925-11687D89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BE431-53F4-4D41-AEA0-9EA3BC0B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C9B767-5C1F-4468-800C-40C8224AD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8B2B2-80B0-4708-90D5-CBAE7E59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C9E32-95D8-4675-9BD1-DE85F765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4CC414-4B8C-4D38-9C74-6750878A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1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843B-0B86-4008-BFDC-4D8BBD19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E86F85-AC07-457C-B332-9D360A0D0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352403-DAEE-460D-8B41-611422324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8B3E60-AC7A-4F17-8446-DF45CE37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CFD6C-B913-4C82-B25C-29DE8EE0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392555-B48D-4808-903C-39F1B731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7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9A7646-5C44-49E3-87DD-C3F05CC7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23AD21-FCA4-4DA8-B6BA-4344589A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E4B27-E58B-43B6-9029-865ACA52D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9585-1334-4575-8BC3-99C3D1741A43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FF3EDF-3369-4FCE-A17D-381CF098C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1DA4AD-4FA8-4E23-A01C-05A9BEDD9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0AC4-BE76-46CB-A187-747AA81DF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3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jp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ata center">
            <a:extLst>
              <a:ext uri="{FF2B5EF4-FFF2-40B4-BE49-F238E27FC236}">
                <a16:creationId xmlns:a16="http://schemas.microsoft.com/office/drawing/2014/main" id="{4EF457D1-A7F0-4832-838A-A9B09A065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56" y="779439"/>
            <a:ext cx="2315251" cy="15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2C30CD4-4EA1-4B80-87B2-E3EAB3C95819}"/>
              </a:ext>
            </a:extLst>
          </p:cNvPr>
          <p:cNvSpPr/>
          <p:nvPr/>
        </p:nvSpPr>
        <p:spPr>
          <a:xfrm rot="5228206">
            <a:off x="1194268" y="2591872"/>
            <a:ext cx="782356" cy="4617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4C9C04-DF35-4C56-A9FA-67E05B443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137" y="4564006"/>
            <a:ext cx="2049000" cy="1245052"/>
          </a:xfrm>
          <a:prstGeom prst="rect">
            <a:avLst/>
          </a:prstGeom>
        </p:spPr>
      </p:pic>
      <p:sp>
        <p:nvSpPr>
          <p:cNvPr id="8" name="Seta para Cima 13">
            <a:extLst>
              <a:ext uri="{FF2B5EF4-FFF2-40B4-BE49-F238E27FC236}">
                <a16:creationId xmlns:a16="http://schemas.microsoft.com/office/drawing/2014/main" id="{C9503756-9D59-4696-A644-4715F349CFD5}"/>
              </a:ext>
            </a:extLst>
          </p:cNvPr>
          <p:cNvSpPr/>
          <p:nvPr/>
        </p:nvSpPr>
        <p:spPr>
          <a:xfrm rot="5780333">
            <a:off x="3099559" y="4258991"/>
            <a:ext cx="431881" cy="92121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Seta para Cima 16">
            <a:extLst>
              <a:ext uri="{FF2B5EF4-FFF2-40B4-BE49-F238E27FC236}">
                <a16:creationId xmlns:a16="http://schemas.microsoft.com/office/drawing/2014/main" id="{8B19B1A0-16A6-4B5D-A445-A21A92A6BBAC}"/>
              </a:ext>
            </a:extLst>
          </p:cNvPr>
          <p:cNvSpPr/>
          <p:nvPr/>
        </p:nvSpPr>
        <p:spPr>
          <a:xfrm rot="19855700">
            <a:off x="9115554" y="3308050"/>
            <a:ext cx="381000" cy="67052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4D44E4A-A17F-4571-AD7C-B0827BDF6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31" y="4475556"/>
            <a:ext cx="1341928" cy="14219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C857B0-9374-4871-9BD0-67FAF3C17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78" b="97222" l="4643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45" y="942785"/>
            <a:ext cx="3494837" cy="224668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B02C3BC-8442-44F8-8481-206CB63288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667" b="68667" l="32090" r="96517">
                        <a14:foregroundMark x1="45025" y1="30000" x2="45025" y2="30000"/>
                        <a14:foregroundMark x1="47761" y1="37333" x2="47761" y2="37333"/>
                        <a14:foregroundMark x1="57214" y1="37333" x2="57214" y2="37333"/>
                        <a14:foregroundMark x1="58209" y1="37333" x2="58209" y2="37333"/>
                        <a14:foregroundMark x1="51990" y1="49333" x2="51990" y2="49333"/>
                        <a14:foregroundMark x1="52239" y1="45333" x2="52239" y2="45333"/>
                        <a14:foregroundMark x1="67662" y1="46000" x2="67662" y2="46000"/>
                        <a14:foregroundMark x1="67662" y1="46000" x2="67662" y2="46000"/>
                        <a14:foregroundMark x1="66667" y1="24667" x2="66667" y2="24667"/>
                        <a14:foregroundMark x1="67164" y1="32000" x2="67164" y2="32000"/>
                        <a14:foregroundMark x1="76368" y1="43333" x2="76368" y2="43333"/>
                        <a14:foregroundMark x1="76617" y1="34000" x2="76617" y2="34000"/>
                        <a14:foregroundMark x1="85323" y1="33333" x2="85323" y2="33333"/>
                        <a14:foregroundMark x1="85323" y1="33333" x2="85323" y2="33333"/>
                        <a14:foregroundMark x1="83582" y1="28667" x2="83582" y2="28667"/>
                        <a14:foregroundMark x1="80846" y1="53333" x2="80846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25" t="6864" r="2953" b="30354"/>
          <a:stretch/>
        </p:blipFill>
        <p:spPr>
          <a:xfrm>
            <a:off x="7862059" y="2173679"/>
            <a:ext cx="1397001" cy="508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771C0E-1B17-48F1-B4D9-8D9CCDA8903A}"/>
              </a:ext>
            </a:extLst>
          </p:cNvPr>
          <p:cNvSpPr txBox="1"/>
          <p:nvPr/>
        </p:nvSpPr>
        <p:spPr>
          <a:xfrm>
            <a:off x="1555715" y="71553"/>
            <a:ext cx="919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u="sng" dirty="0">
                <a:latin typeface="Arial Black" panose="020B0A04020102020204" pitchFamily="34" charset="0"/>
              </a:rPr>
              <a:t>CONTROLE DE TEMPERATURA E </a:t>
            </a:r>
            <a:r>
              <a:rPr lang="pt-BR" sz="2000" u="sng" dirty="0" smtClean="0">
                <a:latin typeface="Arial Black" panose="020B0A04020102020204" pitchFamily="34" charset="0"/>
              </a:rPr>
              <a:t>UMIDADE EM DATA CENTER</a:t>
            </a:r>
            <a:endParaRPr lang="pt-BR" sz="2000" u="sng" dirty="0">
              <a:latin typeface="Arial Black" panose="020B0A04020102020204" pitchFamily="34" charset="0"/>
            </a:endParaRPr>
          </a:p>
          <a:p>
            <a:pPr algn="ctr"/>
            <a:r>
              <a:rPr lang="pt-BR" sz="2000" u="sng" dirty="0">
                <a:latin typeface="Arial Black" panose="020B0A04020102020204" pitchFamily="34" charset="0"/>
              </a:rPr>
              <a:t>ARQUITETURA HLD</a:t>
            </a:r>
          </a:p>
        </p:txBody>
      </p:sp>
      <p:pic>
        <p:nvPicPr>
          <p:cNvPr id="2" name="Picture 2" descr="Resultado de imagem para temperatura e umidade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409" l="0" r="100000">
                        <a14:foregroundMark x1="46000" y1="35453" x2="46000" y2="35453"/>
                        <a14:foregroundMark x1="40667" y1="23557" x2="40667" y2="23557"/>
                        <a14:foregroundMark x1="49444" y1="49470" x2="49444" y2="49470"/>
                        <a14:foregroundMark x1="62667" y1="56773" x2="62667" y2="56773"/>
                        <a14:foregroundMark x1="81778" y1="53710" x2="81778" y2="53710"/>
                        <a14:foregroundMark x1="89667" y1="51590" x2="89667" y2="51590"/>
                        <a14:foregroundMark x1="63667" y1="52179" x2="63667" y2="52179"/>
                        <a14:foregroundMark x1="51889" y1="52179" x2="51889" y2="52179"/>
                        <a14:foregroundMark x1="34778" y1="45936" x2="34778" y2="45936"/>
                        <a14:foregroundMark x1="20556" y1="39694" x2="20556" y2="39694"/>
                        <a14:foregroundMark x1="22000" y1="56302" x2="22000" y2="56302"/>
                        <a14:foregroundMark x1="34778" y1="32862" x2="34778" y2="32862"/>
                        <a14:foregroundMark x1="53889" y1="45347" x2="53889" y2="45347"/>
                        <a14:foregroundMark x1="53444" y1="29211" x2="53444" y2="29211"/>
                        <a14:foregroundMark x1="48000" y1="22968" x2="48000" y2="22968"/>
                        <a14:foregroundMark x1="54889" y1="45347" x2="54889" y2="45347"/>
                        <a14:foregroundMark x1="48000" y1="54770" x2="48000" y2="54770"/>
                        <a14:foregroundMark x1="42111" y1="58422" x2="42111" y2="58422"/>
                        <a14:foregroundMark x1="40111" y1="41696" x2="40111" y2="41696"/>
                        <a14:foregroundMark x1="44556" y1="58893" x2="44556" y2="58893"/>
                        <a14:foregroundMark x1="55333" y1="59364" x2="50000" y2="57362"/>
                        <a14:foregroundMark x1="17111" y1="46408" x2="17111" y2="46408"/>
                        <a14:foregroundMark x1="17111" y1="39694" x2="17111" y2="39694"/>
                        <a14:foregroundMark x1="17111" y1="34511" x2="17111" y2="34511"/>
                        <a14:foregroundMark x1="31333" y1="41225" x2="31333" y2="41225"/>
                        <a14:foregroundMark x1="32333" y1="46879" x2="32333" y2="46879"/>
                        <a14:foregroundMark x1="34778" y1="59953" x2="34778" y2="59953"/>
                        <a14:foregroundMark x1="30889" y1="57362" x2="30889" y2="57362"/>
                        <a14:foregroundMark x1="25889" y1="51590" x2="25889" y2="51590"/>
                        <a14:foregroundMark x1="20556" y1="51590" x2="20556" y2="51590"/>
                        <a14:foregroundMark x1="39667" y1="86926" x2="39667" y2="86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01" y="4303012"/>
            <a:ext cx="1981098" cy="17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 para Cima 16">
            <a:extLst>
              <a:ext uri="{FF2B5EF4-FFF2-40B4-BE49-F238E27FC236}">
                <a16:creationId xmlns:a16="http://schemas.microsoft.com/office/drawing/2014/main" id="{8B19B1A0-16A6-4B5D-A445-A21A92A6BBAC}"/>
              </a:ext>
            </a:extLst>
          </p:cNvPr>
          <p:cNvSpPr/>
          <p:nvPr/>
        </p:nvSpPr>
        <p:spPr>
          <a:xfrm rot="9055700">
            <a:off x="9561458" y="3419321"/>
            <a:ext cx="381000" cy="75074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8" name="Seta: para a Direita 3">
            <a:extLst>
              <a:ext uri="{FF2B5EF4-FFF2-40B4-BE49-F238E27FC236}">
                <a16:creationId xmlns:a16="http://schemas.microsoft.com/office/drawing/2014/main" id="{12C30CD4-4EA1-4B80-87B2-E3EAB3C95819}"/>
              </a:ext>
            </a:extLst>
          </p:cNvPr>
          <p:cNvSpPr/>
          <p:nvPr/>
        </p:nvSpPr>
        <p:spPr>
          <a:xfrm rot="19275787">
            <a:off x="6254127" y="3840949"/>
            <a:ext cx="1042466" cy="589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25977" y="3266894"/>
            <a:ext cx="2598921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Sensor captura os dados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de temperatura e umidade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do data center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817127" y="5605120"/>
            <a:ext cx="227396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E depois envia para o site as informações coletadas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Resultado de imagem para SENSOR desenho temperatura e umidade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2286" r="91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70" y="3266894"/>
            <a:ext cx="1673225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10200190" y="2826313"/>
            <a:ext cx="154285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O usuário faz requisição dos dados no site</a:t>
            </a:r>
          </a:p>
        </p:txBody>
      </p:sp>
    </p:spTree>
    <p:extLst>
      <p:ext uri="{BB962C8B-B14F-4D97-AF65-F5344CB8AC3E}">
        <p14:creationId xmlns:p14="http://schemas.microsoft.com/office/powerpoint/2010/main" val="145234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REGINO MACÁRIO TRINDADE NETO</dc:creator>
  <cp:lastModifiedBy>Aluno</cp:lastModifiedBy>
  <cp:revision>7</cp:revision>
  <dcterms:created xsi:type="dcterms:W3CDTF">2019-04-11T15:01:04Z</dcterms:created>
  <dcterms:modified xsi:type="dcterms:W3CDTF">2019-04-12T19:59:33Z</dcterms:modified>
</cp:coreProperties>
</file>