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28DDD6-2F90-4AEE-908B-445B12B3F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D29655-4E4C-4F62-8470-95BA1D81A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8CCDE8-579E-4293-BAB8-EAAE63E41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77BEB-0031-4F53-B025-D8EDE8F98209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250ED9-7125-4BC0-84F1-D11540E39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62A473-C8F9-42F4-84DE-223B7B29F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22A0-5317-44F1-AD3F-D877C2CBA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5063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EFD3C2-A0C8-4703-BB56-68C8B775A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E450D07-DD64-41B4-8025-52B98B8D6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0E474B-9636-4CA3-A934-850173FD2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77BEB-0031-4F53-B025-D8EDE8F98209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BA5EC1-03B1-4ED2-B08C-6E59B471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70FB55-617A-4D2A-A532-5D9BD4990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22A0-5317-44F1-AD3F-D877C2CBA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9534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DBB4766-6ED6-4BFD-8B61-085EF78F39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FB46D19-FED1-4498-9E1B-07EEC4B01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22E3BE-6E5F-40E2-AC5F-2334118A0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77BEB-0031-4F53-B025-D8EDE8F98209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060C35-CCE1-46F8-90A6-E0105D152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9158AE-F3C6-41C1-8577-00BF6305E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22A0-5317-44F1-AD3F-D877C2CBA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9788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5C340F-C7B1-441B-BE3D-00D221400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B935ED-719C-4DDA-82F5-8F3F202FF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59A0B9-855E-4932-9629-B6547FB8C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77BEB-0031-4F53-B025-D8EDE8F98209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CE15BF-F969-4B14-8687-FF26DA99F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22F7F5-7FE9-401E-8657-BB30B354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22A0-5317-44F1-AD3F-D877C2CBA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1092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5CF4CD-AD85-4AA9-A219-2E01FF2DC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7EF13A-43E9-4BE3-9340-D3C48057A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9613C8-99D3-4256-AD17-56D2E1705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77BEB-0031-4F53-B025-D8EDE8F98209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8FDA92-770B-422B-A4E1-C1E07A241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1364CC-6495-419D-9FA6-8C7036714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22A0-5317-44F1-AD3F-D877C2CBA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13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47AF9B-88BC-4A9F-B531-FEF3B525A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84448C-1B6C-49AC-9736-782104FA2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379CAC-B717-4E20-A488-8CE214D81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9C92D8-2602-467B-982E-C7097ADA8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77BEB-0031-4F53-B025-D8EDE8F98209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ABA3707-3392-4B5F-9893-05367D9DF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4FD1F5A-D9B9-4CF0-A7B2-106A9F8E0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22A0-5317-44F1-AD3F-D877C2CBA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6049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FF5C7-3B93-40A6-9E7E-A472696C3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0E695E-382B-4110-B4F2-FBF843047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84C3644-1151-4C07-897D-72793BA61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471CCA4-9D18-403B-9BF2-8FA99351F8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946E33B-9CA1-4FB5-AB46-323BB49C6E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0C26D52-C9A5-433C-9FED-921C23914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77BEB-0031-4F53-B025-D8EDE8F98209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3E0AB5B-21BF-45DE-8E57-CCF907832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6ADB675-B8AA-42C5-A3D4-1D20C9A4B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22A0-5317-44F1-AD3F-D877C2CBA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3174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7ECA8A-6AA7-4B0D-81F2-5859E2072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F0FB06C-2F7D-4C85-9D01-3169AF86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77BEB-0031-4F53-B025-D8EDE8F98209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A0A3E80-8BDF-4C9E-9C48-4A1D5EC9F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2DB6D01-29F3-4B3D-90BC-61577C29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22A0-5317-44F1-AD3F-D877C2CBA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0023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32A3D2F-CB7C-45F1-AB59-C2BF5681D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77BEB-0031-4F53-B025-D8EDE8F98209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17B44AD-ABC0-4EA9-8992-0019FD192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0EE720F-F568-44E0-A650-ACDB6E952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22A0-5317-44F1-AD3F-D877C2CBA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561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0F50C5-AD6A-480B-B4EF-73C849A2F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300C70-F6CF-4F70-9363-B203A6FEF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1E170F1-DFD1-41F4-84BF-0F08F2771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EF0CA3-CF40-4F5A-B5A2-8B00355F5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77BEB-0031-4F53-B025-D8EDE8F98209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CD4CE2-BEC2-4401-865C-4FE0CA401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218E5E-F957-4614-82CD-F313F6BA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22A0-5317-44F1-AD3F-D877C2CBA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1993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17FB51-377A-411C-B7B3-4CCD63581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AF2A00D-9F08-4DAB-BA68-3C21E2A82D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70FA1B2-D417-4E59-9FEB-182E5F021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36FDBE-F99D-44F4-9020-68AF07D5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77BEB-0031-4F53-B025-D8EDE8F98209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1263AA6-CDE6-447B-A605-0D7C89E9D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665F90-697B-4E92-A603-1D47F2347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22A0-5317-44F1-AD3F-D877C2CBA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9118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02D16AA-5733-4EA4-A247-49208FB32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74886E-850D-41A5-8391-659CD63E1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A3DF67-9E3F-4D00-A4C5-614B35926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77BEB-0031-4F53-B025-D8EDE8F98209}" type="datetimeFigureOut">
              <a:rPr lang="pt-BR" smtClean="0"/>
              <a:t>24/04/2019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C121E3-443B-47B9-85AA-41D2199333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154EB7-34F6-49E3-87E4-1C58E0842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822A0-5317-44F1-AD3F-D877C2CBA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33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dht11 png">
            <a:extLst>
              <a:ext uri="{FF2B5EF4-FFF2-40B4-BE49-F238E27FC236}">
                <a16:creationId xmlns:a16="http://schemas.microsoft.com/office/drawing/2014/main" id="{F90A2972-193A-4921-821E-4B56926EC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0" y="115595"/>
            <a:ext cx="1781199" cy="178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m relacionada">
            <a:extLst>
              <a:ext uri="{FF2B5EF4-FFF2-40B4-BE49-F238E27FC236}">
                <a16:creationId xmlns:a16="http://schemas.microsoft.com/office/drawing/2014/main" id="{95486FF3-8507-4FA3-B103-D9F1CE13D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553" y="420849"/>
            <a:ext cx="501275" cy="508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arduino png">
            <a:extLst>
              <a:ext uri="{FF2B5EF4-FFF2-40B4-BE49-F238E27FC236}">
                <a16:creationId xmlns:a16="http://schemas.microsoft.com/office/drawing/2014/main" id="{5E0464FB-C02E-414D-975E-05DE6546B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949" y="378565"/>
            <a:ext cx="1588770" cy="1154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computador png">
            <a:extLst>
              <a:ext uri="{FF2B5EF4-FFF2-40B4-BE49-F238E27FC236}">
                <a16:creationId xmlns:a16="http://schemas.microsoft.com/office/drawing/2014/main" id="{C212E006-903B-4E21-B31A-86F669945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110" y="153927"/>
            <a:ext cx="2210340" cy="1718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m para node png">
            <a:extLst>
              <a:ext uri="{FF2B5EF4-FFF2-40B4-BE49-F238E27FC236}">
                <a16:creationId xmlns:a16="http://schemas.microsoft.com/office/drawing/2014/main" id="{2D700EAE-0819-48AA-A7D3-F126AB8CA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895" y="243683"/>
            <a:ext cx="1588770" cy="973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Imagem relacionada">
            <a:extLst>
              <a:ext uri="{FF2B5EF4-FFF2-40B4-BE49-F238E27FC236}">
                <a16:creationId xmlns:a16="http://schemas.microsoft.com/office/drawing/2014/main" id="{E24B705D-5B05-4889-A30A-EB0F88644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313" y="2536434"/>
            <a:ext cx="6928046" cy="400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m relacionada">
            <a:extLst>
              <a:ext uri="{FF2B5EF4-FFF2-40B4-BE49-F238E27FC236}">
                <a16:creationId xmlns:a16="http://schemas.microsoft.com/office/drawing/2014/main" id="{46358E99-C7C9-4130-9766-4C9176EA8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2397" y="5025620"/>
            <a:ext cx="581697" cy="581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m relacionada">
            <a:extLst>
              <a:ext uri="{FF2B5EF4-FFF2-40B4-BE49-F238E27FC236}">
                <a16:creationId xmlns:a16="http://schemas.microsoft.com/office/drawing/2014/main" id="{0AF56215-FABA-4596-B839-498603B04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0143" y="4784393"/>
            <a:ext cx="326834" cy="461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Imagem relacionada">
            <a:extLst>
              <a:ext uri="{FF2B5EF4-FFF2-40B4-BE49-F238E27FC236}">
                <a16:creationId xmlns:a16="http://schemas.microsoft.com/office/drawing/2014/main" id="{C9930E06-E03E-4726-B1E6-E136C8FFA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035" y="4564730"/>
            <a:ext cx="581698" cy="581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Imagem relacionada">
            <a:extLst>
              <a:ext uri="{FF2B5EF4-FFF2-40B4-BE49-F238E27FC236}">
                <a16:creationId xmlns:a16="http://schemas.microsoft.com/office/drawing/2014/main" id="{D334FFBF-EA66-4F0D-8211-5B4ECAA35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875" y="3015882"/>
            <a:ext cx="1265461" cy="102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Imagem relacionada">
            <a:extLst>
              <a:ext uri="{FF2B5EF4-FFF2-40B4-BE49-F238E27FC236}">
                <a16:creationId xmlns:a16="http://schemas.microsoft.com/office/drawing/2014/main" id="{EDCFF1E5-DAAD-4D42-A211-ACA2C9EBF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431" y="3706144"/>
            <a:ext cx="1539511" cy="153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0" name="Picture 56" descr="Imagem relacionada">
            <a:extLst>
              <a:ext uri="{FF2B5EF4-FFF2-40B4-BE49-F238E27FC236}">
                <a16:creationId xmlns:a16="http://schemas.microsoft.com/office/drawing/2014/main" id="{19499824-A30E-4A84-ABEF-8FC12CAFB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622" y="4978684"/>
            <a:ext cx="973268" cy="973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0" descr="Resultado de imagem para node png">
            <a:extLst>
              <a:ext uri="{FF2B5EF4-FFF2-40B4-BE49-F238E27FC236}">
                <a16:creationId xmlns:a16="http://schemas.microsoft.com/office/drawing/2014/main" id="{BFAE627C-4982-4795-81DF-D6EB60236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703" y="5140118"/>
            <a:ext cx="794385" cy="486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8" name="Picture 64" descr="Imagem relacionada">
            <a:extLst>
              <a:ext uri="{FF2B5EF4-FFF2-40B4-BE49-F238E27FC236}">
                <a16:creationId xmlns:a16="http://schemas.microsoft.com/office/drawing/2014/main" id="{BC33086D-5EBF-45AA-91FD-5967E389B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4081" y="3706144"/>
            <a:ext cx="858586" cy="858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EDAD161-BD16-4F37-8AB1-498A0FD859E2}"/>
              </a:ext>
            </a:extLst>
          </p:cNvPr>
          <p:cNvSpPr txBox="1"/>
          <p:nvPr/>
        </p:nvSpPr>
        <p:spPr>
          <a:xfrm>
            <a:off x="8549520" y="4344632"/>
            <a:ext cx="9637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Servidor Web</a:t>
            </a:r>
          </a:p>
        </p:txBody>
      </p:sp>
      <p:pic>
        <p:nvPicPr>
          <p:cNvPr id="41" name="Picture 8" descr="Resultado de imagem para computador png">
            <a:extLst>
              <a:ext uri="{FF2B5EF4-FFF2-40B4-BE49-F238E27FC236}">
                <a16:creationId xmlns:a16="http://schemas.microsoft.com/office/drawing/2014/main" id="{A78342B9-E8C3-4627-A388-7012FB37C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55" y="5038072"/>
            <a:ext cx="2210340" cy="1718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0" name="Picture 66" descr="Imagem relacionada">
            <a:extLst>
              <a:ext uri="{FF2B5EF4-FFF2-40B4-BE49-F238E27FC236}">
                <a16:creationId xmlns:a16="http://schemas.microsoft.com/office/drawing/2014/main" id="{37363BA2-9DCE-4C7E-BBD1-8A7FF1E51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594" y="5143609"/>
            <a:ext cx="1216495" cy="97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F997B6E-88D2-49FA-92AF-4E8ADFCD170B}"/>
              </a:ext>
            </a:extLst>
          </p:cNvPr>
          <p:cNvSpPr txBox="1"/>
          <p:nvPr/>
        </p:nvSpPr>
        <p:spPr>
          <a:xfrm>
            <a:off x="1437377" y="4753533"/>
            <a:ext cx="83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Cliente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5965E4C-E04C-4282-86C4-5D0383E5AAB8}"/>
              </a:ext>
            </a:extLst>
          </p:cNvPr>
          <p:cNvSpPr txBox="1"/>
          <p:nvPr/>
        </p:nvSpPr>
        <p:spPr>
          <a:xfrm>
            <a:off x="426212" y="1532943"/>
            <a:ext cx="819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Sensor</a:t>
            </a:r>
          </a:p>
          <a:p>
            <a:r>
              <a:rPr lang="pt-BR" dirty="0"/>
              <a:t>dht11</a:t>
            </a:r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5FAE897D-778E-43BF-AFED-ADECC297B632}"/>
              </a:ext>
            </a:extLst>
          </p:cNvPr>
          <p:cNvSpPr/>
          <p:nvPr/>
        </p:nvSpPr>
        <p:spPr>
          <a:xfrm>
            <a:off x="1895988" y="960616"/>
            <a:ext cx="1447839" cy="251863"/>
          </a:xfrm>
          <a:prstGeom prst="rightArrow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84834802-20D7-4A8E-92AB-4601715CB691}"/>
              </a:ext>
            </a:extLst>
          </p:cNvPr>
          <p:cNvSpPr/>
          <p:nvPr/>
        </p:nvSpPr>
        <p:spPr>
          <a:xfrm>
            <a:off x="1626989" y="1441566"/>
            <a:ext cx="1823150" cy="1154378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Envia informações de temperatura e umidade</a:t>
            </a:r>
          </a:p>
        </p:txBody>
      </p:sp>
      <p:sp>
        <p:nvSpPr>
          <p:cNvPr id="11" name="Seta: Circular 10">
            <a:extLst>
              <a:ext uri="{FF2B5EF4-FFF2-40B4-BE49-F238E27FC236}">
                <a16:creationId xmlns:a16="http://schemas.microsoft.com/office/drawing/2014/main" id="{B55AEDDC-461A-44D9-B841-0A7943A71A61}"/>
              </a:ext>
            </a:extLst>
          </p:cNvPr>
          <p:cNvSpPr/>
          <p:nvPr/>
        </p:nvSpPr>
        <p:spPr>
          <a:xfrm rot="5080567">
            <a:off x="8946095" y="2205991"/>
            <a:ext cx="2193831" cy="1281419"/>
          </a:xfrm>
          <a:prstGeom prst="circularArrow">
            <a:avLst>
              <a:gd name="adj1" fmla="val 7822"/>
              <a:gd name="adj2" fmla="val 561862"/>
              <a:gd name="adj3" fmla="val 18982111"/>
              <a:gd name="adj4" fmla="val 12124610"/>
              <a:gd name="adj5" fmla="val 13804"/>
            </a:avLst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0" name="Seta: para a Direita 49">
            <a:extLst>
              <a:ext uri="{FF2B5EF4-FFF2-40B4-BE49-F238E27FC236}">
                <a16:creationId xmlns:a16="http://schemas.microsoft.com/office/drawing/2014/main" id="{752ABE63-EA6D-4BED-8543-54C92A32FB85}"/>
              </a:ext>
            </a:extLst>
          </p:cNvPr>
          <p:cNvSpPr/>
          <p:nvPr/>
        </p:nvSpPr>
        <p:spPr>
          <a:xfrm>
            <a:off x="6081627" y="619874"/>
            <a:ext cx="1286172" cy="203086"/>
          </a:xfrm>
          <a:prstGeom prst="rightArrow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3DE6C20-3513-49A9-B08B-89AB05203BF3}"/>
              </a:ext>
            </a:extLst>
          </p:cNvPr>
          <p:cNvSpPr txBox="1"/>
          <p:nvPr/>
        </p:nvSpPr>
        <p:spPr>
          <a:xfrm>
            <a:off x="8339505" y="1810058"/>
            <a:ext cx="150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Servidor Local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4945527-D5E8-4DCC-9B57-56D16A725C7F}"/>
              </a:ext>
            </a:extLst>
          </p:cNvPr>
          <p:cNvSpPr txBox="1"/>
          <p:nvPr/>
        </p:nvSpPr>
        <p:spPr>
          <a:xfrm>
            <a:off x="4042788" y="1379880"/>
            <a:ext cx="1378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Arduino Uno</a:t>
            </a:r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F0E171F6-52B4-481B-845B-A1F0E76B1721}"/>
              </a:ext>
            </a:extLst>
          </p:cNvPr>
          <p:cNvSpPr/>
          <p:nvPr/>
        </p:nvSpPr>
        <p:spPr>
          <a:xfrm>
            <a:off x="5802312" y="928867"/>
            <a:ext cx="1996996" cy="1154378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Decifra as informações para mandar para o servidor</a:t>
            </a:r>
          </a:p>
        </p:txBody>
      </p: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B68117F4-0A36-4A36-B6E4-7477861B1DB8}"/>
              </a:ext>
            </a:extLst>
          </p:cNvPr>
          <p:cNvSpPr/>
          <p:nvPr/>
        </p:nvSpPr>
        <p:spPr>
          <a:xfrm>
            <a:off x="10716131" y="2439078"/>
            <a:ext cx="1380780" cy="1170872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Envia os dados para a nuvem</a:t>
            </a:r>
          </a:p>
        </p:txBody>
      </p:sp>
      <p:sp>
        <p:nvSpPr>
          <p:cNvPr id="55" name="Seta: para a Direita 54">
            <a:extLst>
              <a:ext uri="{FF2B5EF4-FFF2-40B4-BE49-F238E27FC236}">
                <a16:creationId xmlns:a16="http://schemas.microsoft.com/office/drawing/2014/main" id="{37C4AF2F-B2DE-466F-B3FC-C1A380BBE175}"/>
              </a:ext>
            </a:extLst>
          </p:cNvPr>
          <p:cNvSpPr/>
          <p:nvPr/>
        </p:nvSpPr>
        <p:spPr>
          <a:xfrm rot="10504607">
            <a:off x="3271141" y="5080124"/>
            <a:ext cx="957950" cy="207018"/>
          </a:xfrm>
          <a:prstGeom prst="rightArrow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B5671741-0A3C-4688-BCD4-D8582093A3F5}"/>
              </a:ext>
            </a:extLst>
          </p:cNvPr>
          <p:cNvSpPr/>
          <p:nvPr/>
        </p:nvSpPr>
        <p:spPr>
          <a:xfrm>
            <a:off x="3269132" y="5570470"/>
            <a:ext cx="1833235" cy="973268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Envia as informações para o usuário</a:t>
            </a:r>
          </a:p>
        </p:txBody>
      </p:sp>
      <p:sp>
        <p:nvSpPr>
          <p:cNvPr id="57" name="Seta: para a Direita 56">
            <a:extLst>
              <a:ext uri="{FF2B5EF4-FFF2-40B4-BE49-F238E27FC236}">
                <a16:creationId xmlns:a16="http://schemas.microsoft.com/office/drawing/2014/main" id="{23C9DF8C-2EB9-49AC-A527-02622C018345}"/>
              </a:ext>
            </a:extLst>
          </p:cNvPr>
          <p:cNvSpPr/>
          <p:nvPr/>
        </p:nvSpPr>
        <p:spPr>
          <a:xfrm rot="21313960">
            <a:off x="3655546" y="5237953"/>
            <a:ext cx="977734" cy="199883"/>
          </a:xfrm>
          <a:prstGeom prst="rightArrow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43085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35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8</cp:revision>
  <dcterms:created xsi:type="dcterms:W3CDTF">2019-04-24T13:27:50Z</dcterms:created>
  <dcterms:modified xsi:type="dcterms:W3CDTF">2019-04-24T14:23:45Z</dcterms:modified>
</cp:coreProperties>
</file>