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0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2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7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1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15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03C2-917D-443A-86B6-045A870B9BD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6D57-78B3-4D88-8E3C-5A1C94650E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/>
          <a:lstStyle/>
          <a:p>
            <a:r>
              <a:rPr lang="pt-BR" dirty="0"/>
              <a:t>Manual de </a:t>
            </a:r>
            <a:r>
              <a:rPr lang="pt-BR" dirty="0" err="1"/>
              <a:t>Arquicomp</a:t>
            </a:r>
            <a:r>
              <a:rPr lang="pt-BR" dirty="0"/>
              <a:t>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06700"/>
            <a:ext cx="9144000" cy="24511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Gabriel Domingos </a:t>
            </a:r>
            <a:r>
              <a:rPr lang="pt-BR" dirty="0" err="1"/>
              <a:t>Cazzoto</a:t>
            </a:r>
            <a:endParaRPr lang="pt-BR" dirty="0"/>
          </a:p>
          <a:p>
            <a:pPr algn="l"/>
            <a:r>
              <a:rPr lang="pt-BR" dirty="0"/>
              <a:t>João Vinicius Santana</a:t>
            </a:r>
          </a:p>
          <a:p>
            <a:pPr algn="l"/>
            <a:r>
              <a:rPr lang="pt-BR" dirty="0"/>
              <a:t>Wesley Souza</a:t>
            </a:r>
          </a:p>
          <a:p>
            <a:pPr algn="l"/>
            <a:r>
              <a:rPr lang="pt-BR" dirty="0"/>
              <a:t>Mateus </a:t>
            </a:r>
            <a:r>
              <a:rPr lang="pt-BR" dirty="0" err="1"/>
              <a:t>Lopis</a:t>
            </a:r>
            <a:endParaRPr lang="pt-BR" dirty="0"/>
          </a:p>
          <a:p>
            <a:pPr algn="l"/>
            <a:r>
              <a:rPr lang="pt-BR" dirty="0"/>
              <a:t>Igor </a:t>
            </a:r>
            <a:r>
              <a:rPr lang="pt-BR" dirty="0" err="1"/>
              <a:t>Batistela</a:t>
            </a:r>
            <a:endParaRPr lang="pt-BR" dirty="0"/>
          </a:p>
          <a:p>
            <a:pPr algn="l"/>
            <a:r>
              <a:rPr lang="pt-BR" dirty="0"/>
              <a:t>Vitoria Rodrigues</a:t>
            </a:r>
          </a:p>
        </p:txBody>
      </p:sp>
    </p:spTree>
    <p:extLst>
      <p:ext uri="{BB962C8B-B14F-4D97-AF65-F5344CB8AC3E}">
        <p14:creationId xmlns:p14="http://schemas.microsoft.com/office/powerpoint/2010/main" val="365599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5800"/>
            <a:ext cx="53721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Cole as duas linhas de código que estão no </a:t>
            </a:r>
            <a:r>
              <a:rPr lang="pt-BR" dirty="0" err="1"/>
              <a:t>moodle</a:t>
            </a:r>
            <a:r>
              <a:rPr lang="pt-BR" dirty="0"/>
              <a:t>, depois insira os comandos </a:t>
            </a:r>
          </a:p>
          <a:p>
            <a:r>
              <a:rPr lang="pt-BR" dirty="0"/>
              <a:t>“&lt;script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configs</a:t>
            </a:r>
            <a:r>
              <a:rPr lang="pt-BR" dirty="0"/>
              <a:t>/grafico.js"&gt;&lt;/script&gt;</a:t>
            </a:r>
          </a:p>
          <a:p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configs</a:t>
            </a:r>
            <a:r>
              <a:rPr lang="pt-BR" dirty="0"/>
              <a:t>/socket.js"&gt;&lt;/script&gt;</a:t>
            </a:r>
          </a:p>
          <a:p>
            <a:pPr marL="0" indent="0">
              <a:buNone/>
            </a:pPr>
            <a:r>
              <a:rPr lang="pt-BR" dirty="0"/>
              <a:t>E dentro do </a:t>
            </a:r>
            <a:r>
              <a:rPr lang="pt-BR" dirty="0" err="1"/>
              <a:t>body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canvas</a:t>
            </a:r>
            <a:r>
              <a:rPr lang="pt-BR" dirty="0"/>
              <a:t> id= “</a:t>
            </a:r>
            <a:r>
              <a:rPr lang="pt-BR" dirty="0" err="1"/>
              <a:t>temp</a:t>
            </a:r>
            <a:r>
              <a:rPr lang="pt-BR" dirty="0"/>
              <a:t>”&gt;&lt;/</a:t>
            </a:r>
            <a:r>
              <a:rPr lang="pt-BR" dirty="0" err="1"/>
              <a:t>canvas</a:t>
            </a:r>
            <a:r>
              <a:rPr lang="pt-BR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5022" r="9005"/>
          <a:stretch/>
        </p:blipFill>
        <p:spPr>
          <a:xfrm>
            <a:off x="6210300" y="0"/>
            <a:ext cx="59817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133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Abra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confira se esta na pasta </a:t>
            </a:r>
            <a:r>
              <a:rPr lang="pt-BR" dirty="0" err="1"/>
              <a:t>configs</a:t>
            </a:r>
            <a:r>
              <a:rPr lang="pt-BR" dirty="0"/>
              <a:t>, você não estiver digite “</a:t>
            </a:r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configs</a:t>
            </a:r>
            <a:r>
              <a:rPr lang="pt-BR" dirty="0"/>
              <a:t>” e em seguida digite “node index”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50781"/>
          <a:stretch/>
        </p:blipFill>
        <p:spPr>
          <a:xfrm>
            <a:off x="5788025" y="0"/>
            <a:ext cx="640397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4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410209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Abra o </a:t>
            </a:r>
            <a:r>
              <a:rPr lang="pt-BR" dirty="0" err="1"/>
              <a:t>moodle</a:t>
            </a:r>
            <a:r>
              <a:rPr lang="pt-BR" dirty="0"/>
              <a:t> e entre na pasta de </a:t>
            </a:r>
            <a:r>
              <a:rPr lang="pt-BR" dirty="0" err="1"/>
              <a:t>ArquiComp</a:t>
            </a:r>
            <a:r>
              <a:rPr lang="pt-BR" dirty="0"/>
              <a:t>, nela  baixe o primeiro arquivo “PACOTE NODE </a:t>
            </a:r>
            <a:r>
              <a:rPr lang="pt-BR" dirty="0" err="1"/>
              <a:t>js</a:t>
            </a:r>
            <a:r>
              <a:rPr lang="pt-BR" dirty="0"/>
              <a:t> Arquivo”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550" r="16715"/>
          <a:stretch/>
        </p:blipFill>
        <p:spPr>
          <a:xfrm>
            <a:off x="4940299" y="-457200"/>
            <a:ext cx="72517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/>
          <a:lstStyle/>
          <a:p>
            <a:pPr algn="just"/>
            <a:r>
              <a:rPr lang="pt-BR" dirty="0"/>
              <a:t>Crie uma pasta com um nome qualquer para utilizar no nosso caso a pasta se chamara “</a:t>
            </a:r>
            <a:r>
              <a:rPr lang="pt-BR" dirty="0" err="1"/>
              <a:t>Codrigos</a:t>
            </a:r>
            <a:r>
              <a:rPr lang="pt-BR" dirty="0"/>
              <a:t>”, dentro dela, aperte o botão direito e selecione a opção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86" r="50124"/>
          <a:stretch/>
        </p:blipFill>
        <p:spPr>
          <a:xfrm>
            <a:off x="5908813" y="0"/>
            <a:ext cx="6283187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se abrira, nele insira o </a:t>
            </a:r>
            <a:r>
              <a:rPr lang="pt-BR" dirty="0" err="1"/>
              <a:t>camando</a:t>
            </a:r>
            <a:r>
              <a:rPr lang="pt-BR" dirty="0"/>
              <a:t> “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” esse mando iniciara o projeto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52245"/>
          <a:stretch/>
        </p:blipFill>
        <p:spPr>
          <a:xfrm>
            <a:off x="5978525" y="0"/>
            <a:ext cx="621347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Em seguida digite o comando</a:t>
            </a:r>
          </a:p>
          <a:p>
            <a:pPr marL="0" indent="0" algn="just">
              <a:buNone/>
            </a:pPr>
            <a:r>
              <a:rPr lang="pt-BR" dirty="0"/>
              <a:t>“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socket.io </a:t>
            </a:r>
            <a:r>
              <a:rPr lang="pt-BR" dirty="0" err="1"/>
              <a:t>serialport</a:t>
            </a:r>
            <a:r>
              <a:rPr lang="pt-BR" dirty="0"/>
              <a:t> –</a:t>
            </a:r>
            <a:r>
              <a:rPr lang="pt-BR" dirty="0" err="1"/>
              <a:t>save</a:t>
            </a:r>
            <a:r>
              <a:rPr lang="pt-BR" dirty="0"/>
              <a:t>” , esse comando instala os pacotes que iremos utilizar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54881"/>
          <a:stretch/>
        </p:blipFill>
        <p:spPr>
          <a:xfrm>
            <a:off x="6321425" y="0"/>
            <a:ext cx="587057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180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Após isso </a:t>
            </a:r>
            <a:r>
              <a:rPr lang="pt-BR" dirty="0" err="1"/>
              <a:t>moodle</a:t>
            </a:r>
            <a:r>
              <a:rPr lang="pt-BR" dirty="0"/>
              <a:t> e baixe o segundo arquivo, coloque ele na sua pasta e descompacte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941" r="17985"/>
          <a:stretch/>
        </p:blipFill>
        <p:spPr>
          <a:xfrm>
            <a:off x="5156200" y="-203200"/>
            <a:ext cx="7035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Abra a pasta descompactada e clique com o botão direito, selecione “Open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”, isso abrira os arquivos no Visual Studio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249" r="43265"/>
          <a:stretch/>
        </p:blipFill>
        <p:spPr>
          <a:xfrm>
            <a:off x="6096000" y="0"/>
            <a:ext cx="5918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2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Dentro do Visual Studio </a:t>
            </a:r>
            <a:r>
              <a:rPr lang="pt-BR" dirty="0" err="1"/>
              <a:t>Code</a:t>
            </a:r>
            <a:r>
              <a:rPr lang="pt-BR" dirty="0"/>
              <a:t> o arquivo “Index.js” e adapte o código para porta analógica que você esta usando, isso pode ser visto na aplicação do </a:t>
            </a:r>
            <a:r>
              <a:rPr lang="pt-BR" dirty="0" err="1"/>
              <a:t>arduino</a:t>
            </a:r>
            <a:r>
              <a:rPr lang="pt-BR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0532" r="6954"/>
          <a:stretch/>
        </p:blipFill>
        <p:spPr>
          <a:xfrm>
            <a:off x="5359400" y="0"/>
            <a:ext cx="6832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719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Crie um novo documento HTML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538" r="42387"/>
          <a:stretch/>
        </p:blipFill>
        <p:spPr>
          <a:xfrm>
            <a:off x="5156199" y="101600"/>
            <a:ext cx="703580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0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276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Manual de Arquicomp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Arquicomp 2</dc:title>
  <dc:creator>Aluno</dc:creator>
  <cp:lastModifiedBy>ALICE COELHO SOUSA</cp:lastModifiedBy>
  <cp:revision>7</cp:revision>
  <dcterms:created xsi:type="dcterms:W3CDTF">2019-04-05T17:34:13Z</dcterms:created>
  <dcterms:modified xsi:type="dcterms:W3CDTF">2019-04-30T13:16:42Z</dcterms:modified>
</cp:coreProperties>
</file>