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8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42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5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79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6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7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8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2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5E6EF-7F70-4122-86F7-80572F5C28D7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4F0D-C23A-471D-A682-21FCE739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42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500" y="266700"/>
            <a:ext cx="9334500" cy="8635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Desenho da solução</a:t>
            </a:r>
            <a:endParaRPr lang="pt-BR" dirty="0"/>
          </a:p>
        </p:txBody>
      </p:sp>
      <p:pic>
        <p:nvPicPr>
          <p:cNvPr id="1026" name="Picture 2" descr="Resultado de imagem para servid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7272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2743200" y="2171698"/>
            <a:ext cx="695324" cy="355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senso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541460"/>
            <a:ext cx="1607343" cy="16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1630362"/>
            <a:ext cx="1430338" cy="14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5712619" y="2171699"/>
            <a:ext cx="802481" cy="355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06" y="4483200"/>
            <a:ext cx="1722437" cy="1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/>
          <p:cNvSpPr/>
          <p:nvPr/>
        </p:nvSpPr>
        <p:spPr>
          <a:xfrm>
            <a:off x="8572500" y="2171698"/>
            <a:ext cx="787400" cy="355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essoa no computado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49" y="1085848"/>
            <a:ext cx="2527302" cy="252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7493000" y="3467100"/>
            <a:ext cx="355600" cy="7747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Esquerda 9"/>
          <p:cNvSpPr/>
          <p:nvPr/>
        </p:nvSpPr>
        <p:spPr>
          <a:xfrm>
            <a:off x="5712619" y="5210966"/>
            <a:ext cx="802481" cy="32623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4" name="Picture 20" descr="Imagem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92" y="4493917"/>
            <a:ext cx="2040680" cy="176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22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Desenho da solução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Desenho da solução</dc:title>
  <dc:creator>Aluno</dc:creator>
  <cp:lastModifiedBy>Aluno</cp:lastModifiedBy>
  <cp:revision>3</cp:revision>
  <dcterms:created xsi:type="dcterms:W3CDTF">2019-04-03T19:33:04Z</dcterms:created>
  <dcterms:modified xsi:type="dcterms:W3CDTF">2019-04-03T19:57:08Z</dcterms:modified>
</cp:coreProperties>
</file>