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09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5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7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0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29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04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0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4C43-1E88-49CE-85D3-A02EF52995F3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6F83-DD34-4C1C-93B2-B8E548F14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3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87" y="1654493"/>
            <a:ext cx="2194062" cy="17329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08" y="384681"/>
            <a:ext cx="1069216" cy="94894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68394" y="3957450"/>
            <a:ext cx="3023621" cy="23969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77" y="-77277"/>
            <a:ext cx="1865313" cy="186531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05" y="418302"/>
            <a:ext cx="873620" cy="534364"/>
          </a:xfrm>
          <a:prstGeom prst="rect">
            <a:avLst/>
          </a:prstGeom>
        </p:spPr>
      </p:pic>
      <p:sp>
        <p:nvSpPr>
          <p:cNvPr id="11" name="Seta para Cima 10"/>
          <p:cNvSpPr/>
          <p:nvPr/>
        </p:nvSpPr>
        <p:spPr>
          <a:xfrm rot="5400000">
            <a:off x="1690393" y="3840971"/>
            <a:ext cx="232026" cy="5618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61095" y="4050005"/>
            <a:ext cx="1424241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Alimentação </a:t>
            </a:r>
          </a:p>
          <a:p>
            <a:pPr algn="ctr"/>
            <a:r>
              <a:rPr lang="pt-BR" sz="1400" dirty="0" smtClean="0"/>
              <a:t>Externa</a:t>
            </a:r>
            <a:endParaRPr lang="pt-BR" sz="1400" dirty="0"/>
          </a:p>
        </p:txBody>
      </p:sp>
      <p:sp>
        <p:nvSpPr>
          <p:cNvPr id="16" name="Retângulo 15"/>
          <p:cNvSpPr/>
          <p:nvPr/>
        </p:nvSpPr>
        <p:spPr>
          <a:xfrm>
            <a:off x="7350690" y="5134441"/>
            <a:ext cx="914400" cy="316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DHT11</a:t>
            </a:r>
            <a:endParaRPr lang="pt-BR" sz="1400" b="1" dirty="0"/>
          </a:p>
        </p:txBody>
      </p:sp>
      <p:sp>
        <p:nvSpPr>
          <p:cNvPr id="25" name="Retângulo 24"/>
          <p:cNvSpPr/>
          <p:nvPr/>
        </p:nvSpPr>
        <p:spPr>
          <a:xfrm>
            <a:off x="8630794" y="5624704"/>
            <a:ext cx="2063750" cy="7452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Sensor de temperatura e Umidade</a:t>
            </a:r>
          </a:p>
          <a:p>
            <a:pPr algn="ctr"/>
            <a:r>
              <a:rPr lang="pt-BR" sz="1400" dirty="0" smtClean="0"/>
              <a:t>Medição em Celsius (-40°C á +80°C)</a:t>
            </a:r>
          </a:p>
          <a:p>
            <a:pPr algn="ctr"/>
            <a:r>
              <a:rPr lang="pt-BR" sz="1400" dirty="0" smtClean="0"/>
              <a:t>Medição em Umidade (0% á 100% UR)</a:t>
            </a:r>
            <a:endParaRPr lang="pt-BR" sz="1400" dirty="0"/>
          </a:p>
        </p:txBody>
      </p:sp>
      <p:sp>
        <p:nvSpPr>
          <p:cNvPr id="26" name="Retângulo 25"/>
          <p:cNvSpPr/>
          <p:nvPr/>
        </p:nvSpPr>
        <p:spPr>
          <a:xfrm>
            <a:off x="3459294" y="3707275"/>
            <a:ext cx="711200" cy="245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USB</a:t>
            </a:r>
            <a:endParaRPr lang="pt-BR" sz="1400" dirty="0"/>
          </a:p>
        </p:txBody>
      </p:sp>
      <p:sp>
        <p:nvSpPr>
          <p:cNvPr id="27" name="Retângulo 26"/>
          <p:cNvSpPr/>
          <p:nvPr/>
        </p:nvSpPr>
        <p:spPr>
          <a:xfrm>
            <a:off x="6754016" y="1017588"/>
            <a:ext cx="914400" cy="316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400" dirty="0" smtClean="0"/>
              <a:t>Azure</a:t>
            </a:r>
            <a:endParaRPr lang="pt-BR" sz="1400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05" y="2232496"/>
            <a:ext cx="888920" cy="888920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>
            <a:off x="3700634" y="3121416"/>
            <a:ext cx="248063" cy="4612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Cima 31"/>
          <p:cNvSpPr/>
          <p:nvPr/>
        </p:nvSpPr>
        <p:spPr>
          <a:xfrm>
            <a:off x="3690863" y="1635152"/>
            <a:ext cx="248063" cy="4612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Dobrada 34"/>
          <p:cNvSpPr/>
          <p:nvPr/>
        </p:nvSpPr>
        <p:spPr>
          <a:xfrm rot="5400000">
            <a:off x="8420101" y="741267"/>
            <a:ext cx="813816" cy="868680"/>
          </a:xfrm>
          <a:prstGeom prst="bentArrow">
            <a:avLst>
              <a:gd name="adj1" fmla="val 18758"/>
              <a:gd name="adj2" fmla="val 26561"/>
              <a:gd name="adj3" fmla="val 21879"/>
              <a:gd name="adj4" fmla="val 3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Seta para a Direita 35"/>
          <p:cNvSpPr/>
          <p:nvPr/>
        </p:nvSpPr>
        <p:spPr>
          <a:xfrm>
            <a:off x="5348102" y="662741"/>
            <a:ext cx="720423" cy="354847"/>
          </a:xfrm>
          <a:prstGeom prst="rightArrow">
            <a:avLst>
              <a:gd name="adj1" fmla="val 30222"/>
              <a:gd name="adj2" fmla="val 53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>
            <a:off x="5938883" y="5997317"/>
            <a:ext cx="978408" cy="276483"/>
          </a:xfrm>
          <a:prstGeom prst="rightArrow">
            <a:avLst>
              <a:gd name="adj1" fmla="val 372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Menos 45"/>
          <p:cNvSpPr/>
          <p:nvPr/>
        </p:nvSpPr>
        <p:spPr>
          <a:xfrm>
            <a:off x="4446306" y="4849929"/>
            <a:ext cx="914400" cy="46403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Menos 46"/>
          <p:cNvSpPr/>
          <p:nvPr/>
        </p:nvSpPr>
        <p:spPr>
          <a:xfrm rot="5400000">
            <a:off x="4220403" y="5521522"/>
            <a:ext cx="1998272" cy="50767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Menos 47"/>
          <p:cNvSpPr/>
          <p:nvPr/>
        </p:nvSpPr>
        <p:spPr>
          <a:xfrm>
            <a:off x="4446304" y="6234409"/>
            <a:ext cx="968291" cy="4333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a Esquerda 48"/>
          <p:cNvSpPr/>
          <p:nvPr/>
        </p:nvSpPr>
        <p:spPr>
          <a:xfrm rot="10800000">
            <a:off x="1685336" y="5292460"/>
            <a:ext cx="437586" cy="2320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261096" y="4997930"/>
            <a:ext cx="1511483" cy="915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Tensão da alimentação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 rot="5400000">
            <a:off x="4246088" y="5268186"/>
            <a:ext cx="131483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Entrada/Saída Digitais</a:t>
            </a:r>
            <a:endParaRPr lang="pt-BR" sz="1400" dirty="0"/>
          </a:p>
        </p:txBody>
      </p:sp>
      <p:sp>
        <p:nvSpPr>
          <p:cNvPr id="54" name="Menos 53"/>
          <p:cNvSpPr/>
          <p:nvPr/>
        </p:nvSpPr>
        <p:spPr>
          <a:xfrm>
            <a:off x="1685335" y="5758951"/>
            <a:ext cx="600779" cy="37660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Menos 54"/>
          <p:cNvSpPr/>
          <p:nvPr/>
        </p:nvSpPr>
        <p:spPr>
          <a:xfrm>
            <a:off x="1648563" y="6281673"/>
            <a:ext cx="600779" cy="37660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Menos 55"/>
          <p:cNvSpPr/>
          <p:nvPr/>
        </p:nvSpPr>
        <p:spPr>
          <a:xfrm rot="16200000">
            <a:off x="1378018" y="6004244"/>
            <a:ext cx="807390" cy="408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699051" y="6090897"/>
            <a:ext cx="1110380" cy="2521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Entrada</a:t>
            </a:r>
          </a:p>
          <a:p>
            <a:pPr algn="ctr"/>
            <a:r>
              <a:rPr lang="pt-BR" sz="1400" dirty="0" smtClean="0"/>
              <a:t>Analógica</a:t>
            </a:r>
            <a:endParaRPr lang="pt-BR" sz="1400" dirty="0"/>
          </a:p>
        </p:txBody>
      </p:sp>
      <p:pic>
        <p:nvPicPr>
          <p:cNvPr id="33" name="Picture 2" descr="Resultado de imagem para dht11 png">
            <a:extLst>
              <a:ext uri="{FF2B5EF4-FFF2-40B4-BE49-F238E27FC236}">
                <a16:creationId xmlns:a16="http://schemas.microsoft.com/office/drawing/2014/main" id="{F90A2972-193A-4921-821E-4B56926E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91" y="5200297"/>
            <a:ext cx="1781199" cy="17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15</cp:revision>
  <dcterms:created xsi:type="dcterms:W3CDTF">2018-12-06T14:50:16Z</dcterms:created>
  <dcterms:modified xsi:type="dcterms:W3CDTF">2019-04-29T22:28:17Z</dcterms:modified>
</cp:coreProperties>
</file>