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k8K6Au/fsDIVFjbNpnDOw==" hashData="SlbC65sop2QSZnS9LNk1EnnlDklUL9LsoZ+JfDwKUahyBrPW9aEJWYocyx+afQ8wej5T6hfmmkhBFg/pm2SAl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2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43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4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F026-CD01-4C65-98C0-3AD3C16F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70" y="1232451"/>
            <a:ext cx="10918066" cy="3339549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Georgia" panose="02040502050405020303" pitchFamily="18" charset="0"/>
              </a:rPr>
              <a:t>Proyecto</a:t>
            </a:r>
            <a:br>
              <a:rPr lang="es-MX" dirty="0">
                <a:latin typeface="Georgia" panose="02040502050405020303" pitchFamily="18" charset="0"/>
              </a:rPr>
            </a:br>
            <a:r>
              <a:rPr lang="es-MX" dirty="0">
                <a:latin typeface="Georgia" panose="02040502050405020303" pitchFamily="18" charset="0"/>
              </a:rPr>
              <a:t>CINELAN H Y H</a:t>
            </a:r>
            <a:br>
              <a:rPr lang="es-MX" dirty="0">
                <a:latin typeface="Georgia" panose="02040502050405020303" pitchFamily="18" charset="0"/>
              </a:rPr>
            </a:br>
            <a:br>
              <a:rPr lang="es-MX" dirty="0">
                <a:latin typeface="Georgia" panose="02040502050405020303" pitchFamily="18" charset="0"/>
              </a:rPr>
            </a:br>
            <a:r>
              <a:rPr lang="es-MX" dirty="0">
                <a:latin typeface="Georgia" panose="02040502050405020303" pitchFamily="18" charset="0"/>
              </a:rPr>
              <a:t>MANUAL DE usuario para un buen uso de la aplicación</a:t>
            </a:r>
            <a:endParaRPr lang="es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5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93F9FD-FFA8-4238-B3AA-1EEDC5B3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37466"/>
            <a:ext cx="11502885" cy="635421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1722786" y="4041912"/>
            <a:ext cx="7964552" cy="2489519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>
            <a:off x="5524121" y="2539676"/>
            <a:ext cx="0" cy="1502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4200938" y="1549460"/>
            <a:ext cx="2746465" cy="946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b="1" dirty="0">
                <a:solidFill>
                  <a:schemeClr val="tx1"/>
                </a:solidFill>
              </a:rPr>
              <a:t>Actualizar los datos de los clientes que estén registrado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5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EBBDCC-6691-442D-8356-75A5AFCF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320060"/>
            <a:ext cx="9507957" cy="6120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C59E821-AEB3-4153-A964-BCF3AE0BC424}"/>
              </a:ext>
            </a:extLst>
          </p:cNvPr>
          <p:cNvSpPr/>
          <p:nvPr/>
        </p:nvSpPr>
        <p:spPr>
          <a:xfrm>
            <a:off x="1487189" y="649036"/>
            <a:ext cx="9406098" cy="565329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D32043-EDC8-467F-A40D-15DA0E21E583}"/>
              </a:ext>
            </a:extLst>
          </p:cNvPr>
          <p:cNvSpPr/>
          <p:nvPr/>
        </p:nvSpPr>
        <p:spPr>
          <a:xfrm>
            <a:off x="5089195" y="2988711"/>
            <a:ext cx="2202086" cy="14142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Aquí tienes la información más detallada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D8C7C32-58CB-4376-A22B-D00F727D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360000"/>
            <a:ext cx="9592805" cy="6120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C59E821-AEB3-4153-A964-BCF3AE0BC424}"/>
              </a:ext>
            </a:extLst>
          </p:cNvPr>
          <p:cNvSpPr/>
          <p:nvPr/>
        </p:nvSpPr>
        <p:spPr>
          <a:xfrm>
            <a:off x="1659985" y="1282082"/>
            <a:ext cx="1899138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D32043-EDC8-467F-A40D-15DA0E21E583}"/>
              </a:ext>
            </a:extLst>
          </p:cNvPr>
          <p:cNvSpPr/>
          <p:nvPr/>
        </p:nvSpPr>
        <p:spPr>
          <a:xfrm>
            <a:off x="5117327" y="2960575"/>
            <a:ext cx="2202086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el registro general de todas las ventas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FE80589-3F3C-4D94-A5EF-803A7BA338DA}"/>
              </a:ext>
            </a:extLst>
          </p:cNvPr>
          <p:cNvCxnSpPr>
            <a:cxnSpLocks/>
          </p:cNvCxnSpPr>
          <p:nvPr/>
        </p:nvCxnSpPr>
        <p:spPr>
          <a:xfrm flipH="1" flipV="1">
            <a:off x="2912010" y="1631852"/>
            <a:ext cx="2205317" cy="15333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3A5D8BC-DC25-4A1F-BDE7-B60120B7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1" y="572710"/>
            <a:ext cx="9814154" cy="59072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6D5ACD1-EF18-4EC4-B2D2-16667544E36E}"/>
              </a:ext>
            </a:extLst>
          </p:cNvPr>
          <p:cNvSpPr/>
          <p:nvPr/>
        </p:nvSpPr>
        <p:spPr>
          <a:xfrm>
            <a:off x="3671669" y="1282082"/>
            <a:ext cx="1899138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BDABFD1-DAB8-4551-98C0-27B51C7E4477}"/>
              </a:ext>
            </a:extLst>
          </p:cNvPr>
          <p:cNvSpPr/>
          <p:nvPr/>
        </p:nvSpPr>
        <p:spPr>
          <a:xfrm>
            <a:off x="7129011" y="2960575"/>
            <a:ext cx="2202086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registro por edades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523B0B7-1530-4D2C-A344-BE1E62D8330B}"/>
              </a:ext>
            </a:extLst>
          </p:cNvPr>
          <p:cNvCxnSpPr>
            <a:cxnSpLocks/>
          </p:cNvCxnSpPr>
          <p:nvPr/>
        </p:nvCxnSpPr>
        <p:spPr>
          <a:xfrm flipH="1" flipV="1">
            <a:off x="4923694" y="1631852"/>
            <a:ext cx="2205317" cy="15333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7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FBBE03-9F8C-41AD-AB6D-95FD3C7D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81" y="477716"/>
            <a:ext cx="9620838" cy="6120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35B0BE7-6073-42F7-87EB-04883E70E742}"/>
              </a:ext>
            </a:extLst>
          </p:cNvPr>
          <p:cNvSpPr/>
          <p:nvPr/>
        </p:nvSpPr>
        <p:spPr>
          <a:xfrm>
            <a:off x="5176912" y="1479028"/>
            <a:ext cx="1786598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916D6B-5F17-483E-9AC7-8B62887E2AAE}"/>
              </a:ext>
            </a:extLst>
          </p:cNvPr>
          <p:cNvSpPr/>
          <p:nvPr/>
        </p:nvSpPr>
        <p:spPr>
          <a:xfrm>
            <a:off x="2946855" y="3284130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el registro de los que compraron comida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EDD2CD-AC86-4560-BEA1-534862AD7BE7}"/>
              </a:ext>
            </a:extLst>
          </p:cNvPr>
          <p:cNvCxnSpPr>
            <a:cxnSpLocks/>
          </p:cNvCxnSpPr>
          <p:nvPr/>
        </p:nvCxnSpPr>
        <p:spPr>
          <a:xfrm flipV="1">
            <a:off x="4332849" y="1856934"/>
            <a:ext cx="2053886" cy="1427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8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666090-58CE-4797-80B3-10C7CD10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2" y="405887"/>
            <a:ext cx="10128739" cy="6046225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222A547-F98D-4DB5-B0DC-C61D399EA309}"/>
              </a:ext>
            </a:extLst>
          </p:cNvPr>
          <p:cNvSpPr/>
          <p:nvPr/>
        </p:nvSpPr>
        <p:spPr>
          <a:xfrm>
            <a:off x="6933032" y="1364142"/>
            <a:ext cx="1929614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628F8EA-B8BC-407F-AC23-950976105A1F}"/>
              </a:ext>
            </a:extLst>
          </p:cNvPr>
          <p:cNvSpPr/>
          <p:nvPr/>
        </p:nvSpPr>
        <p:spPr>
          <a:xfrm>
            <a:off x="4702975" y="3169244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el registro de los que no compraron comida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8297A0-879A-4E03-8B0E-7105679BAED2}"/>
              </a:ext>
            </a:extLst>
          </p:cNvPr>
          <p:cNvCxnSpPr>
            <a:cxnSpLocks/>
          </p:cNvCxnSpPr>
          <p:nvPr/>
        </p:nvCxnSpPr>
        <p:spPr>
          <a:xfrm flipV="1">
            <a:off x="6088969" y="1742048"/>
            <a:ext cx="2053886" cy="1427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9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675831-D478-4755-B597-373E1ABD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67" y="318520"/>
            <a:ext cx="10030265" cy="6220959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B95957F-F40B-4583-A279-905228239E0E}"/>
              </a:ext>
            </a:extLst>
          </p:cNvPr>
          <p:cNvSpPr/>
          <p:nvPr/>
        </p:nvSpPr>
        <p:spPr>
          <a:xfrm>
            <a:off x="8792308" y="1336006"/>
            <a:ext cx="2321167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8316C64-EF22-418F-9414-1F407553470D}"/>
              </a:ext>
            </a:extLst>
          </p:cNvPr>
          <p:cNvSpPr/>
          <p:nvPr/>
        </p:nvSpPr>
        <p:spPr>
          <a:xfrm>
            <a:off x="6377029" y="3141108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el total del dines por cada sala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54D461E-9655-4E81-82AB-16C57DC522F4}"/>
              </a:ext>
            </a:extLst>
          </p:cNvPr>
          <p:cNvCxnSpPr>
            <a:cxnSpLocks/>
          </p:cNvCxnSpPr>
          <p:nvPr/>
        </p:nvCxnSpPr>
        <p:spPr>
          <a:xfrm flipV="1">
            <a:off x="7763023" y="1713912"/>
            <a:ext cx="2053886" cy="1427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7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57B002-87C3-48E8-ACDE-E42B61E1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428180"/>
            <a:ext cx="9945858" cy="6313341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710FC36-0C02-4D08-9AE3-D6438BA6FB48}"/>
              </a:ext>
            </a:extLst>
          </p:cNvPr>
          <p:cNvSpPr/>
          <p:nvPr/>
        </p:nvSpPr>
        <p:spPr>
          <a:xfrm>
            <a:off x="1434906" y="4881065"/>
            <a:ext cx="1899138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E7D50FF-53C8-4B2D-B40C-5E37286D4330}"/>
              </a:ext>
            </a:extLst>
          </p:cNvPr>
          <p:cNvSpPr/>
          <p:nvPr/>
        </p:nvSpPr>
        <p:spPr>
          <a:xfrm>
            <a:off x="5331655" y="2739346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Ver por separado cada tipo de cliente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DBB7FD-F0ED-42D2-93B2-8CFADA464942}"/>
              </a:ext>
            </a:extLst>
          </p:cNvPr>
          <p:cNvCxnSpPr>
            <a:cxnSpLocks/>
          </p:cNvCxnSpPr>
          <p:nvPr/>
        </p:nvCxnSpPr>
        <p:spPr>
          <a:xfrm flipH="1">
            <a:off x="2349305" y="3305908"/>
            <a:ext cx="2982350" cy="15751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7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FB948A-9E70-42FA-B578-78940837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97" y="376816"/>
            <a:ext cx="9533205" cy="6104368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710FC36-0C02-4D08-9AE3-D6438BA6FB48}"/>
              </a:ext>
            </a:extLst>
          </p:cNvPr>
          <p:cNvSpPr/>
          <p:nvPr/>
        </p:nvSpPr>
        <p:spPr>
          <a:xfrm>
            <a:off x="3432516" y="4699146"/>
            <a:ext cx="2067951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E7D50FF-53C8-4B2D-B40C-5E37286D4330}"/>
              </a:ext>
            </a:extLst>
          </p:cNvPr>
          <p:cNvSpPr/>
          <p:nvPr/>
        </p:nvSpPr>
        <p:spPr>
          <a:xfrm>
            <a:off x="6971618" y="2172785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Cual fue la película más vista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DBB7FD-F0ED-42D2-93B2-8CFADA464942}"/>
              </a:ext>
            </a:extLst>
          </p:cNvPr>
          <p:cNvCxnSpPr>
            <a:cxnSpLocks/>
          </p:cNvCxnSpPr>
          <p:nvPr/>
        </p:nvCxnSpPr>
        <p:spPr>
          <a:xfrm flipH="1">
            <a:off x="4466491" y="3318388"/>
            <a:ext cx="3630637" cy="1380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0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4F90F1-3767-45C8-8B1B-4E17CDBC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327396"/>
            <a:ext cx="9397218" cy="596508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710FC36-0C02-4D08-9AE3-D6438BA6FB48}"/>
              </a:ext>
            </a:extLst>
          </p:cNvPr>
          <p:cNvSpPr/>
          <p:nvPr/>
        </p:nvSpPr>
        <p:spPr>
          <a:xfrm>
            <a:off x="3249635" y="4994565"/>
            <a:ext cx="2067951" cy="363838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E7D50FF-53C8-4B2D-B40C-5E37286D4330}"/>
              </a:ext>
            </a:extLst>
          </p:cNvPr>
          <p:cNvSpPr/>
          <p:nvPr/>
        </p:nvSpPr>
        <p:spPr>
          <a:xfrm>
            <a:off x="6788737" y="2468204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El total de las ventas por comida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DBB7FD-F0ED-42D2-93B2-8CFADA464942}"/>
              </a:ext>
            </a:extLst>
          </p:cNvPr>
          <p:cNvCxnSpPr>
            <a:cxnSpLocks/>
          </p:cNvCxnSpPr>
          <p:nvPr/>
        </p:nvCxnSpPr>
        <p:spPr>
          <a:xfrm flipH="1">
            <a:off x="4283610" y="3613807"/>
            <a:ext cx="3630637" cy="1380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2392E8-D75C-4070-954C-29E5C26A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209366"/>
            <a:ext cx="11211339" cy="650845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735398" y="700732"/>
            <a:ext cx="3942619" cy="220149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 flipH="1" flipV="1">
            <a:off x="4678017" y="1720099"/>
            <a:ext cx="2096083" cy="8505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6633423" y="2482693"/>
            <a:ext cx="2846566" cy="946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En este campo vas a registrar los datos del cliente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1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B7FF24-1091-4157-93D9-9E9756A4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394005"/>
            <a:ext cx="9523828" cy="60699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710FC36-0C02-4D08-9AE3-D6438BA6FB48}"/>
              </a:ext>
            </a:extLst>
          </p:cNvPr>
          <p:cNvSpPr/>
          <p:nvPr/>
        </p:nvSpPr>
        <p:spPr>
          <a:xfrm>
            <a:off x="3094887" y="5472333"/>
            <a:ext cx="2067951" cy="65979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E7D50FF-53C8-4B2D-B40C-5E37286D4330}"/>
              </a:ext>
            </a:extLst>
          </p:cNvPr>
          <p:cNvSpPr/>
          <p:nvPr/>
        </p:nvSpPr>
        <p:spPr>
          <a:xfrm>
            <a:off x="6633989" y="2960570"/>
            <a:ext cx="2251021" cy="11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El total de las ventas por taquillas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DBB7FD-F0ED-42D2-93B2-8CFADA464942}"/>
              </a:ext>
            </a:extLst>
          </p:cNvPr>
          <p:cNvCxnSpPr>
            <a:cxnSpLocks/>
          </p:cNvCxnSpPr>
          <p:nvPr/>
        </p:nvCxnSpPr>
        <p:spPr>
          <a:xfrm flipH="1">
            <a:off x="4128862" y="4106173"/>
            <a:ext cx="3630637" cy="1380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845245-CE5D-4EB6-807D-5D40FA05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3" y="281712"/>
            <a:ext cx="11224592" cy="6294575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713377" y="2888973"/>
            <a:ext cx="2004546" cy="35709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 flipH="1">
            <a:off x="2436571" y="2080591"/>
            <a:ext cx="1794266" cy="693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4230837" y="1464952"/>
            <a:ext cx="2971698" cy="946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Debes darle agregar este cliente, para que te quede registrado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9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B47ADF-E1DD-43E2-8664-F026262B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291549"/>
            <a:ext cx="11290851" cy="6334332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4625009" y="1029824"/>
            <a:ext cx="7063407" cy="27868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 flipV="1">
            <a:off x="7883950" y="3816627"/>
            <a:ext cx="0" cy="1105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5758580" y="4921854"/>
            <a:ext cx="4250741" cy="16445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Después de agregar al cliente, para realizar la venta…selecciona a el cliente, escoges la película a ver sala y comestible, automáticamente te asigna el asiento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B47ADF-E1DD-43E2-8664-F026262B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291549"/>
            <a:ext cx="11290851" cy="6334332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6096000" y="3183835"/>
            <a:ext cx="1590261" cy="3412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 flipV="1">
            <a:off x="6943046" y="3525078"/>
            <a:ext cx="0" cy="11052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4817675" y="4622351"/>
            <a:ext cx="4250741" cy="545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Registra el dinero con el que te pagan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B20903-9252-4DFF-8A00-C518336E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8" y="113527"/>
            <a:ext cx="11370364" cy="6459551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4671695" y="3429000"/>
            <a:ext cx="2053884" cy="405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698637" y="1937159"/>
            <a:ext cx="1948072" cy="14918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6544125" y="1232089"/>
            <a:ext cx="2205168" cy="705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Confirmar la venta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0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CEDF4E-04AD-479D-A91E-AD114650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338137"/>
            <a:ext cx="11330609" cy="6181725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8800055" y="3684103"/>
            <a:ext cx="2759599" cy="468859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096001" y="3323710"/>
            <a:ext cx="2704054" cy="5948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4536733" y="2377403"/>
            <a:ext cx="2846566" cy="946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Puedes ver la taquilla de acuerdo a las edades y descuento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4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68CBE6-0D34-4166-9D49-6A62E798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19" y="1282209"/>
            <a:ext cx="5253477" cy="429358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EF9C98B-5F99-4616-BC75-9C1CBD4BD1BC}"/>
              </a:ext>
            </a:extLst>
          </p:cNvPr>
          <p:cNvSpPr/>
          <p:nvPr/>
        </p:nvSpPr>
        <p:spPr>
          <a:xfrm>
            <a:off x="2854223" y="2403652"/>
            <a:ext cx="5537868" cy="3168394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73A51BA-40D5-4287-A0E0-6380CB68F7E8}"/>
              </a:ext>
            </a:extLst>
          </p:cNvPr>
          <p:cNvCxnSpPr>
            <a:cxnSpLocks/>
          </p:cNvCxnSpPr>
          <p:nvPr/>
        </p:nvCxnSpPr>
        <p:spPr>
          <a:xfrm flipH="1">
            <a:off x="8392092" y="2982351"/>
            <a:ext cx="803489" cy="9072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E152DD-F3D0-478D-9780-D5A6C433F59D}"/>
              </a:ext>
            </a:extLst>
          </p:cNvPr>
          <p:cNvSpPr/>
          <p:nvPr/>
        </p:nvSpPr>
        <p:spPr>
          <a:xfrm>
            <a:off x="9195581" y="2505758"/>
            <a:ext cx="1767137" cy="9072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Taquilla de Venta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93F9FD-FFA8-4238-B3AA-1EEDC5B3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77222"/>
            <a:ext cx="11502885" cy="635421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3A6A1FE-AD3D-447A-B3F6-78CC2B31EC2C}"/>
              </a:ext>
            </a:extLst>
          </p:cNvPr>
          <p:cNvSpPr/>
          <p:nvPr/>
        </p:nvSpPr>
        <p:spPr>
          <a:xfrm>
            <a:off x="4773230" y="3750365"/>
            <a:ext cx="1861627" cy="38067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B550D4-4B5B-48D4-93FB-F655A99EF1AD}"/>
              </a:ext>
            </a:extLst>
          </p:cNvPr>
          <p:cNvCxnSpPr>
            <a:cxnSpLocks/>
          </p:cNvCxnSpPr>
          <p:nvPr/>
        </p:nvCxnSpPr>
        <p:spPr>
          <a:xfrm>
            <a:off x="5683147" y="2248129"/>
            <a:ext cx="0" cy="1502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F6D9C63-7891-4952-8316-F374567527C7}"/>
              </a:ext>
            </a:extLst>
          </p:cNvPr>
          <p:cNvSpPr/>
          <p:nvPr/>
        </p:nvSpPr>
        <p:spPr>
          <a:xfrm>
            <a:off x="4280760" y="1301822"/>
            <a:ext cx="2846566" cy="946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MX" b="1" dirty="0">
                <a:solidFill>
                  <a:schemeClr val="tx1"/>
                </a:solidFill>
              </a:rPr>
              <a:t>Ver más detalles de la venta y ganancias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81254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142</TotalTime>
  <Words>181</Words>
  <Application>Microsoft Office PowerPoint</Application>
  <PresentationFormat>Panorámica</PresentationFormat>
  <Paragraphs>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Georgia</vt:lpstr>
      <vt:lpstr>Tw Cen MT</vt:lpstr>
      <vt:lpstr>Gota</vt:lpstr>
      <vt:lpstr>Proyecto CINELAN H Y H  MANUAL DE usuario para un buen uso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CINELAN H Y H  MANUAL DE INSTRUCCIONES</dc:title>
  <dc:creator>Horacio Palacios</dc:creator>
  <cp:lastModifiedBy>Horacio Palacios</cp:lastModifiedBy>
  <cp:revision>17</cp:revision>
  <dcterms:created xsi:type="dcterms:W3CDTF">2021-05-29T18:26:30Z</dcterms:created>
  <dcterms:modified xsi:type="dcterms:W3CDTF">2021-05-30T12:27:34Z</dcterms:modified>
  <cp:contentStatus/>
</cp:coreProperties>
</file>