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8e4feef0d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8e4feef0d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e4feef0d_4_1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e4feef0d_4_1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d4c17cf2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d4c17cf2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4c17cf22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4c17cf2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4c17cf2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4c17cf2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d4c17cf22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d4c17cf22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d4c17cf22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d4c17cf22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8e4feef0d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8e4feef0d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8e4feef0d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8e4feef0d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8e4feef0d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8e4feef0d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Devops y metodologías ágiles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Poma Martinez Jhonatan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s"/>
              <a:t>Rivera Gambini Walter				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Dueños de producto y dueños de servicio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Dueños de producto: Comprenden las funciones que requiere el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Dueños de servicio: Priorizan capacidades no funcionales. (rendimiento, fiabilidad, seguridad)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Sirve para ver los aspectos no funcionales como  funciones y planificarlos y priorizarlos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DevOps no es solo entrega continua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Entrega continua: entrega frecuente y de calidad.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Entrega continua no aborda problemas de comunicación entre el negocio y el equipo de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Por ello se debe seguir el “centrarse en valor” del modelo de fluidez ágil.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tres modos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Pensamiento sistémico: Énfasis en rendimiento del sistema completo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Aumentar los ciclos de feedback para realizar correcciones de forma continua.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Cultura de la experimentación y el aprendizaje continuos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Las metodologías ágiles y dEvOps funcionan mejor en combinación que como enemigos.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549450" y="414500"/>
            <a:ext cx="204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3200" u="sng"/>
              <a:t>DevOps</a:t>
            </a:r>
            <a:endParaRPr b="1" sz="3200" u="sng"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 : Desarrolladores.			Ops : Operaciones.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 una mentalidad , un cambio de cultura, donde los equipos adoptan nuevas formas de trabajar, donde colaboran para tener menos errores.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850" y="2739175"/>
            <a:ext cx="3536849" cy="17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s" u="sng"/>
              <a:t>5 principios claves del DevOps</a:t>
            </a:r>
            <a:endParaRPr u="sng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421575" y="1421700"/>
            <a:ext cx="5223600" cy="23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COLABORACIÓN: 	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AUTOMATIZACIÓN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CONTINUA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ACCIÓN CENTRADA EN EL CLIENTE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CON EL OBJETIVO EN MENTE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</a:t>
            </a:r>
            <a:r>
              <a:rPr lang="es" u="sng"/>
              <a:t>Que es un Ingeniero DevOps?</a:t>
            </a:r>
            <a:endParaRPr u="sng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166400" y="955250"/>
            <a:ext cx="8977500" cy="40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Posee un amplio </a:t>
            </a:r>
            <a:r>
              <a:rPr lang="es"/>
              <a:t>conocimiento</a:t>
            </a:r>
            <a:r>
              <a:rPr lang="es"/>
              <a:t> tanto en el </a:t>
            </a:r>
            <a:r>
              <a:rPr b="1" lang="es"/>
              <a:t>desarrollo</a:t>
            </a:r>
            <a:r>
              <a:rPr lang="es"/>
              <a:t> </a:t>
            </a:r>
            <a:r>
              <a:rPr lang="es"/>
              <a:t>como en las</a:t>
            </a:r>
            <a:r>
              <a:rPr lang="es"/>
              <a:t> </a:t>
            </a:r>
            <a:r>
              <a:rPr b="1" lang="es"/>
              <a:t>operaciones</a:t>
            </a:r>
            <a:r>
              <a:rPr lang="es"/>
              <a:t>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Funciones y Responsabilidades: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Ingeniería de Lanzamiento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Aprovisionamiento y administración del sistema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Evangelizar de DevOps a la organización.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Habilidades del Ing. DevOps: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Comunicación y Colaboración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Experiencia con herramienta DevOps.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Integración Continua y Entrega Continua (CI/DI).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Familiaridad con la codificación y las secuencias de comandos.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</a:t>
            </a:r>
            <a:r>
              <a:rPr lang="es" u="sng"/>
              <a:t>YBIYRI y el servicio siempre activo</a:t>
            </a:r>
            <a:endParaRPr u="sng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YBIYRI = “Lo construyes, lo ejecutas”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Que es YBIYRI ?</a:t>
            </a:r>
            <a:r>
              <a:rPr lang="es"/>
              <a:t> s</a:t>
            </a:r>
            <a:r>
              <a:rPr lang="es"/>
              <a:t>e refiere a acercar a los desarrolladores a la operación diaria de su software y brindarles una interacción regular con el cliente.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Servicio siempre activos:</a:t>
            </a:r>
            <a:r>
              <a:rPr lang="es"/>
              <a:t> La naturaleza de los servicios siempre activos requiere una respuesta continua de los equipos ágiles y de DevOps. Estos equipos deben pensar más allá de reaccionar ante un solo incidente.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Desafíos de los servicios siempre activos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YBIYRI sigue desafiando para que los equipos de desarrollo modernos cumplan su promesa de acelerar el tiempo de resolución y que no enmarquen sus habilidades. y no se limiten ante un incidente.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360000"/>
            <a:ext cx="8520600" cy="4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Prácticas recomendadas del equipo para servicios siempre activos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a)  Disponibilidad operacional:</a:t>
            </a:r>
            <a:r>
              <a:rPr lang="es"/>
              <a:t>Uno de los cambios críticos para los equipos de YBIYRI es incluir la preparación operativa como parte de los ciclos de planificación y ejecución de sprint.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 Adoptar valores de incidentes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/>
              <a:t>Adoptar valores de incidentes a nivel de equipo puede crear una base sólida para el viaje YBIYRI de un equipo. Los valores de incidentes guían a su equipo en la respuesta a incidentes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34327" lvl="0" marL="457200" rtl="0" algn="l">
              <a:lnSpc>
                <a:spcPct val="133333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5882"/>
              <a:buFont typeface="Oswald"/>
              <a:buChar char="●"/>
            </a:pPr>
            <a:r>
              <a:rPr b="1"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Herramientas para una empresa siempre activa</a:t>
            </a:r>
            <a:endParaRPr sz="1700">
              <a:solidFill>
                <a:srgbClr val="25385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33333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/>
              <a:t>herramienta moderna de gestión de alertas e incidentes como Opsgenie, que es confiable, rápida y flexible.</a:t>
            </a:r>
            <a:endParaRPr b="1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Metodología ágil a escala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Fácil</a:t>
            </a:r>
            <a:r>
              <a:rPr lang="es"/>
              <a:t>: Implementarla en un equipo 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Desafío: Extenderla a </a:t>
            </a:r>
            <a:r>
              <a:rPr lang="es"/>
              <a:t>varios</a:t>
            </a:r>
            <a:r>
              <a:rPr lang="es"/>
              <a:t> equipos de una organización grande.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</a:t>
            </a:r>
            <a:r>
              <a:rPr lang="es"/>
              <a:t>Por qué las empresas requieren implementar la metodología ágil a escala</a:t>
            </a:r>
            <a:r>
              <a:rPr lang="es"/>
              <a:t>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Ser competitivas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Necesidades cambiantes de clientes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Soluciones flexibles o personalizadas.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¿Qué es la metodología ágil a escala?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Implementar la metodología ágil a nivel de equipo y aplicar los principios, prácticas y resultados a otras capas de la </a:t>
            </a:r>
            <a:r>
              <a:rPr lang="es"/>
              <a:t>organización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Metodología ágil a escala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720700" cy="35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Frameworks populares para escalar la metodología ágil: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SAFe, LeSS, DA, Spotify, Scrum@Scale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5.- ¿Cómo se interrelacionan la metodología ágil y DevOps?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Confusión sobre definición, especialmente DevOps por ser más nueva.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metodología ágil es más que Scrum.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Planificar trabajo imprevisto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Scrum permite realizar seguimiento </a:t>
            </a:r>
            <a:r>
              <a:rPr lang="es"/>
              <a:t>al trabajo</a:t>
            </a:r>
            <a:r>
              <a:rPr lang="es"/>
              <a:t> planificado.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Gran parte del trabajo de operaciones no se planifica.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Por esto muchos equipos DevOps usan Kanban o un híbrido (scrumban o kanplan)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