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4"/>
  </p:sldMasterIdLst>
  <p:notesMasterIdLst>
    <p:notesMasterId r:id="rId17"/>
  </p:notesMasterIdLst>
  <p:sldIdLst>
    <p:sldId id="256" r:id="rId5"/>
    <p:sldId id="257" r:id="rId6"/>
    <p:sldId id="258" r:id="rId7"/>
    <p:sldId id="268" r:id="rId8"/>
    <p:sldId id="267" r:id="rId9"/>
    <p:sldId id="259" r:id="rId10"/>
    <p:sldId id="260" r:id="rId11"/>
    <p:sldId id="261" r:id="rId12"/>
    <p:sldId id="263" r:id="rId13"/>
    <p:sldId id="262" r:id="rId14"/>
    <p:sldId id="266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55" autoAdjust="0"/>
    <p:restoredTop sz="94660"/>
  </p:normalViewPr>
  <p:slideViewPr>
    <p:cSldViewPr>
      <p:cViewPr varScale="1">
        <p:scale>
          <a:sx n="82" d="100"/>
          <a:sy n="82" d="100"/>
        </p:scale>
        <p:origin x="888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รายละเอียดเริ่มต้นของหลักสูตร 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และ/หรือหนังสือ/อุปกรณ์การเรียนที่ต้องใช้ในชั้นเรียน/โครงการ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bg>
      <p:bgPr>
        <a:blipFill dpi="0" rotWithShape="1">
          <a:blip r:embed="rId2">
            <a:lum bright="42000" contrast="-68000"/>
          </a:blip>
          <a:srcRect/>
          <a:stretch>
            <a:fillRect l="-30000" t="-20000" r="-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8/4/2022 2:46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8/4/2022 2:46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8/4/2022 2:46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8/4/2022 2:46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8/4/2022 2:46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8/4/2022 2:46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8/4/2022 2:46 PM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8/4/2022 2:46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8/4/2022 2:46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8/4/2022 2:46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865" y="1755649"/>
            <a:ext cx="2153743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8/4/2022 2:46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8/4/2022 2:46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4">
            <a:extLst>
              <a:ext uri="{FF2B5EF4-FFF2-40B4-BE49-F238E27FC236}">
                <a16:creationId xmlns:a16="http://schemas.microsoft.com/office/drawing/2014/main" id="{9B8AFB58-4682-9774-D15E-F5405481A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r"/>
            <a:r>
              <a:rPr lang="en-US" dirty="0"/>
              <a:t>Adaptive DSIDE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42F0-8D9F-1981-E59A-DE3207E3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ผลการทดลอง(ต่อ)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5629EA-9855-1B40-140A-0FF59139F390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02861270"/>
              </p:ext>
            </p:extLst>
          </p:nvPr>
        </p:nvGraphicFramePr>
        <p:xfrm>
          <a:off x="598931" y="1981200"/>
          <a:ext cx="10994137" cy="4102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0591">
                  <a:extLst>
                    <a:ext uri="{9D8B030D-6E8A-4147-A177-3AD203B41FA5}">
                      <a16:colId xmlns:a16="http://schemas.microsoft.com/office/drawing/2014/main" val="2439179649"/>
                    </a:ext>
                  </a:extLst>
                </a:gridCol>
                <a:gridCol w="1570591">
                  <a:extLst>
                    <a:ext uri="{9D8B030D-6E8A-4147-A177-3AD203B41FA5}">
                      <a16:colId xmlns:a16="http://schemas.microsoft.com/office/drawing/2014/main" val="4153754398"/>
                    </a:ext>
                  </a:extLst>
                </a:gridCol>
                <a:gridCol w="1570591">
                  <a:extLst>
                    <a:ext uri="{9D8B030D-6E8A-4147-A177-3AD203B41FA5}">
                      <a16:colId xmlns:a16="http://schemas.microsoft.com/office/drawing/2014/main" val="2771097816"/>
                    </a:ext>
                  </a:extLst>
                </a:gridCol>
                <a:gridCol w="1570591">
                  <a:extLst>
                    <a:ext uri="{9D8B030D-6E8A-4147-A177-3AD203B41FA5}">
                      <a16:colId xmlns:a16="http://schemas.microsoft.com/office/drawing/2014/main" val="2566187404"/>
                    </a:ext>
                  </a:extLst>
                </a:gridCol>
                <a:gridCol w="1570591">
                  <a:extLst>
                    <a:ext uri="{9D8B030D-6E8A-4147-A177-3AD203B41FA5}">
                      <a16:colId xmlns:a16="http://schemas.microsoft.com/office/drawing/2014/main" val="3716959779"/>
                    </a:ext>
                  </a:extLst>
                </a:gridCol>
                <a:gridCol w="1570591">
                  <a:extLst>
                    <a:ext uri="{9D8B030D-6E8A-4147-A177-3AD203B41FA5}">
                      <a16:colId xmlns:a16="http://schemas.microsoft.com/office/drawing/2014/main" val="4235948705"/>
                    </a:ext>
                  </a:extLst>
                </a:gridCol>
                <a:gridCol w="1570591">
                  <a:extLst>
                    <a:ext uri="{9D8B030D-6E8A-4147-A177-3AD203B41FA5}">
                      <a16:colId xmlns:a16="http://schemas.microsoft.com/office/drawing/2014/main" val="449293543"/>
                    </a:ext>
                  </a:extLst>
                </a:gridCol>
              </a:tblGrid>
              <a:tr h="683756">
                <a:tc gridSpan="7">
                  <a:txBody>
                    <a:bodyPr/>
                    <a:lstStyle/>
                    <a:p>
                      <a:pPr algn="ctr"/>
                      <a:r>
                        <a:rPr lang="th-TH" sz="3500" dirty="0"/>
                        <a:t>จำนวนรอบที่พบคำตอบ</a:t>
                      </a:r>
                      <a:endParaRPr lang="en-US" sz="35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th-TH" sz="3500" dirty="0"/>
                        <a:t>จำนวนรอบที่พบคำตอบ</a:t>
                      </a:r>
                      <a:endParaRPr lang="en-US" sz="35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538498"/>
                  </a:ext>
                </a:extLst>
              </a:tr>
              <a:tr h="683756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Function/Algorithm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Function/Algorithm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Sphere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Elliptic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Schwefel1.2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Schwefel2.22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Zakharov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838449"/>
                  </a:ext>
                </a:extLst>
              </a:tr>
              <a:tr h="683756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</a:t>
                      </a:r>
                      <a:r>
                        <a:rPr lang="th-TH" dirty="0"/>
                        <a:t>ประชากร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DSIDE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2000.0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2191.6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3223.0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3245.2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2546.0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110976"/>
                  </a:ext>
                </a:extLst>
              </a:tr>
              <a:tr h="683756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rgbClr val="FF0000"/>
                          </a:solidFill>
                        </a:rPr>
                        <a:t>1701.8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rgbClr val="FF0000"/>
                          </a:solidFill>
                        </a:rPr>
                        <a:t>1603.8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rgbClr val="FF0000"/>
                          </a:solidFill>
                        </a:rPr>
                        <a:t>1624.0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rgbClr val="FF0000"/>
                          </a:solidFill>
                        </a:rPr>
                        <a:t>2300.2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rgbClr val="FF0000"/>
                          </a:solidFill>
                        </a:rPr>
                        <a:t>1625.8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876994"/>
                  </a:ext>
                </a:extLst>
              </a:tr>
              <a:tr h="683756">
                <a:tc rowSpan="2">
                  <a:txBody>
                    <a:bodyPr/>
                    <a:lstStyle/>
                    <a:p>
                      <a:pPr algn="ctr"/>
                      <a:r>
                        <a:rPr lang="th-TH" dirty="0"/>
                        <a:t>500 ประชากร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DSIDE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2358.6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2190.0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2296.6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4150.6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2366.4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193363"/>
                  </a:ext>
                </a:extLst>
              </a:tr>
              <a:tr h="683756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rgbClr val="FF0000"/>
                          </a:solidFill>
                        </a:rPr>
                        <a:t>1844.4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rgbClr val="FF0000"/>
                          </a:solidFill>
                        </a:rPr>
                        <a:t>1807.2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rgbClr val="FF0000"/>
                          </a:solidFill>
                        </a:rPr>
                        <a:t>2181.8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rgbClr val="FF0000"/>
                          </a:solidFill>
                        </a:rPr>
                        <a:t>3761.7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rgbClr val="FF0000"/>
                          </a:solidFill>
                        </a:rPr>
                        <a:t>1866.6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756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153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42F0-8D9F-1981-E59A-DE3207E3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ผลการทดลอง(ต่อ)</a:t>
            </a:r>
            <a:endParaRPr lang="en-US" dirty="0"/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E13DE05C-CAF5-B250-EB32-B9512BE2D99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392" y="1524000"/>
            <a:ext cx="5261540" cy="5181601"/>
          </a:xfr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254FBDD2-9B9E-5A95-C82B-75093DF5E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68" y="1524000"/>
            <a:ext cx="526154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28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88A3-160F-BF2A-5178-0013D5BA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อภิปราย-สรุปผล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967A0-3417-5C85-393D-348DC443B64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จากการทดลองพบว่า </a:t>
            </a:r>
            <a:r>
              <a:rPr lang="en-US" dirty="0"/>
              <a:t>Adaptive DSIDE</a:t>
            </a:r>
            <a:r>
              <a:rPr lang="th-TH" dirty="0"/>
              <a:t> ที่มีการปรับกลไกการสร้าง </a:t>
            </a:r>
            <a:r>
              <a:rPr lang="en-US" dirty="0"/>
              <a:t>trial vector </a:t>
            </a:r>
            <a:r>
              <a:rPr lang="th-TH" dirty="0"/>
              <a:t>ช่วยให้คำตอบของฟังก์ชั่นลู่เข้าสู่ </a:t>
            </a:r>
            <a:r>
              <a:rPr lang="en-US" dirty="0"/>
              <a:t>Optimal </a:t>
            </a:r>
            <a:r>
              <a:rPr lang="th-TH" dirty="0"/>
              <a:t>ได้เร็วขึ้นกว่า </a:t>
            </a:r>
            <a:r>
              <a:rPr lang="en-US" dirty="0"/>
              <a:t>Standard DSIDE</a:t>
            </a:r>
            <a:r>
              <a:rPr lang="th-TH" dirty="0"/>
              <a:t> </a:t>
            </a:r>
            <a:r>
              <a:rPr lang="en-US" dirty="0"/>
              <a:t>“</a:t>
            </a: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เพราะกลไกการสร้าง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trial vector </a:t>
            </a: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ใหม่นี้จะทำการเลือก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mutant vector </a:t>
            </a: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ที่ดีที่สุด จึงทำให้การลู่เข้าของคำตอบนั้นเร็วขึ้น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163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เนื้อหา 4">
            <a:extLst>
              <a:ext uri="{FF2B5EF4-FFF2-40B4-BE49-F238E27FC236}">
                <a16:creationId xmlns:a16="http://schemas.microsoft.com/office/drawing/2014/main" id="{D9E72C3C-E05D-2109-CAFA-7EF8B1BC1AD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2800" y="1589566"/>
            <a:ext cx="10871200" cy="5039833"/>
          </a:xfrm>
        </p:spPr>
        <p:txBody>
          <a:bodyPr/>
          <a:lstStyle/>
          <a:p>
            <a:r>
              <a:rPr lang="en-US" dirty="0"/>
              <a:t>Adaptive DSIDE</a:t>
            </a:r>
          </a:p>
          <a:p>
            <a:pPr lvl="1"/>
            <a:r>
              <a:rPr lang="en-US" dirty="0"/>
              <a:t>Mutant operation</a:t>
            </a:r>
          </a:p>
          <a:p>
            <a:r>
              <a:rPr lang="th-TH" dirty="0"/>
              <a:t>ชนิดของปัญหา</a:t>
            </a:r>
          </a:p>
          <a:p>
            <a:r>
              <a:rPr lang="en-US" dirty="0"/>
              <a:t>Unimodal function</a:t>
            </a:r>
            <a:r>
              <a:rPr lang="th-TH" dirty="0"/>
              <a:t> ที่ใช้ในการทดลอง</a:t>
            </a:r>
          </a:p>
          <a:p>
            <a:r>
              <a:rPr lang="th-TH" dirty="0"/>
              <a:t>ผลการทดลอง</a:t>
            </a:r>
          </a:p>
          <a:p>
            <a:r>
              <a:rPr lang="th-TH" dirty="0"/>
              <a:t>อภิปราย-สรุปผล</a:t>
            </a:r>
            <a:endParaRPr lang="en-US" dirty="0"/>
          </a:p>
        </p:txBody>
      </p:sp>
      <p:sp>
        <p:nvSpPr>
          <p:cNvPr id="7" name="ชื่อเรื่อง 6">
            <a:extLst>
              <a:ext uri="{FF2B5EF4-FFF2-40B4-BE49-F238E27FC236}">
                <a16:creationId xmlns:a16="http://schemas.microsoft.com/office/drawing/2014/main" id="{5049018B-CFF6-4B04-EF32-87022610B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152400"/>
            <a:ext cx="10871200" cy="9906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13AEFE-8AEA-0659-C0B6-A4F0237D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Adaptive1 DSIDE-Mutant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/>
              <p:nvPr/>
            </p:nvSpPr>
            <p:spPr>
              <a:xfrm>
                <a:off x="152400" y="3235068"/>
                <a:ext cx="4653516" cy="387863"/>
              </a:xfrm>
              <a:custGeom>
                <a:avLst/>
                <a:gdLst>
                  <a:gd name="connsiteX0" fmla="*/ 0 w 4653516"/>
                  <a:gd name="connsiteY0" fmla="*/ 0 h 387863"/>
                  <a:gd name="connsiteX1" fmla="*/ 488619 w 4653516"/>
                  <a:gd name="connsiteY1" fmla="*/ 0 h 387863"/>
                  <a:gd name="connsiteX2" fmla="*/ 1116844 w 4653516"/>
                  <a:gd name="connsiteY2" fmla="*/ 0 h 387863"/>
                  <a:gd name="connsiteX3" fmla="*/ 1651998 w 4653516"/>
                  <a:gd name="connsiteY3" fmla="*/ 0 h 387863"/>
                  <a:gd name="connsiteX4" fmla="*/ 2140617 w 4653516"/>
                  <a:gd name="connsiteY4" fmla="*/ 0 h 387863"/>
                  <a:gd name="connsiteX5" fmla="*/ 2768842 w 4653516"/>
                  <a:gd name="connsiteY5" fmla="*/ 0 h 387863"/>
                  <a:gd name="connsiteX6" fmla="*/ 3350532 w 4653516"/>
                  <a:gd name="connsiteY6" fmla="*/ 0 h 387863"/>
                  <a:gd name="connsiteX7" fmla="*/ 3932221 w 4653516"/>
                  <a:gd name="connsiteY7" fmla="*/ 0 h 387863"/>
                  <a:gd name="connsiteX8" fmla="*/ 4653516 w 4653516"/>
                  <a:gd name="connsiteY8" fmla="*/ 0 h 387863"/>
                  <a:gd name="connsiteX9" fmla="*/ 4653516 w 4653516"/>
                  <a:gd name="connsiteY9" fmla="*/ 387863 h 387863"/>
                  <a:gd name="connsiteX10" fmla="*/ 4164897 w 4653516"/>
                  <a:gd name="connsiteY10" fmla="*/ 387863 h 387863"/>
                  <a:gd name="connsiteX11" fmla="*/ 3722813 w 4653516"/>
                  <a:gd name="connsiteY11" fmla="*/ 387863 h 387863"/>
                  <a:gd name="connsiteX12" fmla="*/ 3094588 w 4653516"/>
                  <a:gd name="connsiteY12" fmla="*/ 387863 h 387863"/>
                  <a:gd name="connsiteX13" fmla="*/ 2605969 w 4653516"/>
                  <a:gd name="connsiteY13" fmla="*/ 387863 h 387863"/>
                  <a:gd name="connsiteX14" fmla="*/ 1977744 w 4653516"/>
                  <a:gd name="connsiteY14" fmla="*/ 387863 h 387863"/>
                  <a:gd name="connsiteX15" fmla="*/ 1302984 w 4653516"/>
                  <a:gd name="connsiteY15" fmla="*/ 387863 h 387863"/>
                  <a:gd name="connsiteX16" fmla="*/ 767830 w 4653516"/>
                  <a:gd name="connsiteY16" fmla="*/ 387863 h 387863"/>
                  <a:gd name="connsiteX17" fmla="*/ 0 w 4653516"/>
                  <a:gd name="connsiteY17" fmla="*/ 387863 h 387863"/>
                  <a:gd name="connsiteX18" fmla="*/ 0 w 4653516"/>
                  <a:gd name="connsiteY18" fmla="*/ 0 h 38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653516" h="387863" fill="none" extrusionOk="0">
                    <a:moveTo>
                      <a:pt x="0" y="0"/>
                    </a:moveTo>
                    <a:cubicBezTo>
                      <a:pt x="138154" y="-39548"/>
                      <a:pt x="364856" y="21372"/>
                      <a:pt x="488619" y="0"/>
                    </a:cubicBezTo>
                    <a:cubicBezTo>
                      <a:pt x="612382" y="-21372"/>
                      <a:pt x="896636" y="65052"/>
                      <a:pt x="1116844" y="0"/>
                    </a:cubicBezTo>
                    <a:cubicBezTo>
                      <a:pt x="1337052" y="-65052"/>
                      <a:pt x="1429818" y="56697"/>
                      <a:pt x="1651998" y="0"/>
                    </a:cubicBezTo>
                    <a:cubicBezTo>
                      <a:pt x="1874178" y="-56697"/>
                      <a:pt x="1971369" y="22169"/>
                      <a:pt x="2140617" y="0"/>
                    </a:cubicBezTo>
                    <a:cubicBezTo>
                      <a:pt x="2309865" y="-22169"/>
                      <a:pt x="2636408" y="40407"/>
                      <a:pt x="2768842" y="0"/>
                    </a:cubicBezTo>
                    <a:cubicBezTo>
                      <a:pt x="2901277" y="-40407"/>
                      <a:pt x="3116195" y="42564"/>
                      <a:pt x="3350532" y="0"/>
                    </a:cubicBezTo>
                    <a:cubicBezTo>
                      <a:pt x="3584869" y="-42564"/>
                      <a:pt x="3647360" y="13889"/>
                      <a:pt x="3932221" y="0"/>
                    </a:cubicBezTo>
                    <a:cubicBezTo>
                      <a:pt x="4217082" y="-13889"/>
                      <a:pt x="4451862" y="54573"/>
                      <a:pt x="4653516" y="0"/>
                    </a:cubicBezTo>
                    <a:cubicBezTo>
                      <a:pt x="4695685" y="122217"/>
                      <a:pt x="4646002" y="196319"/>
                      <a:pt x="4653516" y="387863"/>
                    </a:cubicBezTo>
                    <a:cubicBezTo>
                      <a:pt x="4416267" y="441664"/>
                      <a:pt x="4356640" y="380470"/>
                      <a:pt x="4164897" y="387863"/>
                    </a:cubicBezTo>
                    <a:cubicBezTo>
                      <a:pt x="3973154" y="395256"/>
                      <a:pt x="3882137" y="355659"/>
                      <a:pt x="3722813" y="387863"/>
                    </a:cubicBezTo>
                    <a:cubicBezTo>
                      <a:pt x="3563489" y="420067"/>
                      <a:pt x="3307016" y="386821"/>
                      <a:pt x="3094588" y="387863"/>
                    </a:cubicBezTo>
                    <a:cubicBezTo>
                      <a:pt x="2882160" y="388905"/>
                      <a:pt x="2773558" y="351625"/>
                      <a:pt x="2605969" y="387863"/>
                    </a:cubicBezTo>
                    <a:cubicBezTo>
                      <a:pt x="2438380" y="424101"/>
                      <a:pt x="2208596" y="383465"/>
                      <a:pt x="1977744" y="387863"/>
                    </a:cubicBezTo>
                    <a:cubicBezTo>
                      <a:pt x="1746893" y="392261"/>
                      <a:pt x="1596505" y="344929"/>
                      <a:pt x="1302984" y="387863"/>
                    </a:cubicBezTo>
                    <a:cubicBezTo>
                      <a:pt x="1009463" y="430797"/>
                      <a:pt x="929024" y="362602"/>
                      <a:pt x="767830" y="387863"/>
                    </a:cubicBezTo>
                    <a:cubicBezTo>
                      <a:pt x="606636" y="413124"/>
                      <a:pt x="215214" y="368928"/>
                      <a:pt x="0" y="387863"/>
                    </a:cubicBezTo>
                    <a:cubicBezTo>
                      <a:pt x="-35255" y="215378"/>
                      <a:pt x="33502" y="83289"/>
                      <a:pt x="0" y="0"/>
                    </a:cubicBezTo>
                    <a:close/>
                  </a:path>
                  <a:path w="4653516" h="387863" stroke="0" extrusionOk="0">
                    <a:moveTo>
                      <a:pt x="0" y="0"/>
                    </a:moveTo>
                    <a:cubicBezTo>
                      <a:pt x="243385" y="-18189"/>
                      <a:pt x="297813" y="8470"/>
                      <a:pt x="535154" y="0"/>
                    </a:cubicBezTo>
                    <a:cubicBezTo>
                      <a:pt x="772495" y="-8470"/>
                      <a:pt x="819028" y="34717"/>
                      <a:pt x="977238" y="0"/>
                    </a:cubicBezTo>
                    <a:cubicBezTo>
                      <a:pt x="1135448" y="-34717"/>
                      <a:pt x="1464349" y="80919"/>
                      <a:pt x="1651998" y="0"/>
                    </a:cubicBezTo>
                    <a:cubicBezTo>
                      <a:pt x="1839647" y="-80919"/>
                      <a:pt x="1986832" y="29525"/>
                      <a:pt x="2187153" y="0"/>
                    </a:cubicBezTo>
                    <a:cubicBezTo>
                      <a:pt x="2387475" y="-29525"/>
                      <a:pt x="2591511" y="48760"/>
                      <a:pt x="2722307" y="0"/>
                    </a:cubicBezTo>
                    <a:cubicBezTo>
                      <a:pt x="2853103" y="-48760"/>
                      <a:pt x="3173480" y="41455"/>
                      <a:pt x="3397067" y="0"/>
                    </a:cubicBezTo>
                    <a:cubicBezTo>
                      <a:pt x="3620654" y="-41455"/>
                      <a:pt x="3737323" y="9189"/>
                      <a:pt x="3885686" y="0"/>
                    </a:cubicBezTo>
                    <a:cubicBezTo>
                      <a:pt x="4034049" y="-9189"/>
                      <a:pt x="4418770" y="53833"/>
                      <a:pt x="4653516" y="0"/>
                    </a:cubicBezTo>
                    <a:cubicBezTo>
                      <a:pt x="4690879" y="174448"/>
                      <a:pt x="4635183" y="216408"/>
                      <a:pt x="4653516" y="387863"/>
                    </a:cubicBezTo>
                    <a:cubicBezTo>
                      <a:pt x="4481215" y="436061"/>
                      <a:pt x="4350697" y="366234"/>
                      <a:pt x="4164897" y="387863"/>
                    </a:cubicBezTo>
                    <a:cubicBezTo>
                      <a:pt x="3979097" y="409492"/>
                      <a:pt x="3853938" y="358711"/>
                      <a:pt x="3583207" y="387863"/>
                    </a:cubicBezTo>
                    <a:cubicBezTo>
                      <a:pt x="3312476" y="417015"/>
                      <a:pt x="3246161" y="325035"/>
                      <a:pt x="3048053" y="387863"/>
                    </a:cubicBezTo>
                    <a:cubicBezTo>
                      <a:pt x="2849945" y="450691"/>
                      <a:pt x="2679696" y="313745"/>
                      <a:pt x="2373293" y="387863"/>
                    </a:cubicBezTo>
                    <a:cubicBezTo>
                      <a:pt x="2066890" y="461981"/>
                      <a:pt x="1977813" y="357534"/>
                      <a:pt x="1698533" y="387863"/>
                    </a:cubicBezTo>
                    <a:cubicBezTo>
                      <a:pt x="1419253" y="418192"/>
                      <a:pt x="1352386" y="332813"/>
                      <a:pt x="1209914" y="387863"/>
                    </a:cubicBezTo>
                    <a:cubicBezTo>
                      <a:pt x="1067442" y="442913"/>
                      <a:pt x="891888" y="322604"/>
                      <a:pt x="628225" y="387863"/>
                    </a:cubicBezTo>
                    <a:cubicBezTo>
                      <a:pt x="364562" y="453122"/>
                      <a:pt x="286789" y="326160"/>
                      <a:pt x="0" y="387863"/>
                    </a:cubicBezTo>
                    <a:cubicBezTo>
                      <a:pt x="-10173" y="258436"/>
                      <a:pt x="4453" y="99015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dirty="0"/>
                  <a:t>Mutant vector </a:t>
                </a:r>
                <a:r>
                  <a:rPr lang="th-TH" dirty="0"/>
                  <a:t>เดิม</a:t>
                </a:r>
                <a:r>
                  <a:rPr lang="en-US" dirty="0"/>
                  <a:t> : 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235068"/>
                <a:ext cx="4653516" cy="387863"/>
              </a:xfrm>
              <a:prstGeom prst="rect">
                <a:avLst/>
              </a:prstGeom>
              <a:blipFill>
                <a:blip r:embed="rId2"/>
                <a:stretch>
                  <a:fillRect l="-257" b="-10000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53516"/>
                          <a:gd name="connsiteY0" fmla="*/ 0 h 387863"/>
                          <a:gd name="connsiteX1" fmla="*/ 488619 w 4653516"/>
                          <a:gd name="connsiteY1" fmla="*/ 0 h 387863"/>
                          <a:gd name="connsiteX2" fmla="*/ 1116844 w 4653516"/>
                          <a:gd name="connsiteY2" fmla="*/ 0 h 387863"/>
                          <a:gd name="connsiteX3" fmla="*/ 1651998 w 4653516"/>
                          <a:gd name="connsiteY3" fmla="*/ 0 h 387863"/>
                          <a:gd name="connsiteX4" fmla="*/ 2140617 w 4653516"/>
                          <a:gd name="connsiteY4" fmla="*/ 0 h 387863"/>
                          <a:gd name="connsiteX5" fmla="*/ 2768842 w 4653516"/>
                          <a:gd name="connsiteY5" fmla="*/ 0 h 387863"/>
                          <a:gd name="connsiteX6" fmla="*/ 3350532 w 4653516"/>
                          <a:gd name="connsiteY6" fmla="*/ 0 h 387863"/>
                          <a:gd name="connsiteX7" fmla="*/ 3932221 w 4653516"/>
                          <a:gd name="connsiteY7" fmla="*/ 0 h 387863"/>
                          <a:gd name="connsiteX8" fmla="*/ 4653516 w 4653516"/>
                          <a:gd name="connsiteY8" fmla="*/ 0 h 387863"/>
                          <a:gd name="connsiteX9" fmla="*/ 4653516 w 4653516"/>
                          <a:gd name="connsiteY9" fmla="*/ 387863 h 387863"/>
                          <a:gd name="connsiteX10" fmla="*/ 4164897 w 4653516"/>
                          <a:gd name="connsiteY10" fmla="*/ 387863 h 387863"/>
                          <a:gd name="connsiteX11" fmla="*/ 3722813 w 4653516"/>
                          <a:gd name="connsiteY11" fmla="*/ 387863 h 387863"/>
                          <a:gd name="connsiteX12" fmla="*/ 3094588 w 4653516"/>
                          <a:gd name="connsiteY12" fmla="*/ 387863 h 387863"/>
                          <a:gd name="connsiteX13" fmla="*/ 2605969 w 4653516"/>
                          <a:gd name="connsiteY13" fmla="*/ 387863 h 387863"/>
                          <a:gd name="connsiteX14" fmla="*/ 1977744 w 4653516"/>
                          <a:gd name="connsiteY14" fmla="*/ 387863 h 387863"/>
                          <a:gd name="connsiteX15" fmla="*/ 1302984 w 4653516"/>
                          <a:gd name="connsiteY15" fmla="*/ 387863 h 387863"/>
                          <a:gd name="connsiteX16" fmla="*/ 767830 w 4653516"/>
                          <a:gd name="connsiteY16" fmla="*/ 387863 h 387863"/>
                          <a:gd name="connsiteX17" fmla="*/ 0 w 4653516"/>
                          <a:gd name="connsiteY17" fmla="*/ 387863 h 387863"/>
                          <a:gd name="connsiteX18" fmla="*/ 0 w 4653516"/>
                          <a:gd name="connsiteY18" fmla="*/ 0 h 3878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653516" h="387863" fill="none" extrusionOk="0">
                            <a:moveTo>
                              <a:pt x="0" y="0"/>
                            </a:moveTo>
                            <a:cubicBezTo>
                              <a:pt x="138154" y="-39548"/>
                              <a:pt x="364856" y="21372"/>
                              <a:pt x="488619" y="0"/>
                            </a:cubicBezTo>
                            <a:cubicBezTo>
                              <a:pt x="612382" y="-21372"/>
                              <a:pt x="896636" y="65052"/>
                              <a:pt x="1116844" y="0"/>
                            </a:cubicBezTo>
                            <a:cubicBezTo>
                              <a:pt x="1337052" y="-65052"/>
                              <a:pt x="1429818" y="56697"/>
                              <a:pt x="1651998" y="0"/>
                            </a:cubicBezTo>
                            <a:cubicBezTo>
                              <a:pt x="1874178" y="-56697"/>
                              <a:pt x="1971369" y="22169"/>
                              <a:pt x="2140617" y="0"/>
                            </a:cubicBezTo>
                            <a:cubicBezTo>
                              <a:pt x="2309865" y="-22169"/>
                              <a:pt x="2636408" y="40407"/>
                              <a:pt x="2768842" y="0"/>
                            </a:cubicBezTo>
                            <a:cubicBezTo>
                              <a:pt x="2901277" y="-40407"/>
                              <a:pt x="3116195" y="42564"/>
                              <a:pt x="3350532" y="0"/>
                            </a:cubicBezTo>
                            <a:cubicBezTo>
                              <a:pt x="3584869" y="-42564"/>
                              <a:pt x="3647360" y="13889"/>
                              <a:pt x="3932221" y="0"/>
                            </a:cubicBezTo>
                            <a:cubicBezTo>
                              <a:pt x="4217082" y="-13889"/>
                              <a:pt x="4451862" y="54573"/>
                              <a:pt x="4653516" y="0"/>
                            </a:cubicBezTo>
                            <a:cubicBezTo>
                              <a:pt x="4695685" y="122217"/>
                              <a:pt x="4646002" y="196319"/>
                              <a:pt x="4653516" y="387863"/>
                            </a:cubicBezTo>
                            <a:cubicBezTo>
                              <a:pt x="4416267" y="441664"/>
                              <a:pt x="4356640" y="380470"/>
                              <a:pt x="4164897" y="387863"/>
                            </a:cubicBezTo>
                            <a:cubicBezTo>
                              <a:pt x="3973154" y="395256"/>
                              <a:pt x="3882137" y="355659"/>
                              <a:pt x="3722813" y="387863"/>
                            </a:cubicBezTo>
                            <a:cubicBezTo>
                              <a:pt x="3563489" y="420067"/>
                              <a:pt x="3307016" y="386821"/>
                              <a:pt x="3094588" y="387863"/>
                            </a:cubicBezTo>
                            <a:cubicBezTo>
                              <a:pt x="2882160" y="388905"/>
                              <a:pt x="2773558" y="351625"/>
                              <a:pt x="2605969" y="387863"/>
                            </a:cubicBezTo>
                            <a:cubicBezTo>
                              <a:pt x="2438380" y="424101"/>
                              <a:pt x="2208596" y="383465"/>
                              <a:pt x="1977744" y="387863"/>
                            </a:cubicBezTo>
                            <a:cubicBezTo>
                              <a:pt x="1746893" y="392261"/>
                              <a:pt x="1596505" y="344929"/>
                              <a:pt x="1302984" y="387863"/>
                            </a:cubicBezTo>
                            <a:cubicBezTo>
                              <a:pt x="1009463" y="430797"/>
                              <a:pt x="929024" y="362602"/>
                              <a:pt x="767830" y="387863"/>
                            </a:cubicBezTo>
                            <a:cubicBezTo>
                              <a:pt x="606636" y="413124"/>
                              <a:pt x="215214" y="368928"/>
                              <a:pt x="0" y="387863"/>
                            </a:cubicBezTo>
                            <a:cubicBezTo>
                              <a:pt x="-35255" y="215378"/>
                              <a:pt x="33502" y="83289"/>
                              <a:pt x="0" y="0"/>
                            </a:cubicBezTo>
                            <a:close/>
                          </a:path>
                          <a:path w="4653516" h="387863" stroke="0" extrusionOk="0">
                            <a:moveTo>
                              <a:pt x="0" y="0"/>
                            </a:moveTo>
                            <a:cubicBezTo>
                              <a:pt x="243385" y="-18189"/>
                              <a:pt x="297813" y="8470"/>
                              <a:pt x="535154" y="0"/>
                            </a:cubicBezTo>
                            <a:cubicBezTo>
                              <a:pt x="772495" y="-8470"/>
                              <a:pt x="819028" y="34717"/>
                              <a:pt x="977238" y="0"/>
                            </a:cubicBezTo>
                            <a:cubicBezTo>
                              <a:pt x="1135448" y="-34717"/>
                              <a:pt x="1464349" y="80919"/>
                              <a:pt x="1651998" y="0"/>
                            </a:cubicBezTo>
                            <a:cubicBezTo>
                              <a:pt x="1839647" y="-80919"/>
                              <a:pt x="1986832" y="29525"/>
                              <a:pt x="2187153" y="0"/>
                            </a:cubicBezTo>
                            <a:cubicBezTo>
                              <a:pt x="2387475" y="-29525"/>
                              <a:pt x="2591511" y="48760"/>
                              <a:pt x="2722307" y="0"/>
                            </a:cubicBezTo>
                            <a:cubicBezTo>
                              <a:pt x="2853103" y="-48760"/>
                              <a:pt x="3173480" y="41455"/>
                              <a:pt x="3397067" y="0"/>
                            </a:cubicBezTo>
                            <a:cubicBezTo>
                              <a:pt x="3620654" y="-41455"/>
                              <a:pt x="3737323" y="9189"/>
                              <a:pt x="3885686" y="0"/>
                            </a:cubicBezTo>
                            <a:cubicBezTo>
                              <a:pt x="4034049" y="-9189"/>
                              <a:pt x="4418770" y="53833"/>
                              <a:pt x="4653516" y="0"/>
                            </a:cubicBezTo>
                            <a:cubicBezTo>
                              <a:pt x="4690879" y="174448"/>
                              <a:pt x="4635183" y="216408"/>
                              <a:pt x="4653516" y="387863"/>
                            </a:cubicBezTo>
                            <a:cubicBezTo>
                              <a:pt x="4481215" y="436061"/>
                              <a:pt x="4350697" y="366234"/>
                              <a:pt x="4164897" y="387863"/>
                            </a:cubicBezTo>
                            <a:cubicBezTo>
                              <a:pt x="3979097" y="409492"/>
                              <a:pt x="3853938" y="358711"/>
                              <a:pt x="3583207" y="387863"/>
                            </a:cubicBezTo>
                            <a:cubicBezTo>
                              <a:pt x="3312476" y="417015"/>
                              <a:pt x="3246161" y="325035"/>
                              <a:pt x="3048053" y="387863"/>
                            </a:cubicBezTo>
                            <a:cubicBezTo>
                              <a:pt x="2849945" y="450691"/>
                              <a:pt x="2679696" y="313745"/>
                              <a:pt x="2373293" y="387863"/>
                            </a:cubicBezTo>
                            <a:cubicBezTo>
                              <a:pt x="2066890" y="461981"/>
                              <a:pt x="1977813" y="357534"/>
                              <a:pt x="1698533" y="387863"/>
                            </a:cubicBezTo>
                            <a:cubicBezTo>
                              <a:pt x="1419253" y="418192"/>
                              <a:pt x="1352386" y="332813"/>
                              <a:pt x="1209914" y="387863"/>
                            </a:cubicBezTo>
                            <a:cubicBezTo>
                              <a:pt x="1067442" y="442913"/>
                              <a:pt x="891888" y="322604"/>
                              <a:pt x="628225" y="387863"/>
                            </a:cubicBezTo>
                            <a:cubicBezTo>
                              <a:pt x="364562" y="453122"/>
                              <a:pt x="286789" y="326160"/>
                              <a:pt x="0" y="387863"/>
                            </a:cubicBezTo>
                            <a:cubicBezTo>
                              <a:pt x="-10173" y="258436"/>
                              <a:pt x="4453" y="9901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/>
              <p:nvPr/>
            </p:nvSpPr>
            <p:spPr>
              <a:xfrm>
                <a:off x="5486400" y="2496244"/>
                <a:ext cx="5867400" cy="1865511"/>
              </a:xfrm>
              <a:custGeom>
                <a:avLst/>
                <a:gdLst>
                  <a:gd name="connsiteX0" fmla="*/ 0 w 5867400"/>
                  <a:gd name="connsiteY0" fmla="*/ 0 h 1865511"/>
                  <a:gd name="connsiteX1" fmla="*/ 410718 w 5867400"/>
                  <a:gd name="connsiteY1" fmla="*/ 0 h 1865511"/>
                  <a:gd name="connsiteX2" fmla="*/ 938784 w 5867400"/>
                  <a:gd name="connsiteY2" fmla="*/ 0 h 1865511"/>
                  <a:gd name="connsiteX3" fmla="*/ 1349502 w 5867400"/>
                  <a:gd name="connsiteY3" fmla="*/ 0 h 1865511"/>
                  <a:gd name="connsiteX4" fmla="*/ 1877568 w 5867400"/>
                  <a:gd name="connsiteY4" fmla="*/ 0 h 1865511"/>
                  <a:gd name="connsiteX5" fmla="*/ 2405634 w 5867400"/>
                  <a:gd name="connsiteY5" fmla="*/ 0 h 1865511"/>
                  <a:gd name="connsiteX6" fmla="*/ 3051048 w 5867400"/>
                  <a:gd name="connsiteY6" fmla="*/ 0 h 1865511"/>
                  <a:gd name="connsiteX7" fmla="*/ 3461766 w 5867400"/>
                  <a:gd name="connsiteY7" fmla="*/ 0 h 1865511"/>
                  <a:gd name="connsiteX8" fmla="*/ 3989832 w 5867400"/>
                  <a:gd name="connsiteY8" fmla="*/ 0 h 1865511"/>
                  <a:gd name="connsiteX9" fmla="*/ 4693920 w 5867400"/>
                  <a:gd name="connsiteY9" fmla="*/ 0 h 1865511"/>
                  <a:gd name="connsiteX10" fmla="*/ 5280660 w 5867400"/>
                  <a:gd name="connsiteY10" fmla="*/ 0 h 1865511"/>
                  <a:gd name="connsiteX11" fmla="*/ 5867400 w 5867400"/>
                  <a:gd name="connsiteY11" fmla="*/ 0 h 1865511"/>
                  <a:gd name="connsiteX12" fmla="*/ 5867400 w 5867400"/>
                  <a:gd name="connsiteY12" fmla="*/ 503688 h 1865511"/>
                  <a:gd name="connsiteX13" fmla="*/ 5867400 w 5867400"/>
                  <a:gd name="connsiteY13" fmla="*/ 932756 h 1865511"/>
                  <a:gd name="connsiteX14" fmla="*/ 5867400 w 5867400"/>
                  <a:gd name="connsiteY14" fmla="*/ 1343168 h 1865511"/>
                  <a:gd name="connsiteX15" fmla="*/ 5867400 w 5867400"/>
                  <a:gd name="connsiteY15" fmla="*/ 1865511 h 1865511"/>
                  <a:gd name="connsiteX16" fmla="*/ 5398008 w 5867400"/>
                  <a:gd name="connsiteY16" fmla="*/ 1865511 h 1865511"/>
                  <a:gd name="connsiteX17" fmla="*/ 4928616 w 5867400"/>
                  <a:gd name="connsiteY17" fmla="*/ 1865511 h 1865511"/>
                  <a:gd name="connsiteX18" fmla="*/ 4459224 w 5867400"/>
                  <a:gd name="connsiteY18" fmla="*/ 1865511 h 1865511"/>
                  <a:gd name="connsiteX19" fmla="*/ 3931158 w 5867400"/>
                  <a:gd name="connsiteY19" fmla="*/ 1865511 h 1865511"/>
                  <a:gd name="connsiteX20" fmla="*/ 3520440 w 5867400"/>
                  <a:gd name="connsiteY20" fmla="*/ 1865511 h 1865511"/>
                  <a:gd name="connsiteX21" fmla="*/ 3051048 w 5867400"/>
                  <a:gd name="connsiteY21" fmla="*/ 1865511 h 1865511"/>
                  <a:gd name="connsiteX22" fmla="*/ 2581656 w 5867400"/>
                  <a:gd name="connsiteY22" fmla="*/ 1865511 h 1865511"/>
                  <a:gd name="connsiteX23" fmla="*/ 1936242 w 5867400"/>
                  <a:gd name="connsiteY23" fmla="*/ 1865511 h 1865511"/>
                  <a:gd name="connsiteX24" fmla="*/ 1525524 w 5867400"/>
                  <a:gd name="connsiteY24" fmla="*/ 1865511 h 1865511"/>
                  <a:gd name="connsiteX25" fmla="*/ 938784 w 5867400"/>
                  <a:gd name="connsiteY25" fmla="*/ 1865511 h 1865511"/>
                  <a:gd name="connsiteX26" fmla="*/ 0 w 5867400"/>
                  <a:gd name="connsiteY26" fmla="*/ 1865511 h 1865511"/>
                  <a:gd name="connsiteX27" fmla="*/ 0 w 5867400"/>
                  <a:gd name="connsiteY27" fmla="*/ 1380478 h 1865511"/>
                  <a:gd name="connsiteX28" fmla="*/ 0 w 5867400"/>
                  <a:gd name="connsiteY28" fmla="*/ 970066 h 1865511"/>
                  <a:gd name="connsiteX29" fmla="*/ 0 w 5867400"/>
                  <a:gd name="connsiteY29" fmla="*/ 485033 h 1865511"/>
                  <a:gd name="connsiteX30" fmla="*/ 0 w 5867400"/>
                  <a:gd name="connsiteY30" fmla="*/ 0 h 186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67400" h="1865511" fill="none" extrusionOk="0">
                    <a:moveTo>
                      <a:pt x="0" y="0"/>
                    </a:moveTo>
                    <a:cubicBezTo>
                      <a:pt x="192737" y="-1128"/>
                      <a:pt x="311670" y="28801"/>
                      <a:pt x="410718" y="0"/>
                    </a:cubicBezTo>
                    <a:cubicBezTo>
                      <a:pt x="509766" y="-28801"/>
                      <a:pt x="821693" y="52869"/>
                      <a:pt x="938784" y="0"/>
                    </a:cubicBezTo>
                    <a:cubicBezTo>
                      <a:pt x="1055875" y="-52869"/>
                      <a:pt x="1264461" y="550"/>
                      <a:pt x="1349502" y="0"/>
                    </a:cubicBezTo>
                    <a:cubicBezTo>
                      <a:pt x="1434543" y="-550"/>
                      <a:pt x="1683838" y="38353"/>
                      <a:pt x="1877568" y="0"/>
                    </a:cubicBezTo>
                    <a:cubicBezTo>
                      <a:pt x="2071298" y="-38353"/>
                      <a:pt x="2244122" y="35949"/>
                      <a:pt x="2405634" y="0"/>
                    </a:cubicBezTo>
                    <a:cubicBezTo>
                      <a:pt x="2567146" y="-35949"/>
                      <a:pt x="2745416" y="43491"/>
                      <a:pt x="3051048" y="0"/>
                    </a:cubicBezTo>
                    <a:cubicBezTo>
                      <a:pt x="3356680" y="-43491"/>
                      <a:pt x="3339494" y="1985"/>
                      <a:pt x="3461766" y="0"/>
                    </a:cubicBezTo>
                    <a:cubicBezTo>
                      <a:pt x="3584038" y="-1985"/>
                      <a:pt x="3752906" y="5186"/>
                      <a:pt x="3989832" y="0"/>
                    </a:cubicBezTo>
                    <a:cubicBezTo>
                      <a:pt x="4226758" y="-5186"/>
                      <a:pt x="4431910" y="2598"/>
                      <a:pt x="4693920" y="0"/>
                    </a:cubicBezTo>
                    <a:cubicBezTo>
                      <a:pt x="4955930" y="-2598"/>
                      <a:pt x="5046422" y="23889"/>
                      <a:pt x="5280660" y="0"/>
                    </a:cubicBezTo>
                    <a:cubicBezTo>
                      <a:pt x="5514898" y="-23889"/>
                      <a:pt x="5711457" y="66131"/>
                      <a:pt x="5867400" y="0"/>
                    </a:cubicBezTo>
                    <a:cubicBezTo>
                      <a:pt x="5872988" y="199710"/>
                      <a:pt x="5855467" y="358339"/>
                      <a:pt x="5867400" y="503688"/>
                    </a:cubicBezTo>
                    <a:cubicBezTo>
                      <a:pt x="5879333" y="649037"/>
                      <a:pt x="5833379" y="743624"/>
                      <a:pt x="5867400" y="932756"/>
                    </a:cubicBezTo>
                    <a:cubicBezTo>
                      <a:pt x="5901421" y="1121888"/>
                      <a:pt x="5867309" y="1214693"/>
                      <a:pt x="5867400" y="1343168"/>
                    </a:cubicBezTo>
                    <a:cubicBezTo>
                      <a:pt x="5867491" y="1471643"/>
                      <a:pt x="5810060" y="1683561"/>
                      <a:pt x="5867400" y="1865511"/>
                    </a:cubicBezTo>
                    <a:cubicBezTo>
                      <a:pt x="5768665" y="1917185"/>
                      <a:pt x="5561233" y="1823956"/>
                      <a:pt x="5398008" y="1865511"/>
                    </a:cubicBezTo>
                    <a:cubicBezTo>
                      <a:pt x="5234783" y="1907066"/>
                      <a:pt x="5075888" y="1829627"/>
                      <a:pt x="4928616" y="1865511"/>
                    </a:cubicBezTo>
                    <a:cubicBezTo>
                      <a:pt x="4781344" y="1901395"/>
                      <a:pt x="4614381" y="1809382"/>
                      <a:pt x="4459224" y="1865511"/>
                    </a:cubicBezTo>
                    <a:cubicBezTo>
                      <a:pt x="4304067" y="1921640"/>
                      <a:pt x="4182501" y="1824905"/>
                      <a:pt x="3931158" y="1865511"/>
                    </a:cubicBezTo>
                    <a:cubicBezTo>
                      <a:pt x="3679815" y="1906117"/>
                      <a:pt x="3649525" y="1858321"/>
                      <a:pt x="3520440" y="1865511"/>
                    </a:cubicBezTo>
                    <a:cubicBezTo>
                      <a:pt x="3391355" y="1872701"/>
                      <a:pt x="3203008" y="1820728"/>
                      <a:pt x="3051048" y="1865511"/>
                    </a:cubicBezTo>
                    <a:cubicBezTo>
                      <a:pt x="2899088" y="1910294"/>
                      <a:pt x="2702421" y="1816516"/>
                      <a:pt x="2581656" y="1865511"/>
                    </a:cubicBezTo>
                    <a:cubicBezTo>
                      <a:pt x="2460891" y="1914506"/>
                      <a:pt x="2213970" y="1822555"/>
                      <a:pt x="1936242" y="1865511"/>
                    </a:cubicBezTo>
                    <a:cubicBezTo>
                      <a:pt x="1658514" y="1908467"/>
                      <a:pt x="1704544" y="1849396"/>
                      <a:pt x="1525524" y="1865511"/>
                    </a:cubicBezTo>
                    <a:cubicBezTo>
                      <a:pt x="1346504" y="1881626"/>
                      <a:pt x="1085528" y="1838702"/>
                      <a:pt x="938784" y="1865511"/>
                    </a:cubicBezTo>
                    <a:cubicBezTo>
                      <a:pt x="792040" y="1892320"/>
                      <a:pt x="242425" y="1760988"/>
                      <a:pt x="0" y="1865511"/>
                    </a:cubicBezTo>
                    <a:cubicBezTo>
                      <a:pt x="-56862" y="1760806"/>
                      <a:pt x="22351" y="1571413"/>
                      <a:pt x="0" y="1380478"/>
                    </a:cubicBezTo>
                    <a:cubicBezTo>
                      <a:pt x="-22351" y="1189543"/>
                      <a:pt x="35577" y="1088107"/>
                      <a:pt x="0" y="970066"/>
                    </a:cubicBezTo>
                    <a:cubicBezTo>
                      <a:pt x="-35577" y="852025"/>
                      <a:pt x="10475" y="620410"/>
                      <a:pt x="0" y="485033"/>
                    </a:cubicBezTo>
                    <a:cubicBezTo>
                      <a:pt x="-10475" y="349656"/>
                      <a:pt x="9847" y="216528"/>
                      <a:pt x="0" y="0"/>
                    </a:cubicBezTo>
                    <a:close/>
                  </a:path>
                  <a:path w="5867400" h="1865511" stroke="0" extrusionOk="0">
                    <a:moveTo>
                      <a:pt x="0" y="0"/>
                    </a:moveTo>
                    <a:cubicBezTo>
                      <a:pt x="144429" y="-49999"/>
                      <a:pt x="368595" y="40516"/>
                      <a:pt x="469392" y="0"/>
                    </a:cubicBezTo>
                    <a:cubicBezTo>
                      <a:pt x="570189" y="-40516"/>
                      <a:pt x="896322" y="20663"/>
                      <a:pt x="1056132" y="0"/>
                    </a:cubicBezTo>
                    <a:cubicBezTo>
                      <a:pt x="1215942" y="-20663"/>
                      <a:pt x="1328520" y="36165"/>
                      <a:pt x="1525524" y="0"/>
                    </a:cubicBezTo>
                    <a:cubicBezTo>
                      <a:pt x="1722528" y="-36165"/>
                      <a:pt x="2047433" y="24162"/>
                      <a:pt x="2229612" y="0"/>
                    </a:cubicBezTo>
                    <a:cubicBezTo>
                      <a:pt x="2411791" y="-24162"/>
                      <a:pt x="2700020" y="30510"/>
                      <a:pt x="2875026" y="0"/>
                    </a:cubicBezTo>
                    <a:cubicBezTo>
                      <a:pt x="3050032" y="-30510"/>
                      <a:pt x="3118745" y="31686"/>
                      <a:pt x="3285744" y="0"/>
                    </a:cubicBezTo>
                    <a:cubicBezTo>
                      <a:pt x="3452743" y="-31686"/>
                      <a:pt x="3684885" y="40809"/>
                      <a:pt x="3989832" y="0"/>
                    </a:cubicBezTo>
                    <a:cubicBezTo>
                      <a:pt x="4294779" y="-40809"/>
                      <a:pt x="4222855" y="48541"/>
                      <a:pt x="4400550" y="0"/>
                    </a:cubicBezTo>
                    <a:cubicBezTo>
                      <a:pt x="4578245" y="-48541"/>
                      <a:pt x="4861215" y="40291"/>
                      <a:pt x="5104638" y="0"/>
                    </a:cubicBezTo>
                    <a:cubicBezTo>
                      <a:pt x="5348061" y="-40291"/>
                      <a:pt x="5657544" y="33028"/>
                      <a:pt x="5867400" y="0"/>
                    </a:cubicBezTo>
                    <a:cubicBezTo>
                      <a:pt x="5911458" y="158110"/>
                      <a:pt x="5846961" y="401884"/>
                      <a:pt x="5867400" y="503688"/>
                    </a:cubicBezTo>
                    <a:cubicBezTo>
                      <a:pt x="5887839" y="605492"/>
                      <a:pt x="5819226" y="838337"/>
                      <a:pt x="5867400" y="951411"/>
                    </a:cubicBezTo>
                    <a:cubicBezTo>
                      <a:pt x="5915574" y="1064485"/>
                      <a:pt x="5821344" y="1230861"/>
                      <a:pt x="5867400" y="1380478"/>
                    </a:cubicBezTo>
                    <a:cubicBezTo>
                      <a:pt x="5913456" y="1530095"/>
                      <a:pt x="5812173" y="1659864"/>
                      <a:pt x="5867400" y="1865511"/>
                    </a:cubicBezTo>
                    <a:cubicBezTo>
                      <a:pt x="5678598" y="1885823"/>
                      <a:pt x="5465372" y="1800260"/>
                      <a:pt x="5221986" y="1865511"/>
                    </a:cubicBezTo>
                    <a:cubicBezTo>
                      <a:pt x="4978600" y="1930762"/>
                      <a:pt x="4820770" y="1834242"/>
                      <a:pt x="4635246" y="1865511"/>
                    </a:cubicBezTo>
                    <a:cubicBezTo>
                      <a:pt x="4449722" y="1896780"/>
                      <a:pt x="4278985" y="1834625"/>
                      <a:pt x="4107180" y="1865511"/>
                    </a:cubicBezTo>
                    <a:cubicBezTo>
                      <a:pt x="3935375" y="1896397"/>
                      <a:pt x="3667061" y="1850771"/>
                      <a:pt x="3520440" y="1865511"/>
                    </a:cubicBezTo>
                    <a:cubicBezTo>
                      <a:pt x="3373819" y="1880251"/>
                      <a:pt x="3233074" y="1833329"/>
                      <a:pt x="3051048" y="1865511"/>
                    </a:cubicBezTo>
                    <a:cubicBezTo>
                      <a:pt x="2869022" y="1897693"/>
                      <a:pt x="2731979" y="1821000"/>
                      <a:pt x="2640330" y="1865511"/>
                    </a:cubicBezTo>
                    <a:cubicBezTo>
                      <a:pt x="2548681" y="1910022"/>
                      <a:pt x="2271297" y="1813596"/>
                      <a:pt x="2170938" y="1865511"/>
                    </a:cubicBezTo>
                    <a:cubicBezTo>
                      <a:pt x="2070579" y="1917426"/>
                      <a:pt x="1800855" y="1863889"/>
                      <a:pt x="1584198" y="1865511"/>
                    </a:cubicBezTo>
                    <a:cubicBezTo>
                      <a:pt x="1367541" y="1867133"/>
                      <a:pt x="1281810" y="1835312"/>
                      <a:pt x="1173480" y="1865511"/>
                    </a:cubicBezTo>
                    <a:cubicBezTo>
                      <a:pt x="1065150" y="1895710"/>
                      <a:pt x="756095" y="1844803"/>
                      <a:pt x="586740" y="1865511"/>
                    </a:cubicBezTo>
                    <a:cubicBezTo>
                      <a:pt x="417385" y="1886219"/>
                      <a:pt x="204043" y="1809514"/>
                      <a:pt x="0" y="1865511"/>
                    </a:cubicBezTo>
                    <a:cubicBezTo>
                      <a:pt x="-14369" y="1768674"/>
                      <a:pt x="46681" y="1651060"/>
                      <a:pt x="0" y="1455099"/>
                    </a:cubicBezTo>
                    <a:cubicBezTo>
                      <a:pt x="-46681" y="1259138"/>
                      <a:pt x="45781" y="1197168"/>
                      <a:pt x="0" y="988721"/>
                    </a:cubicBezTo>
                    <a:cubicBezTo>
                      <a:pt x="-45781" y="780274"/>
                      <a:pt x="39712" y="625192"/>
                      <a:pt x="0" y="522343"/>
                    </a:cubicBezTo>
                    <a:cubicBezTo>
                      <a:pt x="-39712" y="419494"/>
                      <a:pt x="25042" y="230443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 </m:t>
                    </m:r>
                    <m:r>
                      <m:rPr>
                        <m:nor/>
                      </m:rPr>
                      <a:rPr lang="th-TH" dirty="0" smtClean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496244"/>
                <a:ext cx="5867400" cy="1865511"/>
              </a:xfrm>
              <a:prstGeom prst="rect">
                <a:avLst/>
              </a:prstGeom>
              <a:blipFill>
                <a:blip r:embed="rId3"/>
                <a:stretch>
                  <a:fillRect b="-1548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custGeom>
                        <a:avLst/>
                        <a:gdLst>
                          <a:gd name="connsiteX0" fmla="*/ 0 w 5867400"/>
                          <a:gd name="connsiteY0" fmla="*/ 0 h 1865511"/>
                          <a:gd name="connsiteX1" fmla="*/ 410718 w 5867400"/>
                          <a:gd name="connsiteY1" fmla="*/ 0 h 1865511"/>
                          <a:gd name="connsiteX2" fmla="*/ 938784 w 5867400"/>
                          <a:gd name="connsiteY2" fmla="*/ 0 h 1865511"/>
                          <a:gd name="connsiteX3" fmla="*/ 1349502 w 5867400"/>
                          <a:gd name="connsiteY3" fmla="*/ 0 h 1865511"/>
                          <a:gd name="connsiteX4" fmla="*/ 1877568 w 5867400"/>
                          <a:gd name="connsiteY4" fmla="*/ 0 h 1865511"/>
                          <a:gd name="connsiteX5" fmla="*/ 2405634 w 5867400"/>
                          <a:gd name="connsiteY5" fmla="*/ 0 h 1865511"/>
                          <a:gd name="connsiteX6" fmla="*/ 3051048 w 5867400"/>
                          <a:gd name="connsiteY6" fmla="*/ 0 h 1865511"/>
                          <a:gd name="connsiteX7" fmla="*/ 3461766 w 5867400"/>
                          <a:gd name="connsiteY7" fmla="*/ 0 h 1865511"/>
                          <a:gd name="connsiteX8" fmla="*/ 3989832 w 5867400"/>
                          <a:gd name="connsiteY8" fmla="*/ 0 h 1865511"/>
                          <a:gd name="connsiteX9" fmla="*/ 4693920 w 5867400"/>
                          <a:gd name="connsiteY9" fmla="*/ 0 h 1865511"/>
                          <a:gd name="connsiteX10" fmla="*/ 5280660 w 5867400"/>
                          <a:gd name="connsiteY10" fmla="*/ 0 h 1865511"/>
                          <a:gd name="connsiteX11" fmla="*/ 5867400 w 5867400"/>
                          <a:gd name="connsiteY11" fmla="*/ 0 h 1865511"/>
                          <a:gd name="connsiteX12" fmla="*/ 5867400 w 5867400"/>
                          <a:gd name="connsiteY12" fmla="*/ 503688 h 1865511"/>
                          <a:gd name="connsiteX13" fmla="*/ 5867400 w 5867400"/>
                          <a:gd name="connsiteY13" fmla="*/ 932756 h 1865511"/>
                          <a:gd name="connsiteX14" fmla="*/ 5867400 w 5867400"/>
                          <a:gd name="connsiteY14" fmla="*/ 1343168 h 1865511"/>
                          <a:gd name="connsiteX15" fmla="*/ 5867400 w 5867400"/>
                          <a:gd name="connsiteY15" fmla="*/ 1865511 h 1865511"/>
                          <a:gd name="connsiteX16" fmla="*/ 5398008 w 5867400"/>
                          <a:gd name="connsiteY16" fmla="*/ 1865511 h 1865511"/>
                          <a:gd name="connsiteX17" fmla="*/ 4928616 w 5867400"/>
                          <a:gd name="connsiteY17" fmla="*/ 1865511 h 1865511"/>
                          <a:gd name="connsiteX18" fmla="*/ 4459224 w 5867400"/>
                          <a:gd name="connsiteY18" fmla="*/ 1865511 h 1865511"/>
                          <a:gd name="connsiteX19" fmla="*/ 3931158 w 5867400"/>
                          <a:gd name="connsiteY19" fmla="*/ 1865511 h 1865511"/>
                          <a:gd name="connsiteX20" fmla="*/ 3520440 w 5867400"/>
                          <a:gd name="connsiteY20" fmla="*/ 1865511 h 1865511"/>
                          <a:gd name="connsiteX21" fmla="*/ 3051048 w 5867400"/>
                          <a:gd name="connsiteY21" fmla="*/ 1865511 h 1865511"/>
                          <a:gd name="connsiteX22" fmla="*/ 2581656 w 5867400"/>
                          <a:gd name="connsiteY22" fmla="*/ 1865511 h 1865511"/>
                          <a:gd name="connsiteX23" fmla="*/ 1936242 w 5867400"/>
                          <a:gd name="connsiteY23" fmla="*/ 1865511 h 1865511"/>
                          <a:gd name="connsiteX24" fmla="*/ 1525524 w 5867400"/>
                          <a:gd name="connsiteY24" fmla="*/ 1865511 h 1865511"/>
                          <a:gd name="connsiteX25" fmla="*/ 938784 w 5867400"/>
                          <a:gd name="connsiteY25" fmla="*/ 1865511 h 1865511"/>
                          <a:gd name="connsiteX26" fmla="*/ 0 w 5867400"/>
                          <a:gd name="connsiteY26" fmla="*/ 1865511 h 1865511"/>
                          <a:gd name="connsiteX27" fmla="*/ 0 w 5867400"/>
                          <a:gd name="connsiteY27" fmla="*/ 1380478 h 1865511"/>
                          <a:gd name="connsiteX28" fmla="*/ 0 w 5867400"/>
                          <a:gd name="connsiteY28" fmla="*/ 970066 h 1865511"/>
                          <a:gd name="connsiteX29" fmla="*/ 0 w 5867400"/>
                          <a:gd name="connsiteY29" fmla="*/ 485033 h 1865511"/>
                          <a:gd name="connsiteX30" fmla="*/ 0 w 5867400"/>
                          <a:gd name="connsiteY30" fmla="*/ 0 h 1865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5867400" h="1865511" fill="none" extrusionOk="0">
                            <a:moveTo>
                              <a:pt x="0" y="0"/>
                            </a:moveTo>
                            <a:cubicBezTo>
                              <a:pt x="192737" y="-1128"/>
                              <a:pt x="311670" y="28801"/>
                              <a:pt x="410718" y="0"/>
                            </a:cubicBezTo>
                            <a:cubicBezTo>
                              <a:pt x="509766" y="-28801"/>
                              <a:pt x="821693" y="52869"/>
                              <a:pt x="938784" y="0"/>
                            </a:cubicBezTo>
                            <a:cubicBezTo>
                              <a:pt x="1055875" y="-52869"/>
                              <a:pt x="1264461" y="550"/>
                              <a:pt x="1349502" y="0"/>
                            </a:cubicBezTo>
                            <a:cubicBezTo>
                              <a:pt x="1434543" y="-550"/>
                              <a:pt x="1683838" y="38353"/>
                              <a:pt x="1877568" y="0"/>
                            </a:cubicBezTo>
                            <a:cubicBezTo>
                              <a:pt x="2071298" y="-38353"/>
                              <a:pt x="2244122" y="35949"/>
                              <a:pt x="2405634" y="0"/>
                            </a:cubicBezTo>
                            <a:cubicBezTo>
                              <a:pt x="2567146" y="-35949"/>
                              <a:pt x="2745416" y="43491"/>
                              <a:pt x="3051048" y="0"/>
                            </a:cubicBezTo>
                            <a:cubicBezTo>
                              <a:pt x="3356680" y="-43491"/>
                              <a:pt x="3339494" y="1985"/>
                              <a:pt x="3461766" y="0"/>
                            </a:cubicBezTo>
                            <a:cubicBezTo>
                              <a:pt x="3584038" y="-1985"/>
                              <a:pt x="3752906" y="5186"/>
                              <a:pt x="3989832" y="0"/>
                            </a:cubicBezTo>
                            <a:cubicBezTo>
                              <a:pt x="4226758" y="-5186"/>
                              <a:pt x="4431910" y="2598"/>
                              <a:pt x="4693920" y="0"/>
                            </a:cubicBezTo>
                            <a:cubicBezTo>
                              <a:pt x="4955930" y="-2598"/>
                              <a:pt x="5046422" y="23889"/>
                              <a:pt x="5280660" y="0"/>
                            </a:cubicBezTo>
                            <a:cubicBezTo>
                              <a:pt x="5514898" y="-23889"/>
                              <a:pt x="5711457" y="66131"/>
                              <a:pt x="5867400" y="0"/>
                            </a:cubicBezTo>
                            <a:cubicBezTo>
                              <a:pt x="5872988" y="199710"/>
                              <a:pt x="5855467" y="358339"/>
                              <a:pt x="5867400" y="503688"/>
                            </a:cubicBezTo>
                            <a:cubicBezTo>
                              <a:pt x="5879333" y="649037"/>
                              <a:pt x="5833379" y="743624"/>
                              <a:pt x="5867400" y="932756"/>
                            </a:cubicBezTo>
                            <a:cubicBezTo>
                              <a:pt x="5901421" y="1121888"/>
                              <a:pt x="5867309" y="1214693"/>
                              <a:pt x="5867400" y="1343168"/>
                            </a:cubicBezTo>
                            <a:cubicBezTo>
                              <a:pt x="5867491" y="1471643"/>
                              <a:pt x="5810060" y="1683561"/>
                              <a:pt x="5867400" y="1865511"/>
                            </a:cubicBezTo>
                            <a:cubicBezTo>
                              <a:pt x="5768665" y="1917185"/>
                              <a:pt x="5561233" y="1823956"/>
                              <a:pt x="5398008" y="1865511"/>
                            </a:cubicBezTo>
                            <a:cubicBezTo>
                              <a:pt x="5234783" y="1907066"/>
                              <a:pt x="5075888" y="1829627"/>
                              <a:pt x="4928616" y="1865511"/>
                            </a:cubicBezTo>
                            <a:cubicBezTo>
                              <a:pt x="4781344" y="1901395"/>
                              <a:pt x="4614381" y="1809382"/>
                              <a:pt x="4459224" y="1865511"/>
                            </a:cubicBezTo>
                            <a:cubicBezTo>
                              <a:pt x="4304067" y="1921640"/>
                              <a:pt x="4182501" y="1824905"/>
                              <a:pt x="3931158" y="1865511"/>
                            </a:cubicBezTo>
                            <a:cubicBezTo>
                              <a:pt x="3679815" y="1906117"/>
                              <a:pt x="3649525" y="1858321"/>
                              <a:pt x="3520440" y="1865511"/>
                            </a:cubicBezTo>
                            <a:cubicBezTo>
                              <a:pt x="3391355" y="1872701"/>
                              <a:pt x="3203008" y="1820728"/>
                              <a:pt x="3051048" y="1865511"/>
                            </a:cubicBezTo>
                            <a:cubicBezTo>
                              <a:pt x="2899088" y="1910294"/>
                              <a:pt x="2702421" y="1816516"/>
                              <a:pt x="2581656" y="1865511"/>
                            </a:cubicBezTo>
                            <a:cubicBezTo>
                              <a:pt x="2460891" y="1914506"/>
                              <a:pt x="2213970" y="1822555"/>
                              <a:pt x="1936242" y="1865511"/>
                            </a:cubicBezTo>
                            <a:cubicBezTo>
                              <a:pt x="1658514" y="1908467"/>
                              <a:pt x="1704544" y="1849396"/>
                              <a:pt x="1525524" y="1865511"/>
                            </a:cubicBezTo>
                            <a:cubicBezTo>
                              <a:pt x="1346504" y="1881626"/>
                              <a:pt x="1085528" y="1838702"/>
                              <a:pt x="938784" y="1865511"/>
                            </a:cubicBezTo>
                            <a:cubicBezTo>
                              <a:pt x="792040" y="1892320"/>
                              <a:pt x="242425" y="1760988"/>
                              <a:pt x="0" y="1865511"/>
                            </a:cubicBezTo>
                            <a:cubicBezTo>
                              <a:pt x="-56862" y="1760806"/>
                              <a:pt x="22351" y="1571413"/>
                              <a:pt x="0" y="1380478"/>
                            </a:cubicBezTo>
                            <a:cubicBezTo>
                              <a:pt x="-22351" y="1189543"/>
                              <a:pt x="35577" y="1088107"/>
                              <a:pt x="0" y="970066"/>
                            </a:cubicBezTo>
                            <a:cubicBezTo>
                              <a:pt x="-35577" y="852025"/>
                              <a:pt x="10475" y="620410"/>
                              <a:pt x="0" y="485033"/>
                            </a:cubicBezTo>
                            <a:cubicBezTo>
                              <a:pt x="-10475" y="349656"/>
                              <a:pt x="9847" y="216528"/>
                              <a:pt x="0" y="0"/>
                            </a:cubicBezTo>
                            <a:close/>
                          </a:path>
                          <a:path w="5867400" h="1865511" stroke="0" extrusionOk="0">
                            <a:moveTo>
                              <a:pt x="0" y="0"/>
                            </a:moveTo>
                            <a:cubicBezTo>
                              <a:pt x="144429" y="-49999"/>
                              <a:pt x="368595" y="40516"/>
                              <a:pt x="469392" y="0"/>
                            </a:cubicBezTo>
                            <a:cubicBezTo>
                              <a:pt x="570189" y="-40516"/>
                              <a:pt x="896322" y="20663"/>
                              <a:pt x="1056132" y="0"/>
                            </a:cubicBezTo>
                            <a:cubicBezTo>
                              <a:pt x="1215942" y="-20663"/>
                              <a:pt x="1328520" y="36165"/>
                              <a:pt x="1525524" y="0"/>
                            </a:cubicBezTo>
                            <a:cubicBezTo>
                              <a:pt x="1722528" y="-36165"/>
                              <a:pt x="2047433" y="24162"/>
                              <a:pt x="2229612" y="0"/>
                            </a:cubicBezTo>
                            <a:cubicBezTo>
                              <a:pt x="2411791" y="-24162"/>
                              <a:pt x="2700020" y="30510"/>
                              <a:pt x="2875026" y="0"/>
                            </a:cubicBezTo>
                            <a:cubicBezTo>
                              <a:pt x="3050032" y="-30510"/>
                              <a:pt x="3118745" y="31686"/>
                              <a:pt x="3285744" y="0"/>
                            </a:cubicBezTo>
                            <a:cubicBezTo>
                              <a:pt x="3452743" y="-31686"/>
                              <a:pt x="3684885" y="40809"/>
                              <a:pt x="3989832" y="0"/>
                            </a:cubicBezTo>
                            <a:cubicBezTo>
                              <a:pt x="4294779" y="-40809"/>
                              <a:pt x="4222855" y="48541"/>
                              <a:pt x="4400550" y="0"/>
                            </a:cubicBezTo>
                            <a:cubicBezTo>
                              <a:pt x="4578245" y="-48541"/>
                              <a:pt x="4861215" y="40291"/>
                              <a:pt x="5104638" y="0"/>
                            </a:cubicBezTo>
                            <a:cubicBezTo>
                              <a:pt x="5348061" y="-40291"/>
                              <a:pt x="5657544" y="33028"/>
                              <a:pt x="5867400" y="0"/>
                            </a:cubicBezTo>
                            <a:cubicBezTo>
                              <a:pt x="5911458" y="158110"/>
                              <a:pt x="5846961" y="401884"/>
                              <a:pt x="5867400" y="503688"/>
                            </a:cubicBezTo>
                            <a:cubicBezTo>
                              <a:pt x="5887839" y="605492"/>
                              <a:pt x="5819226" y="838337"/>
                              <a:pt x="5867400" y="951411"/>
                            </a:cubicBezTo>
                            <a:cubicBezTo>
                              <a:pt x="5915574" y="1064485"/>
                              <a:pt x="5821344" y="1230861"/>
                              <a:pt x="5867400" y="1380478"/>
                            </a:cubicBezTo>
                            <a:cubicBezTo>
                              <a:pt x="5913456" y="1530095"/>
                              <a:pt x="5812173" y="1659864"/>
                              <a:pt x="5867400" y="1865511"/>
                            </a:cubicBezTo>
                            <a:cubicBezTo>
                              <a:pt x="5678598" y="1885823"/>
                              <a:pt x="5465372" y="1800260"/>
                              <a:pt x="5221986" y="1865511"/>
                            </a:cubicBezTo>
                            <a:cubicBezTo>
                              <a:pt x="4978600" y="1930762"/>
                              <a:pt x="4820770" y="1834242"/>
                              <a:pt x="4635246" y="1865511"/>
                            </a:cubicBezTo>
                            <a:cubicBezTo>
                              <a:pt x="4449722" y="1896780"/>
                              <a:pt x="4278985" y="1834625"/>
                              <a:pt x="4107180" y="1865511"/>
                            </a:cubicBezTo>
                            <a:cubicBezTo>
                              <a:pt x="3935375" y="1896397"/>
                              <a:pt x="3667061" y="1850771"/>
                              <a:pt x="3520440" y="1865511"/>
                            </a:cubicBezTo>
                            <a:cubicBezTo>
                              <a:pt x="3373819" y="1880251"/>
                              <a:pt x="3233074" y="1833329"/>
                              <a:pt x="3051048" y="1865511"/>
                            </a:cubicBezTo>
                            <a:cubicBezTo>
                              <a:pt x="2869022" y="1897693"/>
                              <a:pt x="2731979" y="1821000"/>
                              <a:pt x="2640330" y="1865511"/>
                            </a:cubicBezTo>
                            <a:cubicBezTo>
                              <a:pt x="2548681" y="1910022"/>
                              <a:pt x="2271297" y="1813596"/>
                              <a:pt x="2170938" y="1865511"/>
                            </a:cubicBezTo>
                            <a:cubicBezTo>
                              <a:pt x="2070579" y="1917426"/>
                              <a:pt x="1800855" y="1863889"/>
                              <a:pt x="1584198" y="1865511"/>
                            </a:cubicBezTo>
                            <a:cubicBezTo>
                              <a:pt x="1367541" y="1867133"/>
                              <a:pt x="1281810" y="1835312"/>
                              <a:pt x="1173480" y="1865511"/>
                            </a:cubicBezTo>
                            <a:cubicBezTo>
                              <a:pt x="1065150" y="1895710"/>
                              <a:pt x="756095" y="1844803"/>
                              <a:pt x="586740" y="1865511"/>
                            </a:cubicBezTo>
                            <a:cubicBezTo>
                              <a:pt x="417385" y="1886219"/>
                              <a:pt x="204043" y="1809514"/>
                              <a:pt x="0" y="1865511"/>
                            </a:cubicBezTo>
                            <a:cubicBezTo>
                              <a:pt x="-14369" y="1768674"/>
                              <a:pt x="46681" y="1651060"/>
                              <a:pt x="0" y="1455099"/>
                            </a:cubicBezTo>
                            <a:cubicBezTo>
                              <a:pt x="-46681" y="1259138"/>
                              <a:pt x="45781" y="1197168"/>
                              <a:pt x="0" y="988721"/>
                            </a:cubicBezTo>
                            <a:cubicBezTo>
                              <a:pt x="-45781" y="780274"/>
                              <a:pt x="39712" y="625192"/>
                              <a:pt x="0" y="522343"/>
                            </a:cubicBezTo>
                            <a:cubicBezTo>
                              <a:pt x="-39712" y="419494"/>
                              <a:pt x="25042" y="23044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id="{C1025B6F-167C-9677-A201-951D58CDE91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805916" y="3429000"/>
            <a:ext cx="6804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/>
              <p:nvPr/>
            </p:nvSpPr>
            <p:spPr>
              <a:xfrm>
                <a:off x="5486400" y="1626819"/>
                <a:ext cx="6171538" cy="664862"/>
              </a:xfrm>
              <a:custGeom>
                <a:avLst/>
                <a:gdLst>
                  <a:gd name="connsiteX0" fmla="*/ 0 w 6171538"/>
                  <a:gd name="connsiteY0" fmla="*/ 0 h 664862"/>
                  <a:gd name="connsiteX1" fmla="*/ 684480 w 6171538"/>
                  <a:gd name="connsiteY1" fmla="*/ 0 h 664862"/>
                  <a:gd name="connsiteX2" fmla="*/ 1368959 w 6171538"/>
                  <a:gd name="connsiteY2" fmla="*/ 0 h 664862"/>
                  <a:gd name="connsiteX3" fmla="*/ 1744862 w 6171538"/>
                  <a:gd name="connsiteY3" fmla="*/ 0 h 664862"/>
                  <a:gd name="connsiteX4" fmla="*/ 2120765 w 6171538"/>
                  <a:gd name="connsiteY4" fmla="*/ 0 h 664862"/>
                  <a:gd name="connsiteX5" fmla="*/ 2805245 w 6171538"/>
                  <a:gd name="connsiteY5" fmla="*/ 0 h 664862"/>
                  <a:gd name="connsiteX6" fmla="*/ 3366293 w 6171538"/>
                  <a:gd name="connsiteY6" fmla="*/ 0 h 664862"/>
                  <a:gd name="connsiteX7" fmla="*/ 3927342 w 6171538"/>
                  <a:gd name="connsiteY7" fmla="*/ 0 h 664862"/>
                  <a:gd name="connsiteX8" fmla="*/ 4488391 w 6171538"/>
                  <a:gd name="connsiteY8" fmla="*/ 0 h 664862"/>
                  <a:gd name="connsiteX9" fmla="*/ 5172871 w 6171538"/>
                  <a:gd name="connsiteY9" fmla="*/ 0 h 664862"/>
                  <a:gd name="connsiteX10" fmla="*/ 6171538 w 6171538"/>
                  <a:gd name="connsiteY10" fmla="*/ 0 h 664862"/>
                  <a:gd name="connsiteX11" fmla="*/ 6171538 w 6171538"/>
                  <a:gd name="connsiteY11" fmla="*/ 325782 h 664862"/>
                  <a:gd name="connsiteX12" fmla="*/ 6171538 w 6171538"/>
                  <a:gd name="connsiteY12" fmla="*/ 664862 h 664862"/>
                  <a:gd name="connsiteX13" fmla="*/ 5610489 w 6171538"/>
                  <a:gd name="connsiteY13" fmla="*/ 664862 h 664862"/>
                  <a:gd name="connsiteX14" fmla="*/ 5172871 w 6171538"/>
                  <a:gd name="connsiteY14" fmla="*/ 664862 h 664862"/>
                  <a:gd name="connsiteX15" fmla="*/ 4735253 w 6171538"/>
                  <a:gd name="connsiteY15" fmla="*/ 664862 h 664862"/>
                  <a:gd name="connsiteX16" fmla="*/ 4050773 w 6171538"/>
                  <a:gd name="connsiteY16" fmla="*/ 664862 h 664862"/>
                  <a:gd name="connsiteX17" fmla="*/ 3613155 w 6171538"/>
                  <a:gd name="connsiteY17" fmla="*/ 664862 h 664862"/>
                  <a:gd name="connsiteX18" fmla="*/ 2990391 w 6171538"/>
                  <a:gd name="connsiteY18" fmla="*/ 664862 h 664862"/>
                  <a:gd name="connsiteX19" fmla="*/ 2305911 w 6171538"/>
                  <a:gd name="connsiteY19" fmla="*/ 664862 h 664862"/>
                  <a:gd name="connsiteX20" fmla="*/ 1806577 w 6171538"/>
                  <a:gd name="connsiteY20" fmla="*/ 664862 h 664862"/>
                  <a:gd name="connsiteX21" fmla="*/ 1430675 w 6171538"/>
                  <a:gd name="connsiteY21" fmla="*/ 664862 h 664862"/>
                  <a:gd name="connsiteX22" fmla="*/ 993057 w 6171538"/>
                  <a:gd name="connsiteY22" fmla="*/ 664862 h 664862"/>
                  <a:gd name="connsiteX23" fmla="*/ 493723 w 6171538"/>
                  <a:gd name="connsiteY23" fmla="*/ 664862 h 664862"/>
                  <a:gd name="connsiteX24" fmla="*/ 0 w 6171538"/>
                  <a:gd name="connsiteY24" fmla="*/ 664862 h 664862"/>
                  <a:gd name="connsiteX25" fmla="*/ 0 w 6171538"/>
                  <a:gd name="connsiteY25" fmla="*/ 352377 h 664862"/>
                  <a:gd name="connsiteX26" fmla="*/ 0 w 6171538"/>
                  <a:gd name="connsiteY26" fmla="*/ 0 h 66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171538" h="664862" fill="none" extrusionOk="0">
                    <a:moveTo>
                      <a:pt x="0" y="0"/>
                    </a:moveTo>
                    <a:cubicBezTo>
                      <a:pt x="154661" y="-66503"/>
                      <a:pt x="523028" y="81802"/>
                      <a:pt x="684480" y="0"/>
                    </a:cubicBezTo>
                    <a:cubicBezTo>
                      <a:pt x="845932" y="-81802"/>
                      <a:pt x="1208038" y="35316"/>
                      <a:pt x="1368959" y="0"/>
                    </a:cubicBezTo>
                    <a:cubicBezTo>
                      <a:pt x="1529880" y="-35316"/>
                      <a:pt x="1610459" y="13494"/>
                      <a:pt x="1744862" y="0"/>
                    </a:cubicBezTo>
                    <a:cubicBezTo>
                      <a:pt x="1879265" y="-13494"/>
                      <a:pt x="2028589" y="41081"/>
                      <a:pt x="2120765" y="0"/>
                    </a:cubicBezTo>
                    <a:cubicBezTo>
                      <a:pt x="2212941" y="-41081"/>
                      <a:pt x="2509824" y="67174"/>
                      <a:pt x="2805245" y="0"/>
                    </a:cubicBezTo>
                    <a:cubicBezTo>
                      <a:pt x="3100666" y="-67174"/>
                      <a:pt x="3204255" y="8969"/>
                      <a:pt x="3366293" y="0"/>
                    </a:cubicBezTo>
                    <a:cubicBezTo>
                      <a:pt x="3528331" y="-8969"/>
                      <a:pt x="3806135" y="3334"/>
                      <a:pt x="3927342" y="0"/>
                    </a:cubicBezTo>
                    <a:cubicBezTo>
                      <a:pt x="4048549" y="-3334"/>
                      <a:pt x="4271718" y="35261"/>
                      <a:pt x="4488391" y="0"/>
                    </a:cubicBezTo>
                    <a:cubicBezTo>
                      <a:pt x="4705064" y="-35261"/>
                      <a:pt x="4926317" y="69010"/>
                      <a:pt x="5172871" y="0"/>
                    </a:cubicBezTo>
                    <a:cubicBezTo>
                      <a:pt x="5419425" y="-69010"/>
                      <a:pt x="5730216" y="69059"/>
                      <a:pt x="6171538" y="0"/>
                    </a:cubicBezTo>
                    <a:cubicBezTo>
                      <a:pt x="6172044" y="95737"/>
                      <a:pt x="6160849" y="165363"/>
                      <a:pt x="6171538" y="325782"/>
                    </a:cubicBezTo>
                    <a:cubicBezTo>
                      <a:pt x="6182227" y="486201"/>
                      <a:pt x="6151394" y="514486"/>
                      <a:pt x="6171538" y="664862"/>
                    </a:cubicBezTo>
                    <a:cubicBezTo>
                      <a:pt x="5933993" y="675047"/>
                      <a:pt x="5749013" y="652399"/>
                      <a:pt x="5610489" y="664862"/>
                    </a:cubicBezTo>
                    <a:cubicBezTo>
                      <a:pt x="5471965" y="677325"/>
                      <a:pt x="5330273" y="641938"/>
                      <a:pt x="5172871" y="664862"/>
                    </a:cubicBezTo>
                    <a:cubicBezTo>
                      <a:pt x="5015469" y="687786"/>
                      <a:pt x="4909886" y="627805"/>
                      <a:pt x="4735253" y="664862"/>
                    </a:cubicBezTo>
                    <a:cubicBezTo>
                      <a:pt x="4560620" y="701919"/>
                      <a:pt x="4338921" y="619349"/>
                      <a:pt x="4050773" y="664862"/>
                    </a:cubicBezTo>
                    <a:cubicBezTo>
                      <a:pt x="3762625" y="710375"/>
                      <a:pt x="3781745" y="624466"/>
                      <a:pt x="3613155" y="664862"/>
                    </a:cubicBezTo>
                    <a:cubicBezTo>
                      <a:pt x="3444565" y="705258"/>
                      <a:pt x="3157159" y="631510"/>
                      <a:pt x="2990391" y="664862"/>
                    </a:cubicBezTo>
                    <a:cubicBezTo>
                      <a:pt x="2823623" y="698214"/>
                      <a:pt x="2598845" y="658977"/>
                      <a:pt x="2305911" y="664862"/>
                    </a:cubicBezTo>
                    <a:cubicBezTo>
                      <a:pt x="2012977" y="670747"/>
                      <a:pt x="1954582" y="659864"/>
                      <a:pt x="1806577" y="664862"/>
                    </a:cubicBezTo>
                    <a:cubicBezTo>
                      <a:pt x="1658572" y="669860"/>
                      <a:pt x="1612252" y="658574"/>
                      <a:pt x="1430675" y="664862"/>
                    </a:cubicBezTo>
                    <a:cubicBezTo>
                      <a:pt x="1249098" y="671150"/>
                      <a:pt x="1093821" y="613934"/>
                      <a:pt x="993057" y="664862"/>
                    </a:cubicBezTo>
                    <a:cubicBezTo>
                      <a:pt x="892293" y="715790"/>
                      <a:pt x="708319" y="640064"/>
                      <a:pt x="493723" y="664862"/>
                    </a:cubicBezTo>
                    <a:cubicBezTo>
                      <a:pt x="279127" y="689660"/>
                      <a:pt x="246348" y="622640"/>
                      <a:pt x="0" y="664862"/>
                    </a:cubicBezTo>
                    <a:cubicBezTo>
                      <a:pt x="-29255" y="572012"/>
                      <a:pt x="20049" y="419132"/>
                      <a:pt x="0" y="352377"/>
                    </a:cubicBezTo>
                    <a:cubicBezTo>
                      <a:pt x="-20049" y="285623"/>
                      <a:pt x="31307" y="127450"/>
                      <a:pt x="0" y="0"/>
                    </a:cubicBezTo>
                    <a:close/>
                  </a:path>
                  <a:path w="6171538" h="664862" stroke="0" extrusionOk="0">
                    <a:moveTo>
                      <a:pt x="0" y="0"/>
                    </a:moveTo>
                    <a:cubicBezTo>
                      <a:pt x="253488" y="-28660"/>
                      <a:pt x="328594" y="31263"/>
                      <a:pt x="622764" y="0"/>
                    </a:cubicBezTo>
                    <a:cubicBezTo>
                      <a:pt x="916934" y="-31263"/>
                      <a:pt x="919125" y="20537"/>
                      <a:pt x="1183813" y="0"/>
                    </a:cubicBezTo>
                    <a:cubicBezTo>
                      <a:pt x="1448501" y="-20537"/>
                      <a:pt x="1533220" y="10253"/>
                      <a:pt x="1806577" y="0"/>
                    </a:cubicBezTo>
                    <a:cubicBezTo>
                      <a:pt x="2079934" y="-10253"/>
                      <a:pt x="2349573" y="37403"/>
                      <a:pt x="2491057" y="0"/>
                    </a:cubicBezTo>
                    <a:cubicBezTo>
                      <a:pt x="2632541" y="-37403"/>
                      <a:pt x="2837701" y="58585"/>
                      <a:pt x="2990391" y="0"/>
                    </a:cubicBezTo>
                    <a:cubicBezTo>
                      <a:pt x="3143081" y="-58585"/>
                      <a:pt x="3348097" y="70057"/>
                      <a:pt x="3613155" y="0"/>
                    </a:cubicBezTo>
                    <a:cubicBezTo>
                      <a:pt x="3878213" y="-70057"/>
                      <a:pt x="3882528" y="47982"/>
                      <a:pt x="4112489" y="0"/>
                    </a:cubicBezTo>
                    <a:cubicBezTo>
                      <a:pt x="4342450" y="-47982"/>
                      <a:pt x="4499865" y="35537"/>
                      <a:pt x="4673537" y="0"/>
                    </a:cubicBezTo>
                    <a:cubicBezTo>
                      <a:pt x="4847209" y="-35537"/>
                      <a:pt x="4872568" y="24165"/>
                      <a:pt x="5049440" y="0"/>
                    </a:cubicBezTo>
                    <a:cubicBezTo>
                      <a:pt x="5226312" y="-24165"/>
                      <a:pt x="5455821" y="6445"/>
                      <a:pt x="5610489" y="0"/>
                    </a:cubicBezTo>
                    <a:cubicBezTo>
                      <a:pt x="5765157" y="-6445"/>
                      <a:pt x="5897285" y="4804"/>
                      <a:pt x="6171538" y="0"/>
                    </a:cubicBezTo>
                    <a:cubicBezTo>
                      <a:pt x="6175317" y="72064"/>
                      <a:pt x="6147713" y="227862"/>
                      <a:pt x="6171538" y="345728"/>
                    </a:cubicBezTo>
                    <a:cubicBezTo>
                      <a:pt x="6195363" y="463594"/>
                      <a:pt x="6142988" y="532845"/>
                      <a:pt x="6171538" y="664862"/>
                    </a:cubicBezTo>
                    <a:cubicBezTo>
                      <a:pt x="5831582" y="708905"/>
                      <a:pt x="5799827" y="634839"/>
                      <a:pt x="5487058" y="664862"/>
                    </a:cubicBezTo>
                    <a:cubicBezTo>
                      <a:pt x="5174289" y="694885"/>
                      <a:pt x="5037966" y="607870"/>
                      <a:pt x="4802579" y="664862"/>
                    </a:cubicBezTo>
                    <a:cubicBezTo>
                      <a:pt x="4567192" y="721854"/>
                      <a:pt x="4427962" y="613656"/>
                      <a:pt x="4118099" y="664862"/>
                    </a:cubicBezTo>
                    <a:cubicBezTo>
                      <a:pt x="3808236" y="716068"/>
                      <a:pt x="3741936" y="628186"/>
                      <a:pt x="3618765" y="664862"/>
                    </a:cubicBezTo>
                    <a:cubicBezTo>
                      <a:pt x="3495594" y="701538"/>
                      <a:pt x="3336571" y="643969"/>
                      <a:pt x="3242863" y="664862"/>
                    </a:cubicBezTo>
                    <a:cubicBezTo>
                      <a:pt x="3149155" y="685755"/>
                      <a:pt x="2973244" y="637088"/>
                      <a:pt x="2743529" y="664862"/>
                    </a:cubicBezTo>
                    <a:cubicBezTo>
                      <a:pt x="2513814" y="692636"/>
                      <a:pt x="2415615" y="634073"/>
                      <a:pt x="2305911" y="664862"/>
                    </a:cubicBezTo>
                    <a:cubicBezTo>
                      <a:pt x="2196207" y="695651"/>
                      <a:pt x="1872806" y="599328"/>
                      <a:pt x="1683147" y="664862"/>
                    </a:cubicBezTo>
                    <a:cubicBezTo>
                      <a:pt x="1493488" y="730396"/>
                      <a:pt x="1187055" y="613019"/>
                      <a:pt x="998667" y="664862"/>
                    </a:cubicBezTo>
                    <a:cubicBezTo>
                      <a:pt x="810279" y="716705"/>
                      <a:pt x="604602" y="614115"/>
                      <a:pt x="499334" y="664862"/>
                    </a:cubicBezTo>
                    <a:cubicBezTo>
                      <a:pt x="394066" y="715609"/>
                      <a:pt x="228774" y="656180"/>
                      <a:pt x="0" y="664862"/>
                    </a:cubicBezTo>
                    <a:cubicBezTo>
                      <a:pt x="-15296" y="516035"/>
                      <a:pt x="36463" y="437334"/>
                      <a:pt x="0" y="339080"/>
                    </a:cubicBezTo>
                    <a:cubicBezTo>
                      <a:pt x="-36463" y="240826"/>
                      <a:pt x="38405" y="94673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Mutant vector</a:t>
                </a:r>
                <a:r>
                  <a:rPr lang="th-TH" dirty="0"/>
                  <a:t> ใหม่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𝑐𝑎𝑛𝑑𝑖𝑑𝑎𝑡𝑒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US" dirty="0"/>
                  <a:t>  </a:t>
                </a:r>
                <a:r>
                  <a:rPr lang="th-TH" dirty="0"/>
                  <a:t>โดยเลือก </a:t>
                </a:r>
                <a:r>
                  <a:rPr lang="en-US" dirty="0"/>
                  <a:t>Mutant vector </a:t>
                </a:r>
                <a:r>
                  <a:rPr lang="th-TH" dirty="0"/>
                  <a:t>ที่ใช้ค่า </a:t>
                </a:r>
                <a:r>
                  <a:rPr lang="en-US" dirty="0"/>
                  <a:t>fitness value </a:t>
                </a:r>
                <a:r>
                  <a:rPr lang="th-TH" dirty="0"/>
                  <a:t>ที่ดีที่สุดเพื่อนำไปใช้ในกระบวนการ </a:t>
                </a:r>
                <a:r>
                  <a:rPr lang="en-US" dirty="0"/>
                  <a:t>Crossover </a:t>
                </a:r>
                <a:r>
                  <a:rPr lang="th-TH" dirty="0"/>
                  <a:t>ต่อไป</a:t>
                </a:r>
                <a:endParaRPr lang="en-US" dirty="0"/>
              </a:p>
            </p:txBody>
          </p:sp>
        </mc:Choice>
        <mc:Fallback xmlns="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626819"/>
                <a:ext cx="6171538" cy="664862"/>
              </a:xfrm>
              <a:prstGeom prst="rect">
                <a:avLst/>
              </a:prstGeom>
              <a:blipFill>
                <a:blip r:embed="rId4"/>
                <a:stretch>
                  <a:fillRect l="-294" b="-7317"/>
                </a:stretch>
              </a:blipFill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custGeom>
                        <a:avLst/>
                        <a:gdLst>
                          <a:gd name="connsiteX0" fmla="*/ 0 w 6171538"/>
                          <a:gd name="connsiteY0" fmla="*/ 0 h 664862"/>
                          <a:gd name="connsiteX1" fmla="*/ 684480 w 6171538"/>
                          <a:gd name="connsiteY1" fmla="*/ 0 h 664862"/>
                          <a:gd name="connsiteX2" fmla="*/ 1368959 w 6171538"/>
                          <a:gd name="connsiteY2" fmla="*/ 0 h 664862"/>
                          <a:gd name="connsiteX3" fmla="*/ 1744862 w 6171538"/>
                          <a:gd name="connsiteY3" fmla="*/ 0 h 664862"/>
                          <a:gd name="connsiteX4" fmla="*/ 2120765 w 6171538"/>
                          <a:gd name="connsiteY4" fmla="*/ 0 h 664862"/>
                          <a:gd name="connsiteX5" fmla="*/ 2805245 w 6171538"/>
                          <a:gd name="connsiteY5" fmla="*/ 0 h 664862"/>
                          <a:gd name="connsiteX6" fmla="*/ 3366293 w 6171538"/>
                          <a:gd name="connsiteY6" fmla="*/ 0 h 664862"/>
                          <a:gd name="connsiteX7" fmla="*/ 3927342 w 6171538"/>
                          <a:gd name="connsiteY7" fmla="*/ 0 h 664862"/>
                          <a:gd name="connsiteX8" fmla="*/ 4488391 w 6171538"/>
                          <a:gd name="connsiteY8" fmla="*/ 0 h 664862"/>
                          <a:gd name="connsiteX9" fmla="*/ 5172871 w 6171538"/>
                          <a:gd name="connsiteY9" fmla="*/ 0 h 664862"/>
                          <a:gd name="connsiteX10" fmla="*/ 6171538 w 6171538"/>
                          <a:gd name="connsiteY10" fmla="*/ 0 h 664862"/>
                          <a:gd name="connsiteX11" fmla="*/ 6171538 w 6171538"/>
                          <a:gd name="connsiteY11" fmla="*/ 325782 h 664862"/>
                          <a:gd name="connsiteX12" fmla="*/ 6171538 w 6171538"/>
                          <a:gd name="connsiteY12" fmla="*/ 664862 h 664862"/>
                          <a:gd name="connsiteX13" fmla="*/ 5610489 w 6171538"/>
                          <a:gd name="connsiteY13" fmla="*/ 664862 h 664862"/>
                          <a:gd name="connsiteX14" fmla="*/ 5172871 w 6171538"/>
                          <a:gd name="connsiteY14" fmla="*/ 664862 h 664862"/>
                          <a:gd name="connsiteX15" fmla="*/ 4735253 w 6171538"/>
                          <a:gd name="connsiteY15" fmla="*/ 664862 h 664862"/>
                          <a:gd name="connsiteX16" fmla="*/ 4050773 w 6171538"/>
                          <a:gd name="connsiteY16" fmla="*/ 664862 h 664862"/>
                          <a:gd name="connsiteX17" fmla="*/ 3613155 w 6171538"/>
                          <a:gd name="connsiteY17" fmla="*/ 664862 h 664862"/>
                          <a:gd name="connsiteX18" fmla="*/ 2990391 w 6171538"/>
                          <a:gd name="connsiteY18" fmla="*/ 664862 h 664862"/>
                          <a:gd name="connsiteX19" fmla="*/ 2305911 w 6171538"/>
                          <a:gd name="connsiteY19" fmla="*/ 664862 h 664862"/>
                          <a:gd name="connsiteX20" fmla="*/ 1806577 w 6171538"/>
                          <a:gd name="connsiteY20" fmla="*/ 664862 h 664862"/>
                          <a:gd name="connsiteX21" fmla="*/ 1430675 w 6171538"/>
                          <a:gd name="connsiteY21" fmla="*/ 664862 h 664862"/>
                          <a:gd name="connsiteX22" fmla="*/ 993057 w 6171538"/>
                          <a:gd name="connsiteY22" fmla="*/ 664862 h 664862"/>
                          <a:gd name="connsiteX23" fmla="*/ 493723 w 6171538"/>
                          <a:gd name="connsiteY23" fmla="*/ 664862 h 664862"/>
                          <a:gd name="connsiteX24" fmla="*/ 0 w 6171538"/>
                          <a:gd name="connsiteY24" fmla="*/ 664862 h 664862"/>
                          <a:gd name="connsiteX25" fmla="*/ 0 w 6171538"/>
                          <a:gd name="connsiteY25" fmla="*/ 352377 h 664862"/>
                          <a:gd name="connsiteX26" fmla="*/ 0 w 6171538"/>
                          <a:gd name="connsiteY26" fmla="*/ 0 h 6648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6171538" h="664862" fill="none" extrusionOk="0">
                            <a:moveTo>
                              <a:pt x="0" y="0"/>
                            </a:moveTo>
                            <a:cubicBezTo>
                              <a:pt x="154661" y="-66503"/>
                              <a:pt x="523028" y="81802"/>
                              <a:pt x="684480" y="0"/>
                            </a:cubicBezTo>
                            <a:cubicBezTo>
                              <a:pt x="845932" y="-81802"/>
                              <a:pt x="1208038" y="35316"/>
                              <a:pt x="1368959" y="0"/>
                            </a:cubicBezTo>
                            <a:cubicBezTo>
                              <a:pt x="1529880" y="-35316"/>
                              <a:pt x="1610459" y="13494"/>
                              <a:pt x="1744862" y="0"/>
                            </a:cubicBezTo>
                            <a:cubicBezTo>
                              <a:pt x="1879265" y="-13494"/>
                              <a:pt x="2028589" y="41081"/>
                              <a:pt x="2120765" y="0"/>
                            </a:cubicBezTo>
                            <a:cubicBezTo>
                              <a:pt x="2212941" y="-41081"/>
                              <a:pt x="2509824" y="67174"/>
                              <a:pt x="2805245" y="0"/>
                            </a:cubicBezTo>
                            <a:cubicBezTo>
                              <a:pt x="3100666" y="-67174"/>
                              <a:pt x="3204255" y="8969"/>
                              <a:pt x="3366293" y="0"/>
                            </a:cubicBezTo>
                            <a:cubicBezTo>
                              <a:pt x="3528331" y="-8969"/>
                              <a:pt x="3806135" y="3334"/>
                              <a:pt x="3927342" y="0"/>
                            </a:cubicBezTo>
                            <a:cubicBezTo>
                              <a:pt x="4048549" y="-3334"/>
                              <a:pt x="4271718" y="35261"/>
                              <a:pt x="4488391" y="0"/>
                            </a:cubicBezTo>
                            <a:cubicBezTo>
                              <a:pt x="4705064" y="-35261"/>
                              <a:pt x="4926317" y="69010"/>
                              <a:pt x="5172871" y="0"/>
                            </a:cubicBezTo>
                            <a:cubicBezTo>
                              <a:pt x="5419425" y="-69010"/>
                              <a:pt x="5730216" y="69059"/>
                              <a:pt x="6171538" y="0"/>
                            </a:cubicBezTo>
                            <a:cubicBezTo>
                              <a:pt x="6172044" y="95737"/>
                              <a:pt x="6160849" y="165363"/>
                              <a:pt x="6171538" y="325782"/>
                            </a:cubicBezTo>
                            <a:cubicBezTo>
                              <a:pt x="6182227" y="486201"/>
                              <a:pt x="6151394" y="514486"/>
                              <a:pt x="6171538" y="664862"/>
                            </a:cubicBezTo>
                            <a:cubicBezTo>
                              <a:pt x="5933993" y="675047"/>
                              <a:pt x="5749013" y="652399"/>
                              <a:pt x="5610489" y="664862"/>
                            </a:cubicBezTo>
                            <a:cubicBezTo>
                              <a:pt x="5471965" y="677325"/>
                              <a:pt x="5330273" y="641938"/>
                              <a:pt x="5172871" y="664862"/>
                            </a:cubicBezTo>
                            <a:cubicBezTo>
                              <a:pt x="5015469" y="687786"/>
                              <a:pt x="4909886" y="627805"/>
                              <a:pt x="4735253" y="664862"/>
                            </a:cubicBezTo>
                            <a:cubicBezTo>
                              <a:pt x="4560620" y="701919"/>
                              <a:pt x="4338921" y="619349"/>
                              <a:pt x="4050773" y="664862"/>
                            </a:cubicBezTo>
                            <a:cubicBezTo>
                              <a:pt x="3762625" y="710375"/>
                              <a:pt x="3781745" y="624466"/>
                              <a:pt x="3613155" y="664862"/>
                            </a:cubicBezTo>
                            <a:cubicBezTo>
                              <a:pt x="3444565" y="705258"/>
                              <a:pt x="3157159" y="631510"/>
                              <a:pt x="2990391" y="664862"/>
                            </a:cubicBezTo>
                            <a:cubicBezTo>
                              <a:pt x="2823623" y="698214"/>
                              <a:pt x="2598845" y="658977"/>
                              <a:pt x="2305911" y="664862"/>
                            </a:cubicBezTo>
                            <a:cubicBezTo>
                              <a:pt x="2012977" y="670747"/>
                              <a:pt x="1954582" y="659864"/>
                              <a:pt x="1806577" y="664862"/>
                            </a:cubicBezTo>
                            <a:cubicBezTo>
                              <a:pt x="1658572" y="669860"/>
                              <a:pt x="1612252" y="658574"/>
                              <a:pt x="1430675" y="664862"/>
                            </a:cubicBezTo>
                            <a:cubicBezTo>
                              <a:pt x="1249098" y="671150"/>
                              <a:pt x="1093821" y="613934"/>
                              <a:pt x="993057" y="664862"/>
                            </a:cubicBezTo>
                            <a:cubicBezTo>
                              <a:pt x="892293" y="715790"/>
                              <a:pt x="708319" y="640064"/>
                              <a:pt x="493723" y="664862"/>
                            </a:cubicBezTo>
                            <a:cubicBezTo>
                              <a:pt x="279127" y="689660"/>
                              <a:pt x="246348" y="622640"/>
                              <a:pt x="0" y="664862"/>
                            </a:cubicBezTo>
                            <a:cubicBezTo>
                              <a:pt x="-29255" y="572012"/>
                              <a:pt x="20049" y="419132"/>
                              <a:pt x="0" y="352377"/>
                            </a:cubicBezTo>
                            <a:cubicBezTo>
                              <a:pt x="-20049" y="285623"/>
                              <a:pt x="31307" y="127450"/>
                              <a:pt x="0" y="0"/>
                            </a:cubicBezTo>
                            <a:close/>
                          </a:path>
                          <a:path w="6171538" h="664862" stroke="0" extrusionOk="0">
                            <a:moveTo>
                              <a:pt x="0" y="0"/>
                            </a:moveTo>
                            <a:cubicBezTo>
                              <a:pt x="253488" y="-28660"/>
                              <a:pt x="328594" y="31263"/>
                              <a:pt x="622764" y="0"/>
                            </a:cubicBezTo>
                            <a:cubicBezTo>
                              <a:pt x="916934" y="-31263"/>
                              <a:pt x="919125" y="20537"/>
                              <a:pt x="1183813" y="0"/>
                            </a:cubicBezTo>
                            <a:cubicBezTo>
                              <a:pt x="1448501" y="-20537"/>
                              <a:pt x="1533220" y="10253"/>
                              <a:pt x="1806577" y="0"/>
                            </a:cubicBezTo>
                            <a:cubicBezTo>
                              <a:pt x="2079934" y="-10253"/>
                              <a:pt x="2349573" y="37403"/>
                              <a:pt x="2491057" y="0"/>
                            </a:cubicBezTo>
                            <a:cubicBezTo>
                              <a:pt x="2632541" y="-37403"/>
                              <a:pt x="2837701" y="58585"/>
                              <a:pt x="2990391" y="0"/>
                            </a:cubicBezTo>
                            <a:cubicBezTo>
                              <a:pt x="3143081" y="-58585"/>
                              <a:pt x="3348097" y="70057"/>
                              <a:pt x="3613155" y="0"/>
                            </a:cubicBezTo>
                            <a:cubicBezTo>
                              <a:pt x="3878213" y="-70057"/>
                              <a:pt x="3882528" y="47982"/>
                              <a:pt x="4112489" y="0"/>
                            </a:cubicBezTo>
                            <a:cubicBezTo>
                              <a:pt x="4342450" y="-47982"/>
                              <a:pt x="4499865" y="35537"/>
                              <a:pt x="4673537" y="0"/>
                            </a:cubicBezTo>
                            <a:cubicBezTo>
                              <a:pt x="4847209" y="-35537"/>
                              <a:pt x="4872568" y="24165"/>
                              <a:pt x="5049440" y="0"/>
                            </a:cubicBezTo>
                            <a:cubicBezTo>
                              <a:pt x="5226312" y="-24165"/>
                              <a:pt x="5455821" y="6445"/>
                              <a:pt x="5610489" y="0"/>
                            </a:cubicBezTo>
                            <a:cubicBezTo>
                              <a:pt x="5765157" y="-6445"/>
                              <a:pt x="5897285" y="4804"/>
                              <a:pt x="6171538" y="0"/>
                            </a:cubicBezTo>
                            <a:cubicBezTo>
                              <a:pt x="6175317" y="72064"/>
                              <a:pt x="6147713" y="227862"/>
                              <a:pt x="6171538" y="345728"/>
                            </a:cubicBezTo>
                            <a:cubicBezTo>
                              <a:pt x="6195363" y="463594"/>
                              <a:pt x="6142988" y="532845"/>
                              <a:pt x="6171538" y="664862"/>
                            </a:cubicBezTo>
                            <a:cubicBezTo>
                              <a:pt x="5831582" y="708905"/>
                              <a:pt x="5799827" y="634839"/>
                              <a:pt x="5487058" y="664862"/>
                            </a:cubicBezTo>
                            <a:cubicBezTo>
                              <a:pt x="5174289" y="694885"/>
                              <a:pt x="5037966" y="607870"/>
                              <a:pt x="4802579" y="664862"/>
                            </a:cubicBezTo>
                            <a:cubicBezTo>
                              <a:pt x="4567192" y="721854"/>
                              <a:pt x="4427962" y="613656"/>
                              <a:pt x="4118099" y="664862"/>
                            </a:cubicBezTo>
                            <a:cubicBezTo>
                              <a:pt x="3808236" y="716068"/>
                              <a:pt x="3741936" y="628186"/>
                              <a:pt x="3618765" y="664862"/>
                            </a:cubicBezTo>
                            <a:cubicBezTo>
                              <a:pt x="3495594" y="701538"/>
                              <a:pt x="3336571" y="643969"/>
                              <a:pt x="3242863" y="664862"/>
                            </a:cubicBezTo>
                            <a:cubicBezTo>
                              <a:pt x="3149155" y="685755"/>
                              <a:pt x="2973244" y="637088"/>
                              <a:pt x="2743529" y="664862"/>
                            </a:cubicBezTo>
                            <a:cubicBezTo>
                              <a:pt x="2513814" y="692636"/>
                              <a:pt x="2415615" y="634073"/>
                              <a:pt x="2305911" y="664862"/>
                            </a:cubicBezTo>
                            <a:cubicBezTo>
                              <a:pt x="2196207" y="695651"/>
                              <a:pt x="1872806" y="599328"/>
                              <a:pt x="1683147" y="664862"/>
                            </a:cubicBezTo>
                            <a:cubicBezTo>
                              <a:pt x="1493488" y="730396"/>
                              <a:pt x="1187055" y="613019"/>
                              <a:pt x="998667" y="664862"/>
                            </a:cubicBezTo>
                            <a:cubicBezTo>
                              <a:pt x="810279" y="716705"/>
                              <a:pt x="604602" y="614115"/>
                              <a:pt x="499334" y="664862"/>
                            </a:cubicBezTo>
                            <a:cubicBezTo>
                              <a:pt x="394066" y="715609"/>
                              <a:pt x="228774" y="656180"/>
                              <a:pt x="0" y="664862"/>
                            </a:cubicBezTo>
                            <a:cubicBezTo>
                              <a:pt x="-15296" y="516035"/>
                              <a:pt x="36463" y="437334"/>
                              <a:pt x="0" y="339080"/>
                            </a:cubicBezTo>
                            <a:cubicBezTo>
                              <a:pt x="-36463" y="240826"/>
                              <a:pt x="38405" y="9467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482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578C-2F2C-7E9B-6757-A69D9C67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11379200" cy="990600"/>
          </a:xfrm>
        </p:spPr>
        <p:txBody>
          <a:bodyPr>
            <a:normAutofit/>
          </a:bodyPr>
          <a:lstStyle/>
          <a:p>
            <a:r>
              <a:rPr lang="en-US" sz="3500" dirty="0"/>
              <a:t>Adaptive2 DSIDE-Mutant operation and Accept best solution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8DE10A-AD42-01D0-74A6-0DB6AF31E038}"/>
              </a:ext>
            </a:extLst>
          </p:cNvPr>
          <p:cNvSpPr txBox="1"/>
          <p:nvPr/>
        </p:nvSpPr>
        <p:spPr>
          <a:xfrm flipH="1">
            <a:off x="304800" y="1676400"/>
            <a:ext cx="10901784" cy="861774"/>
          </a:xfrm>
          <a:custGeom>
            <a:avLst/>
            <a:gdLst>
              <a:gd name="connsiteX0" fmla="*/ 0 w 10901784"/>
              <a:gd name="connsiteY0" fmla="*/ 0 h 861774"/>
              <a:gd name="connsiteX1" fmla="*/ 354308 w 10901784"/>
              <a:gd name="connsiteY1" fmla="*/ 0 h 861774"/>
              <a:gd name="connsiteX2" fmla="*/ 1253705 w 10901784"/>
              <a:gd name="connsiteY2" fmla="*/ 0 h 861774"/>
              <a:gd name="connsiteX3" fmla="*/ 1608013 w 10901784"/>
              <a:gd name="connsiteY3" fmla="*/ 0 h 861774"/>
              <a:gd name="connsiteX4" fmla="*/ 2507410 w 10901784"/>
              <a:gd name="connsiteY4" fmla="*/ 0 h 861774"/>
              <a:gd name="connsiteX5" fmla="*/ 3297790 w 10901784"/>
              <a:gd name="connsiteY5" fmla="*/ 0 h 861774"/>
              <a:gd name="connsiteX6" fmla="*/ 3761115 w 10901784"/>
              <a:gd name="connsiteY6" fmla="*/ 0 h 861774"/>
              <a:gd name="connsiteX7" fmla="*/ 4224441 w 10901784"/>
              <a:gd name="connsiteY7" fmla="*/ 0 h 861774"/>
              <a:gd name="connsiteX8" fmla="*/ 5123838 w 10901784"/>
              <a:gd name="connsiteY8" fmla="*/ 0 h 861774"/>
              <a:gd name="connsiteX9" fmla="*/ 5805200 w 10901784"/>
              <a:gd name="connsiteY9" fmla="*/ 0 h 861774"/>
              <a:gd name="connsiteX10" fmla="*/ 6486561 w 10901784"/>
              <a:gd name="connsiteY10" fmla="*/ 0 h 861774"/>
              <a:gd name="connsiteX11" fmla="*/ 7276941 w 10901784"/>
              <a:gd name="connsiteY11" fmla="*/ 0 h 861774"/>
              <a:gd name="connsiteX12" fmla="*/ 8067320 w 10901784"/>
              <a:gd name="connsiteY12" fmla="*/ 0 h 861774"/>
              <a:gd name="connsiteX13" fmla="*/ 8421628 w 10901784"/>
              <a:gd name="connsiteY13" fmla="*/ 0 h 861774"/>
              <a:gd name="connsiteX14" fmla="*/ 9102990 w 10901784"/>
              <a:gd name="connsiteY14" fmla="*/ 0 h 861774"/>
              <a:gd name="connsiteX15" fmla="*/ 9893369 w 10901784"/>
              <a:gd name="connsiteY15" fmla="*/ 0 h 861774"/>
              <a:gd name="connsiteX16" fmla="*/ 10901784 w 10901784"/>
              <a:gd name="connsiteY16" fmla="*/ 0 h 861774"/>
              <a:gd name="connsiteX17" fmla="*/ 10901784 w 10901784"/>
              <a:gd name="connsiteY17" fmla="*/ 422269 h 861774"/>
              <a:gd name="connsiteX18" fmla="*/ 10901784 w 10901784"/>
              <a:gd name="connsiteY18" fmla="*/ 861774 h 861774"/>
              <a:gd name="connsiteX19" fmla="*/ 10002387 w 10901784"/>
              <a:gd name="connsiteY19" fmla="*/ 861774 h 861774"/>
              <a:gd name="connsiteX20" fmla="*/ 9102990 w 10901784"/>
              <a:gd name="connsiteY20" fmla="*/ 861774 h 861774"/>
              <a:gd name="connsiteX21" fmla="*/ 8748682 w 10901784"/>
              <a:gd name="connsiteY21" fmla="*/ 861774 h 861774"/>
              <a:gd name="connsiteX22" fmla="*/ 8285356 w 10901784"/>
              <a:gd name="connsiteY22" fmla="*/ 861774 h 861774"/>
              <a:gd name="connsiteX23" fmla="*/ 7931048 w 10901784"/>
              <a:gd name="connsiteY23" fmla="*/ 861774 h 861774"/>
              <a:gd name="connsiteX24" fmla="*/ 7358704 w 10901784"/>
              <a:gd name="connsiteY24" fmla="*/ 861774 h 861774"/>
              <a:gd name="connsiteX25" fmla="*/ 7004396 w 10901784"/>
              <a:gd name="connsiteY25" fmla="*/ 861774 h 861774"/>
              <a:gd name="connsiteX26" fmla="*/ 6541070 w 10901784"/>
              <a:gd name="connsiteY26" fmla="*/ 861774 h 861774"/>
              <a:gd name="connsiteX27" fmla="*/ 5859709 w 10901784"/>
              <a:gd name="connsiteY27" fmla="*/ 861774 h 861774"/>
              <a:gd name="connsiteX28" fmla="*/ 5505401 w 10901784"/>
              <a:gd name="connsiteY28" fmla="*/ 861774 h 861774"/>
              <a:gd name="connsiteX29" fmla="*/ 4824039 w 10901784"/>
              <a:gd name="connsiteY29" fmla="*/ 861774 h 861774"/>
              <a:gd name="connsiteX30" fmla="*/ 4142678 w 10901784"/>
              <a:gd name="connsiteY30" fmla="*/ 861774 h 861774"/>
              <a:gd name="connsiteX31" fmla="*/ 3679352 w 10901784"/>
              <a:gd name="connsiteY31" fmla="*/ 861774 h 861774"/>
              <a:gd name="connsiteX32" fmla="*/ 2779955 w 10901784"/>
              <a:gd name="connsiteY32" fmla="*/ 861774 h 861774"/>
              <a:gd name="connsiteX33" fmla="*/ 2098593 w 10901784"/>
              <a:gd name="connsiteY33" fmla="*/ 861774 h 861774"/>
              <a:gd name="connsiteX34" fmla="*/ 1744285 w 10901784"/>
              <a:gd name="connsiteY34" fmla="*/ 861774 h 861774"/>
              <a:gd name="connsiteX35" fmla="*/ 1171942 w 10901784"/>
              <a:gd name="connsiteY35" fmla="*/ 861774 h 861774"/>
              <a:gd name="connsiteX36" fmla="*/ 599598 w 10901784"/>
              <a:gd name="connsiteY36" fmla="*/ 861774 h 861774"/>
              <a:gd name="connsiteX37" fmla="*/ 0 w 10901784"/>
              <a:gd name="connsiteY37" fmla="*/ 861774 h 861774"/>
              <a:gd name="connsiteX38" fmla="*/ 0 w 10901784"/>
              <a:gd name="connsiteY38" fmla="*/ 456740 h 861774"/>
              <a:gd name="connsiteX39" fmla="*/ 0 w 10901784"/>
              <a:gd name="connsiteY39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0901784" h="861774" extrusionOk="0">
                <a:moveTo>
                  <a:pt x="0" y="0"/>
                </a:moveTo>
                <a:cubicBezTo>
                  <a:pt x="109606" y="-3610"/>
                  <a:pt x="261525" y="13640"/>
                  <a:pt x="354308" y="0"/>
                </a:cubicBezTo>
                <a:cubicBezTo>
                  <a:pt x="447091" y="-13640"/>
                  <a:pt x="879415" y="14936"/>
                  <a:pt x="1253705" y="0"/>
                </a:cubicBezTo>
                <a:cubicBezTo>
                  <a:pt x="1627995" y="-14936"/>
                  <a:pt x="1469340" y="17686"/>
                  <a:pt x="1608013" y="0"/>
                </a:cubicBezTo>
                <a:cubicBezTo>
                  <a:pt x="1746686" y="-17686"/>
                  <a:pt x="2140098" y="9764"/>
                  <a:pt x="2507410" y="0"/>
                </a:cubicBezTo>
                <a:cubicBezTo>
                  <a:pt x="2874722" y="-9764"/>
                  <a:pt x="2996921" y="-10862"/>
                  <a:pt x="3297790" y="0"/>
                </a:cubicBezTo>
                <a:cubicBezTo>
                  <a:pt x="3598659" y="10862"/>
                  <a:pt x="3653280" y="20584"/>
                  <a:pt x="3761115" y="0"/>
                </a:cubicBezTo>
                <a:cubicBezTo>
                  <a:pt x="3868951" y="-20584"/>
                  <a:pt x="4051873" y="-484"/>
                  <a:pt x="4224441" y="0"/>
                </a:cubicBezTo>
                <a:cubicBezTo>
                  <a:pt x="4397009" y="484"/>
                  <a:pt x="4758714" y="4725"/>
                  <a:pt x="5123838" y="0"/>
                </a:cubicBezTo>
                <a:cubicBezTo>
                  <a:pt x="5488962" y="-4725"/>
                  <a:pt x="5569604" y="32226"/>
                  <a:pt x="5805200" y="0"/>
                </a:cubicBezTo>
                <a:cubicBezTo>
                  <a:pt x="6040796" y="-32226"/>
                  <a:pt x="6168412" y="23824"/>
                  <a:pt x="6486561" y="0"/>
                </a:cubicBezTo>
                <a:cubicBezTo>
                  <a:pt x="6804710" y="-23824"/>
                  <a:pt x="7081923" y="33618"/>
                  <a:pt x="7276941" y="0"/>
                </a:cubicBezTo>
                <a:cubicBezTo>
                  <a:pt x="7471959" y="-33618"/>
                  <a:pt x="7766891" y="9291"/>
                  <a:pt x="8067320" y="0"/>
                </a:cubicBezTo>
                <a:cubicBezTo>
                  <a:pt x="8367749" y="-9291"/>
                  <a:pt x="8299554" y="10592"/>
                  <a:pt x="8421628" y="0"/>
                </a:cubicBezTo>
                <a:cubicBezTo>
                  <a:pt x="8543702" y="-10592"/>
                  <a:pt x="8870799" y="-32168"/>
                  <a:pt x="9102990" y="0"/>
                </a:cubicBezTo>
                <a:cubicBezTo>
                  <a:pt x="9335181" y="32168"/>
                  <a:pt x="9645859" y="-17082"/>
                  <a:pt x="9893369" y="0"/>
                </a:cubicBezTo>
                <a:cubicBezTo>
                  <a:pt x="10140879" y="17082"/>
                  <a:pt x="10570575" y="20117"/>
                  <a:pt x="10901784" y="0"/>
                </a:cubicBezTo>
                <a:cubicBezTo>
                  <a:pt x="10908079" y="182624"/>
                  <a:pt x="10903271" y="222249"/>
                  <a:pt x="10901784" y="422269"/>
                </a:cubicBezTo>
                <a:cubicBezTo>
                  <a:pt x="10900297" y="622289"/>
                  <a:pt x="10894714" y="685785"/>
                  <a:pt x="10901784" y="861774"/>
                </a:cubicBezTo>
                <a:cubicBezTo>
                  <a:pt x="10454908" y="843729"/>
                  <a:pt x="10385864" y="873350"/>
                  <a:pt x="10002387" y="861774"/>
                </a:cubicBezTo>
                <a:cubicBezTo>
                  <a:pt x="9618910" y="850198"/>
                  <a:pt x="9480208" y="866494"/>
                  <a:pt x="9102990" y="861774"/>
                </a:cubicBezTo>
                <a:cubicBezTo>
                  <a:pt x="8725772" y="857054"/>
                  <a:pt x="8897329" y="848202"/>
                  <a:pt x="8748682" y="861774"/>
                </a:cubicBezTo>
                <a:cubicBezTo>
                  <a:pt x="8600035" y="875346"/>
                  <a:pt x="8448712" y="884431"/>
                  <a:pt x="8285356" y="861774"/>
                </a:cubicBezTo>
                <a:cubicBezTo>
                  <a:pt x="8122000" y="839117"/>
                  <a:pt x="8057229" y="848684"/>
                  <a:pt x="7931048" y="861774"/>
                </a:cubicBezTo>
                <a:cubicBezTo>
                  <a:pt x="7804867" y="874864"/>
                  <a:pt x="7509037" y="841532"/>
                  <a:pt x="7358704" y="861774"/>
                </a:cubicBezTo>
                <a:cubicBezTo>
                  <a:pt x="7208371" y="882016"/>
                  <a:pt x="7145858" y="872624"/>
                  <a:pt x="7004396" y="861774"/>
                </a:cubicBezTo>
                <a:cubicBezTo>
                  <a:pt x="6862934" y="850924"/>
                  <a:pt x="6638764" y="839493"/>
                  <a:pt x="6541070" y="861774"/>
                </a:cubicBezTo>
                <a:cubicBezTo>
                  <a:pt x="6443376" y="884055"/>
                  <a:pt x="6130048" y="893820"/>
                  <a:pt x="5859709" y="861774"/>
                </a:cubicBezTo>
                <a:cubicBezTo>
                  <a:pt x="5589370" y="829728"/>
                  <a:pt x="5624568" y="860352"/>
                  <a:pt x="5505401" y="861774"/>
                </a:cubicBezTo>
                <a:cubicBezTo>
                  <a:pt x="5386234" y="863196"/>
                  <a:pt x="4963903" y="862160"/>
                  <a:pt x="4824039" y="861774"/>
                </a:cubicBezTo>
                <a:cubicBezTo>
                  <a:pt x="4684175" y="861388"/>
                  <a:pt x="4405700" y="833557"/>
                  <a:pt x="4142678" y="861774"/>
                </a:cubicBezTo>
                <a:cubicBezTo>
                  <a:pt x="3879656" y="889991"/>
                  <a:pt x="3773731" y="876534"/>
                  <a:pt x="3679352" y="861774"/>
                </a:cubicBezTo>
                <a:cubicBezTo>
                  <a:pt x="3584973" y="847014"/>
                  <a:pt x="3038805" y="866168"/>
                  <a:pt x="2779955" y="861774"/>
                </a:cubicBezTo>
                <a:cubicBezTo>
                  <a:pt x="2521105" y="857380"/>
                  <a:pt x="2365228" y="884454"/>
                  <a:pt x="2098593" y="861774"/>
                </a:cubicBezTo>
                <a:cubicBezTo>
                  <a:pt x="1831958" y="839094"/>
                  <a:pt x="1827393" y="879045"/>
                  <a:pt x="1744285" y="861774"/>
                </a:cubicBezTo>
                <a:cubicBezTo>
                  <a:pt x="1661177" y="844503"/>
                  <a:pt x="1455510" y="840097"/>
                  <a:pt x="1171942" y="861774"/>
                </a:cubicBezTo>
                <a:cubicBezTo>
                  <a:pt x="888374" y="883451"/>
                  <a:pt x="724500" y="841023"/>
                  <a:pt x="599598" y="861774"/>
                </a:cubicBezTo>
                <a:cubicBezTo>
                  <a:pt x="474696" y="882525"/>
                  <a:pt x="288450" y="857510"/>
                  <a:pt x="0" y="861774"/>
                </a:cubicBezTo>
                <a:cubicBezTo>
                  <a:pt x="-7666" y="666193"/>
                  <a:pt x="12271" y="587248"/>
                  <a:pt x="0" y="456740"/>
                </a:cubicBezTo>
                <a:cubicBezTo>
                  <a:pt x="-12271" y="326232"/>
                  <a:pt x="3179" y="219041"/>
                  <a:pt x="0" y="0"/>
                </a:cubicBezTo>
                <a:close/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99723599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th-TH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คือการอาศัยในความน่าจะเป็นในการยอมรับตอบใหม่ที่ได้ด้วยวิธีการ 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Simulated Annealing </a:t>
            </a:r>
            <a:r>
              <a:rPr lang="th-TH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เป็นการจำลองการอบอ่อนของโลหะโดยจะอบโลหะให้ร้อนและปล่อยให้โลหะค่อยๆเย็นตัวลงเพื่อให้โลหะมีความแข็งขึ้น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th-TH" sz="2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07783EC4-9B70-F527-C096-579D703891D5}"/>
                  </a:ext>
                </a:extLst>
              </p:cNvPr>
              <p:cNvSpPr/>
              <p:nvPr/>
            </p:nvSpPr>
            <p:spPr>
              <a:xfrm>
                <a:off x="306355" y="4343400"/>
                <a:ext cx="7086600" cy="990600"/>
              </a:xfrm>
              <a:custGeom>
                <a:avLst/>
                <a:gdLst>
                  <a:gd name="connsiteX0" fmla="*/ 0 w 7086600"/>
                  <a:gd name="connsiteY0" fmla="*/ 165103 h 990600"/>
                  <a:gd name="connsiteX1" fmla="*/ 165103 w 7086600"/>
                  <a:gd name="connsiteY1" fmla="*/ 0 h 990600"/>
                  <a:gd name="connsiteX2" fmla="*/ 773178 w 7086600"/>
                  <a:gd name="connsiteY2" fmla="*/ 0 h 990600"/>
                  <a:gd name="connsiteX3" fmla="*/ 1246126 w 7086600"/>
                  <a:gd name="connsiteY3" fmla="*/ 0 h 990600"/>
                  <a:gd name="connsiteX4" fmla="*/ 1854202 w 7086600"/>
                  <a:gd name="connsiteY4" fmla="*/ 0 h 990600"/>
                  <a:gd name="connsiteX5" fmla="*/ 2664969 w 7086600"/>
                  <a:gd name="connsiteY5" fmla="*/ 0 h 990600"/>
                  <a:gd name="connsiteX6" fmla="*/ 3137916 w 7086600"/>
                  <a:gd name="connsiteY6" fmla="*/ 0 h 990600"/>
                  <a:gd name="connsiteX7" fmla="*/ 3948684 w 7086600"/>
                  <a:gd name="connsiteY7" fmla="*/ 0 h 990600"/>
                  <a:gd name="connsiteX8" fmla="*/ 4624323 w 7086600"/>
                  <a:gd name="connsiteY8" fmla="*/ 0 h 990600"/>
                  <a:gd name="connsiteX9" fmla="*/ 5299962 w 7086600"/>
                  <a:gd name="connsiteY9" fmla="*/ 0 h 990600"/>
                  <a:gd name="connsiteX10" fmla="*/ 5975602 w 7086600"/>
                  <a:gd name="connsiteY10" fmla="*/ 0 h 990600"/>
                  <a:gd name="connsiteX11" fmla="*/ 6921497 w 7086600"/>
                  <a:gd name="connsiteY11" fmla="*/ 0 h 990600"/>
                  <a:gd name="connsiteX12" fmla="*/ 7086600 w 7086600"/>
                  <a:gd name="connsiteY12" fmla="*/ 165103 h 990600"/>
                  <a:gd name="connsiteX13" fmla="*/ 7086600 w 7086600"/>
                  <a:gd name="connsiteY13" fmla="*/ 825497 h 990600"/>
                  <a:gd name="connsiteX14" fmla="*/ 6921497 w 7086600"/>
                  <a:gd name="connsiteY14" fmla="*/ 990600 h 990600"/>
                  <a:gd name="connsiteX15" fmla="*/ 6380985 w 7086600"/>
                  <a:gd name="connsiteY15" fmla="*/ 990600 h 990600"/>
                  <a:gd name="connsiteX16" fmla="*/ 5772910 w 7086600"/>
                  <a:gd name="connsiteY16" fmla="*/ 990600 h 990600"/>
                  <a:gd name="connsiteX17" fmla="*/ 5029707 w 7086600"/>
                  <a:gd name="connsiteY17" fmla="*/ 990600 h 990600"/>
                  <a:gd name="connsiteX18" fmla="*/ 4286503 w 7086600"/>
                  <a:gd name="connsiteY18" fmla="*/ 990600 h 990600"/>
                  <a:gd name="connsiteX19" fmla="*/ 3813556 w 7086600"/>
                  <a:gd name="connsiteY19" fmla="*/ 990600 h 990600"/>
                  <a:gd name="connsiteX20" fmla="*/ 3273044 w 7086600"/>
                  <a:gd name="connsiteY20" fmla="*/ 990600 h 990600"/>
                  <a:gd name="connsiteX21" fmla="*/ 2664969 w 7086600"/>
                  <a:gd name="connsiteY21" fmla="*/ 990600 h 990600"/>
                  <a:gd name="connsiteX22" fmla="*/ 2192021 w 7086600"/>
                  <a:gd name="connsiteY22" fmla="*/ 990600 h 990600"/>
                  <a:gd name="connsiteX23" fmla="*/ 1583946 w 7086600"/>
                  <a:gd name="connsiteY23" fmla="*/ 990600 h 990600"/>
                  <a:gd name="connsiteX24" fmla="*/ 975870 w 7086600"/>
                  <a:gd name="connsiteY24" fmla="*/ 990600 h 990600"/>
                  <a:gd name="connsiteX25" fmla="*/ 165103 w 7086600"/>
                  <a:gd name="connsiteY25" fmla="*/ 990600 h 990600"/>
                  <a:gd name="connsiteX26" fmla="*/ 0 w 7086600"/>
                  <a:gd name="connsiteY26" fmla="*/ 825497 h 990600"/>
                  <a:gd name="connsiteX27" fmla="*/ 0 w 7086600"/>
                  <a:gd name="connsiteY27" fmla="*/ 165103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086600" h="990600" extrusionOk="0">
                    <a:moveTo>
                      <a:pt x="0" y="165103"/>
                    </a:moveTo>
                    <a:cubicBezTo>
                      <a:pt x="2076" y="76680"/>
                      <a:pt x="76584" y="-1427"/>
                      <a:pt x="165103" y="0"/>
                    </a:cubicBezTo>
                    <a:cubicBezTo>
                      <a:pt x="385217" y="-6462"/>
                      <a:pt x="616475" y="-14520"/>
                      <a:pt x="773178" y="0"/>
                    </a:cubicBezTo>
                    <a:cubicBezTo>
                      <a:pt x="929882" y="14520"/>
                      <a:pt x="1118684" y="14952"/>
                      <a:pt x="1246126" y="0"/>
                    </a:cubicBezTo>
                    <a:cubicBezTo>
                      <a:pt x="1373568" y="-14952"/>
                      <a:pt x="1658507" y="957"/>
                      <a:pt x="1854202" y="0"/>
                    </a:cubicBezTo>
                    <a:cubicBezTo>
                      <a:pt x="2049897" y="-957"/>
                      <a:pt x="2489815" y="40192"/>
                      <a:pt x="2664969" y="0"/>
                    </a:cubicBezTo>
                    <a:cubicBezTo>
                      <a:pt x="2840123" y="-40192"/>
                      <a:pt x="2936080" y="8345"/>
                      <a:pt x="3137916" y="0"/>
                    </a:cubicBezTo>
                    <a:cubicBezTo>
                      <a:pt x="3339752" y="-8345"/>
                      <a:pt x="3650040" y="7136"/>
                      <a:pt x="3948684" y="0"/>
                    </a:cubicBezTo>
                    <a:cubicBezTo>
                      <a:pt x="4247328" y="-7136"/>
                      <a:pt x="4364463" y="-4920"/>
                      <a:pt x="4624323" y="0"/>
                    </a:cubicBezTo>
                    <a:cubicBezTo>
                      <a:pt x="4884183" y="4920"/>
                      <a:pt x="5074997" y="-27927"/>
                      <a:pt x="5299962" y="0"/>
                    </a:cubicBezTo>
                    <a:cubicBezTo>
                      <a:pt x="5524927" y="27927"/>
                      <a:pt x="5672580" y="2207"/>
                      <a:pt x="5975602" y="0"/>
                    </a:cubicBezTo>
                    <a:cubicBezTo>
                      <a:pt x="6278624" y="-2207"/>
                      <a:pt x="6608639" y="38624"/>
                      <a:pt x="6921497" y="0"/>
                    </a:cubicBezTo>
                    <a:cubicBezTo>
                      <a:pt x="7013533" y="9129"/>
                      <a:pt x="7089172" y="73604"/>
                      <a:pt x="7086600" y="165103"/>
                    </a:cubicBezTo>
                    <a:cubicBezTo>
                      <a:pt x="7101971" y="348881"/>
                      <a:pt x="7093773" y="528658"/>
                      <a:pt x="7086600" y="825497"/>
                    </a:cubicBezTo>
                    <a:cubicBezTo>
                      <a:pt x="7104947" y="920333"/>
                      <a:pt x="7016934" y="990295"/>
                      <a:pt x="6921497" y="990600"/>
                    </a:cubicBezTo>
                    <a:cubicBezTo>
                      <a:pt x="6790513" y="1009959"/>
                      <a:pt x="6586031" y="1004355"/>
                      <a:pt x="6380985" y="990600"/>
                    </a:cubicBezTo>
                    <a:cubicBezTo>
                      <a:pt x="6175939" y="976845"/>
                      <a:pt x="5903101" y="984187"/>
                      <a:pt x="5772910" y="990600"/>
                    </a:cubicBezTo>
                    <a:cubicBezTo>
                      <a:pt x="5642720" y="997013"/>
                      <a:pt x="5195033" y="994084"/>
                      <a:pt x="5029707" y="990600"/>
                    </a:cubicBezTo>
                    <a:cubicBezTo>
                      <a:pt x="4864381" y="987116"/>
                      <a:pt x="4443411" y="995528"/>
                      <a:pt x="4286503" y="990600"/>
                    </a:cubicBezTo>
                    <a:cubicBezTo>
                      <a:pt x="4129595" y="985672"/>
                      <a:pt x="4022756" y="969862"/>
                      <a:pt x="3813556" y="990600"/>
                    </a:cubicBezTo>
                    <a:cubicBezTo>
                      <a:pt x="3604356" y="1011338"/>
                      <a:pt x="3394795" y="1012350"/>
                      <a:pt x="3273044" y="990600"/>
                    </a:cubicBezTo>
                    <a:cubicBezTo>
                      <a:pt x="3151293" y="968850"/>
                      <a:pt x="2813131" y="1003513"/>
                      <a:pt x="2664969" y="990600"/>
                    </a:cubicBezTo>
                    <a:cubicBezTo>
                      <a:pt x="2516807" y="977687"/>
                      <a:pt x="2293922" y="986617"/>
                      <a:pt x="2192021" y="990600"/>
                    </a:cubicBezTo>
                    <a:cubicBezTo>
                      <a:pt x="2090120" y="994583"/>
                      <a:pt x="1733527" y="1013749"/>
                      <a:pt x="1583946" y="990600"/>
                    </a:cubicBezTo>
                    <a:cubicBezTo>
                      <a:pt x="1434366" y="967451"/>
                      <a:pt x="1136464" y="969705"/>
                      <a:pt x="975870" y="990600"/>
                    </a:cubicBezTo>
                    <a:cubicBezTo>
                      <a:pt x="815276" y="1011495"/>
                      <a:pt x="462003" y="1016223"/>
                      <a:pt x="165103" y="990600"/>
                    </a:cubicBezTo>
                    <a:cubicBezTo>
                      <a:pt x="73510" y="995455"/>
                      <a:pt x="-3107" y="919161"/>
                      <a:pt x="0" y="825497"/>
                    </a:cubicBezTo>
                    <a:cubicBezTo>
                      <a:pt x="12003" y="628218"/>
                      <a:pt x="-20229" y="394016"/>
                      <a:pt x="0" y="165103"/>
                    </a:cubicBezTo>
                    <a:close/>
                  </a:path>
                </a:pathLst>
              </a:cu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r>
                  <a:rPr lang="en-US" sz="3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Sphere function 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35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Sup>
                          <m:sSubSupPr>
                            <m:ctrlPr>
                              <a:rPr lang="en-US" sz="35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35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07783EC4-9B70-F527-C096-579D703891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55" y="4343400"/>
                <a:ext cx="7086600" cy="990600"/>
              </a:xfrm>
              <a:prstGeom prst="roundRect">
                <a:avLst/>
              </a:prstGeom>
              <a:blipFill>
                <a:blip r:embed="rId2"/>
                <a:stretch>
                  <a:fillRect l="-1364" b="-3448"/>
                </a:stretch>
              </a:blipFill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custGeom>
                        <a:avLst/>
                        <a:gdLst>
                          <a:gd name="connsiteX0" fmla="*/ 0 w 7086600"/>
                          <a:gd name="connsiteY0" fmla="*/ 165103 h 990600"/>
                          <a:gd name="connsiteX1" fmla="*/ 165103 w 7086600"/>
                          <a:gd name="connsiteY1" fmla="*/ 0 h 990600"/>
                          <a:gd name="connsiteX2" fmla="*/ 773178 w 7086600"/>
                          <a:gd name="connsiteY2" fmla="*/ 0 h 990600"/>
                          <a:gd name="connsiteX3" fmla="*/ 1246126 w 7086600"/>
                          <a:gd name="connsiteY3" fmla="*/ 0 h 990600"/>
                          <a:gd name="connsiteX4" fmla="*/ 1854202 w 7086600"/>
                          <a:gd name="connsiteY4" fmla="*/ 0 h 990600"/>
                          <a:gd name="connsiteX5" fmla="*/ 2664969 w 7086600"/>
                          <a:gd name="connsiteY5" fmla="*/ 0 h 990600"/>
                          <a:gd name="connsiteX6" fmla="*/ 3137916 w 7086600"/>
                          <a:gd name="connsiteY6" fmla="*/ 0 h 990600"/>
                          <a:gd name="connsiteX7" fmla="*/ 3948684 w 7086600"/>
                          <a:gd name="connsiteY7" fmla="*/ 0 h 990600"/>
                          <a:gd name="connsiteX8" fmla="*/ 4624323 w 7086600"/>
                          <a:gd name="connsiteY8" fmla="*/ 0 h 990600"/>
                          <a:gd name="connsiteX9" fmla="*/ 5299962 w 7086600"/>
                          <a:gd name="connsiteY9" fmla="*/ 0 h 990600"/>
                          <a:gd name="connsiteX10" fmla="*/ 5975602 w 7086600"/>
                          <a:gd name="connsiteY10" fmla="*/ 0 h 990600"/>
                          <a:gd name="connsiteX11" fmla="*/ 6921497 w 7086600"/>
                          <a:gd name="connsiteY11" fmla="*/ 0 h 990600"/>
                          <a:gd name="connsiteX12" fmla="*/ 7086600 w 7086600"/>
                          <a:gd name="connsiteY12" fmla="*/ 165103 h 990600"/>
                          <a:gd name="connsiteX13" fmla="*/ 7086600 w 7086600"/>
                          <a:gd name="connsiteY13" fmla="*/ 825497 h 990600"/>
                          <a:gd name="connsiteX14" fmla="*/ 6921497 w 7086600"/>
                          <a:gd name="connsiteY14" fmla="*/ 990600 h 990600"/>
                          <a:gd name="connsiteX15" fmla="*/ 6380985 w 7086600"/>
                          <a:gd name="connsiteY15" fmla="*/ 990600 h 990600"/>
                          <a:gd name="connsiteX16" fmla="*/ 5772910 w 7086600"/>
                          <a:gd name="connsiteY16" fmla="*/ 990600 h 990600"/>
                          <a:gd name="connsiteX17" fmla="*/ 5029707 w 7086600"/>
                          <a:gd name="connsiteY17" fmla="*/ 990600 h 990600"/>
                          <a:gd name="connsiteX18" fmla="*/ 4286503 w 7086600"/>
                          <a:gd name="connsiteY18" fmla="*/ 990600 h 990600"/>
                          <a:gd name="connsiteX19" fmla="*/ 3813556 w 7086600"/>
                          <a:gd name="connsiteY19" fmla="*/ 990600 h 990600"/>
                          <a:gd name="connsiteX20" fmla="*/ 3273044 w 7086600"/>
                          <a:gd name="connsiteY20" fmla="*/ 990600 h 990600"/>
                          <a:gd name="connsiteX21" fmla="*/ 2664969 w 7086600"/>
                          <a:gd name="connsiteY21" fmla="*/ 990600 h 990600"/>
                          <a:gd name="connsiteX22" fmla="*/ 2192021 w 7086600"/>
                          <a:gd name="connsiteY22" fmla="*/ 990600 h 990600"/>
                          <a:gd name="connsiteX23" fmla="*/ 1583946 w 7086600"/>
                          <a:gd name="connsiteY23" fmla="*/ 990600 h 990600"/>
                          <a:gd name="connsiteX24" fmla="*/ 975870 w 7086600"/>
                          <a:gd name="connsiteY24" fmla="*/ 990600 h 990600"/>
                          <a:gd name="connsiteX25" fmla="*/ 165103 w 7086600"/>
                          <a:gd name="connsiteY25" fmla="*/ 990600 h 990600"/>
                          <a:gd name="connsiteX26" fmla="*/ 0 w 7086600"/>
                          <a:gd name="connsiteY26" fmla="*/ 825497 h 990600"/>
                          <a:gd name="connsiteX27" fmla="*/ 0 w 7086600"/>
                          <a:gd name="connsiteY27" fmla="*/ 165103 h 990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</a:cxnLst>
                        <a:rect l="l" t="t" r="r" b="b"/>
                        <a:pathLst>
                          <a:path w="7086600" h="990600" extrusionOk="0">
                            <a:moveTo>
                              <a:pt x="0" y="165103"/>
                            </a:moveTo>
                            <a:cubicBezTo>
                              <a:pt x="2076" y="76680"/>
                              <a:pt x="76584" y="-1427"/>
                              <a:pt x="165103" y="0"/>
                            </a:cubicBezTo>
                            <a:cubicBezTo>
                              <a:pt x="385217" y="-6462"/>
                              <a:pt x="616475" y="-14520"/>
                              <a:pt x="773178" y="0"/>
                            </a:cubicBezTo>
                            <a:cubicBezTo>
                              <a:pt x="929882" y="14520"/>
                              <a:pt x="1118684" y="14952"/>
                              <a:pt x="1246126" y="0"/>
                            </a:cubicBezTo>
                            <a:cubicBezTo>
                              <a:pt x="1373568" y="-14952"/>
                              <a:pt x="1658507" y="957"/>
                              <a:pt x="1854202" y="0"/>
                            </a:cubicBezTo>
                            <a:cubicBezTo>
                              <a:pt x="2049897" y="-957"/>
                              <a:pt x="2489815" y="40192"/>
                              <a:pt x="2664969" y="0"/>
                            </a:cubicBezTo>
                            <a:cubicBezTo>
                              <a:pt x="2840123" y="-40192"/>
                              <a:pt x="2936080" y="8345"/>
                              <a:pt x="3137916" y="0"/>
                            </a:cubicBezTo>
                            <a:cubicBezTo>
                              <a:pt x="3339752" y="-8345"/>
                              <a:pt x="3650040" y="7136"/>
                              <a:pt x="3948684" y="0"/>
                            </a:cubicBezTo>
                            <a:cubicBezTo>
                              <a:pt x="4247328" y="-7136"/>
                              <a:pt x="4364463" y="-4920"/>
                              <a:pt x="4624323" y="0"/>
                            </a:cubicBezTo>
                            <a:cubicBezTo>
                              <a:pt x="4884183" y="4920"/>
                              <a:pt x="5074997" y="-27927"/>
                              <a:pt x="5299962" y="0"/>
                            </a:cubicBezTo>
                            <a:cubicBezTo>
                              <a:pt x="5524927" y="27927"/>
                              <a:pt x="5672580" y="2207"/>
                              <a:pt x="5975602" y="0"/>
                            </a:cubicBezTo>
                            <a:cubicBezTo>
                              <a:pt x="6278624" y="-2207"/>
                              <a:pt x="6608639" y="38624"/>
                              <a:pt x="6921497" y="0"/>
                            </a:cubicBezTo>
                            <a:cubicBezTo>
                              <a:pt x="7013533" y="9129"/>
                              <a:pt x="7089172" y="73604"/>
                              <a:pt x="7086600" y="165103"/>
                            </a:cubicBezTo>
                            <a:cubicBezTo>
                              <a:pt x="7101971" y="348881"/>
                              <a:pt x="7093773" y="528658"/>
                              <a:pt x="7086600" y="825497"/>
                            </a:cubicBezTo>
                            <a:cubicBezTo>
                              <a:pt x="7104947" y="920333"/>
                              <a:pt x="7016934" y="990295"/>
                              <a:pt x="6921497" y="990600"/>
                            </a:cubicBezTo>
                            <a:cubicBezTo>
                              <a:pt x="6790513" y="1009959"/>
                              <a:pt x="6586031" y="1004355"/>
                              <a:pt x="6380985" y="990600"/>
                            </a:cubicBezTo>
                            <a:cubicBezTo>
                              <a:pt x="6175939" y="976845"/>
                              <a:pt x="5903101" y="984187"/>
                              <a:pt x="5772910" y="990600"/>
                            </a:cubicBezTo>
                            <a:cubicBezTo>
                              <a:pt x="5642720" y="997013"/>
                              <a:pt x="5195033" y="994084"/>
                              <a:pt x="5029707" y="990600"/>
                            </a:cubicBezTo>
                            <a:cubicBezTo>
                              <a:pt x="4864381" y="987116"/>
                              <a:pt x="4443411" y="995528"/>
                              <a:pt x="4286503" y="990600"/>
                            </a:cubicBezTo>
                            <a:cubicBezTo>
                              <a:pt x="4129595" y="985672"/>
                              <a:pt x="4022756" y="969862"/>
                              <a:pt x="3813556" y="990600"/>
                            </a:cubicBezTo>
                            <a:cubicBezTo>
                              <a:pt x="3604356" y="1011338"/>
                              <a:pt x="3394795" y="1012350"/>
                              <a:pt x="3273044" y="990600"/>
                            </a:cubicBezTo>
                            <a:cubicBezTo>
                              <a:pt x="3151293" y="968850"/>
                              <a:pt x="2813131" y="1003513"/>
                              <a:pt x="2664969" y="990600"/>
                            </a:cubicBezTo>
                            <a:cubicBezTo>
                              <a:pt x="2516807" y="977687"/>
                              <a:pt x="2293922" y="986617"/>
                              <a:pt x="2192021" y="990600"/>
                            </a:cubicBezTo>
                            <a:cubicBezTo>
                              <a:pt x="2090120" y="994583"/>
                              <a:pt x="1733527" y="1013749"/>
                              <a:pt x="1583946" y="990600"/>
                            </a:cubicBezTo>
                            <a:cubicBezTo>
                              <a:pt x="1434366" y="967451"/>
                              <a:pt x="1136464" y="969705"/>
                              <a:pt x="975870" y="990600"/>
                            </a:cubicBezTo>
                            <a:cubicBezTo>
                              <a:pt x="815276" y="1011495"/>
                              <a:pt x="462003" y="1016223"/>
                              <a:pt x="165103" y="990600"/>
                            </a:cubicBezTo>
                            <a:cubicBezTo>
                              <a:pt x="73510" y="995455"/>
                              <a:pt x="-3107" y="919161"/>
                              <a:pt x="0" y="825497"/>
                            </a:cubicBezTo>
                            <a:cubicBezTo>
                              <a:pt x="12003" y="628218"/>
                              <a:pt x="-20229" y="394016"/>
                              <a:pt x="0" y="16510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3F324C8-684F-B94F-4AD5-68B418E4DDB5}"/>
              </a:ext>
            </a:extLst>
          </p:cNvPr>
          <p:cNvSpPr txBox="1"/>
          <p:nvPr/>
        </p:nvSpPr>
        <p:spPr>
          <a:xfrm flipH="1">
            <a:off x="304800" y="2756847"/>
            <a:ext cx="10901784" cy="477054"/>
          </a:xfrm>
          <a:custGeom>
            <a:avLst/>
            <a:gdLst>
              <a:gd name="connsiteX0" fmla="*/ 0 w 10901784"/>
              <a:gd name="connsiteY0" fmla="*/ 0 h 477054"/>
              <a:gd name="connsiteX1" fmla="*/ 354308 w 10901784"/>
              <a:gd name="connsiteY1" fmla="*/ 0 h 477054"/>
              <a:gd name="connsiteX2" fmla="*/ 1253705 w 10901784"/>
              <a:gd name="connsiteY2" fmla="*/ 0 h 477054"/>
              <a:gd name="connsiteX3" fmla="*/ 1608013 w 10901784"/>
              <a:gd name="connsiteY3" fmla="*/ 0 h 477054"/>
              <a:gd name="connsiteX4" fmla="*/ 2507410 w 10901784"/>
              <a:gd name="connsiteY4" fmla="*/ 0 h 477054"/>
              <a:gd name="connsiteX5" fmla="*/ 3297790 w 10901784"/>
              <a:gd name="connsiteY5" fmla="*/ 0 h 477054"/>
              <a:gd name="connsiteX6" fmla="*/ 3761115 w 10901784"/>
              <a:gd name="connsiteY6" fmla="*/ 0 h 477054"/>
              <a:gd name="connsiteX7" fmla="*/ 4224441 w 10901784"/>
              <a:gd name="connsiteY7" fmla="*/ 0 h 477054"/>
              <a:gd name="connsiteX8" fmla="*/ 5123838 w 10901784"/>
              <a:gd name="connsiteY8" fmla="*/ 0 h 477054"/>
              <a:gd name="connsiteX9" fmla="*/ 5805200 w 10901784"/>
              <a:gd name="connsiteY9" fmla="*/ 0 h 477054"/>
              <a:gd name="connsiteX10" fmla="*/ 6486561 w 10901784"/>
              <a:gd name="connsiteY10" fmla="*/ 0 h 477054"/>
              <a:gd name="connsiteX11" fmla="*/ 7276941 w 10901784"/>
              <a:gd name="connsiteY11" fmla="*/ 0 h 477054"/>
              <a:gd name="connsiteX12" fmla="*/ 8067320 w 10901784"/>
              <a:gd name="connsiteY12" fmla="*/ 0 h 477054"/>
              <a:gd name="connsiteX13" fmla="*/ 8421628 w 10901784"/>
              <a:gd name="connsiteY13" fmla="*/ 0 h 477054"/>
              <a:gd name="connsiteX14" fmla="*/ 9102990 w 10901784"/>
              <a:gd name="connsiteY14" fmla="*/ 0 h 477054"/>
              <a:gd name="connsiteX15" fmla="*/ 9893369 w 10901784"/>
              <a:gd name="connsiteY15" fmla="*/ 0 h 477054"/>
              <a:gd name="connsiteX16" fmla="*/ 10901784 w 10901784"/>
              <a:gd name="connsiteY16" fmla="*/ 0 h 477054"/>
              <a:gd name="connsiteX17" fmla="*/ 10901784 w 10901784"/>
              <a:gd name="connsiteY17" fmla="*/ 477054 h 477054"/>
              <a:gd name="connsiteX18" fmla="*/ 10220423 w 10901784"/>
              <a:gd name="connsiteY18" fmla="*/ 477054 h 477054"/>
              <a:gd name="connsiteX19" fmla="*/ 9866115 w 10901784"/>
              <a:gd name="connsiteY19" fmla="*/ 477054 h 477054"/>
              <a:gd name="connsiteX20" fmla="*/ 8966717 w 10901784"/>
              <a:gd name="connsiteY20" fmla="*/ 477054 h 477054"/>
              <a:gd name="connsiteX21" fmla="*/ 8612409 w 10901784"/>
              <a:gd name="connsiteY21" fmla="*/ 477054 h 477054"/>
              <a:gd name="connsiteX22" fmla="*/ 8149084 w 10901784"/>
              <a:gd name="connsiteY22" fmla="*/ 477054 h 477054"/>
              <a:gd name="connsiteX23" fmla="*/ 7794776 w 10901784"/>
              <a:gd name="connsiteY23" fmla="*/ 477054 h 477054"/>
              <a:gd name="connsiteX24" fmla="*/ 7222432 w 10901784"/>
              <a:gd name="connsiteY24" fmla="*/ 477054 h 477054"/>
              <a:gd name="connsiteX25" fmla="*/ 6868124 w 10901784"/>
              <a:gd name="connsiteY25" fmla="*/ 477054 h 477054"/>
              <a:gd name="connsiteX26" fmla="*/ 6404798 w 10901784"/>
              <a:gd name="connsiteY26" fmla="*/ 477054 h 477054"/>
              <a:gd name="connsiteX27" fmla="*/ 5723437 w 10901784"/>
              <a:gd name="connsiteY27" fmla="*/ 477054 h 477054"/>
              <a:gd name="connsiteX28" fmla="*/ 5369129 w 10901784"/>
              <a:gd name="connsiteY28" fmla="*/ 477054 h 477054"/>
              <a:gd name="connsiteX29" fmla="*/ 4687767 w 10901784"/>
              <a:gd name="connsiteY29" fmla="*/ 477054 h 477054"/>
              <a:gd name="connsiteX30" fmla="*/ 4006406 w 10901784"/>
              <a:gd name="connsiteY30" fmla="*/ 477054 h 477054"/>
              <a:gd name="connsiteX31" fmla="*/ 3543080 w 10901784"/>
              <a:gd name="connsiteY31" fmla="*/ 477054 h 477054"/>
              <a:gd name="connsiteX32" fmla="*/ 2643683 w 10901784"/>
              <a:gd name="connsiteY32" fmla="*/ 477054 h 477054"/>
              <a:gd name="connsiteX33" fmla="*/ 1962321 w 10901784"/>
              <a:gd name="connsiteY33" fmla="*/ 477054 h 477054"/>
              <a:gd name="connsiteX34" fmla="*/ 1608013 w 10901784"/>
              <a:gd name="connsiteY34" fmla="*/ 477054 h 477054"/>
              <a:gd name="connsiteX35" fmla="*/ 1035669 w 10901784"/>
              <a:gd name="connsiteY35" fmla="*/ 477054 h 477054"/>
              <a:gd name="connsiteX36" fmla="*/ 0 w 10901784"/>
              <a:gd name="connsiteY36" fmla="*/ 477054 h 477054"/>
              <a:gd name="connsiteX37" fmla="*/ 0 w 10901784"/>
              <a:gd name="connsiteY37" fmla="*/ 0 h 47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01784" h="477054" extrusionOk="0">
                <a:moveTo>
                  <a:pt x="0" y="0"/>
                </a:moveTo>
                <a:cubicBezTo>
                  <a:pt x="109606" y="-3610"/>
                  <a:pt x="261525" y="13640"/>
                  <a:pt x="354308" y="0"/>
                </a:cubicBezTo>
                <a:cubicBezTo>
                  <a:pt x="447091" y="-13640"/>
                  <a:pt x="879415" y="14936"/>
                  <a:pt x="1253705" y="0"/>
                </a:cubicBezTo>
                <a:cubicBezTo>
                  <a:pt x="1627995" y="-14936"/>
                  <a:pt x="1469340" y="17686"/>
                  <a:pt x="1608013" y="0"/>
                </a:cubicBezTo>
                <a:cubicBezTo>
                  <a:pt x="1746686" y="-17686"/>
                  <a:pt x="2140098" y="9764"/>
                  <a:pt x="2507410" y="0"/>
                </a:cubicBezTo>
                <a:cubicBezTo>
                  <a:pt x="2874722" y="-9764"/>
                  <a:pt x="2996921" y="-10862"/>
                  <a:pt x="3297790" y="0"/>
                </a:cubicBezTo>
                <a:cubicBezTo>
                  <a:pt x="3598659" y="10862"/>
                  <a:pt x="3653280" y="20584"/>
                  <a:pt x="3761115" y="0"/>
                </a:cubicBezTo>
                <a:cubicBezTo>
                  <a:pt x="3868951" y="-20584"/>
                  <a:pt x="4051873" y="-484"/>
                  <a:pt x="4224441" y="0"/>
                </a:cubicBezTo>
                <a:cubicBezTo>
                  <a:pt x="4397009" y="484"/>
                  <a:pt x="4758714" y="4725"/>
                  <a:pt x="5123838" y="0"/>
                </a:cubicBezTo>
                <a:cubicBezTo>
                  <a:pt x="5488962" y="-4725"/>
                  <a:pt x="5569604" y="32226"/>
                  <a:pt x="5805200" y="0"/>
                </a:cubicBezTo>
                <a:cubicBezTo>
                  <a:pt x="6040796" y="-32226"/>
                  <a:pt x="6168412" y="23824"/>
                  <a:pt x="6486561" y="0"/>
                </a:cubicBezTo>
                <a:cubicBezTo>
                  <a:pt x="6804710" y="-23824"/>
                  <a:pt x="7081923" y="33618"/>
                  <a:pt x="7276941" y="0"/>
                </a:cubicBezTo>
                <a:cubicBezTo>
                  <a:pt x="7471959" y="-33618"/>
                  <a:pt x="7766891" y="9291"/>
                  <a:pt x="8067320" y="0"/>
                </a:cubicBezTo>
                <a:cubicBezTo>
                  <a:pt x="8367749" y="-9291"/>
                  <a:pt x="8299554" y="10592"/>
                  <a:pt x="8421628" y="0"/>
                </a:cubicBezTo>
                <a:cubicBezTo>
                  <a:pt x="8543702" y="-10592"/>
                  <a:pt x="8870799" y="-32168"/>
                  <a:pt x="9102990" y="0"/>
                </a:cubicBezTo>
                <a:cubicBezTo>
                  <a:pt x="9335181" y="32168"/>
                  <a:pt x="9645859" y="-17082"/>
                  <a:pt x="9893369" y="0"/>
                </a:cubicBezTo>
                <a:cubicBezTo>
                  <a:pt x="10140879" y="17082"/>
                  <a:pt x="10570575" y="20117"/>
                  <a:pt x="10901784" y="0"/>
                </a:cubicBezTo>
                <a:cubicBezTo>
                  <a:pt x="10918295" y="138516"/>
                  <a:pt x="10892203" y="379116"/>
                  <a:pt x="10901784" y="477054"/>
                </a:cubicBezTo>
                <a:cubicBezTo>
                  <a:pt x="10573746" y="479372"/>
                  <a:pt x="10541945" y="476099"/>
                  <a:pt x="10220423" y="477054"/>
                </a:cubicBezTo>
                <a:cubicBezTo>
                  <a:pt x="9898901" y="478009"/>
                  <a:pt x="10020231" y="477863"/>
                  <a:pt x="9866115" y="477054"/>
                </a:cubicBezTo>
                <a:cubicBezTo>
                  <a:pt x="9711999" y="476245"/>
                  <a:pt x="9346090" y="485427"/>
                  <a:pt x="8966717" y="477054"/>
                </a:cubicBezTo>
                <a:cubicBezTo>
                  <a:pt x="8587344" y="468681"/>
                  <a:pt x="8761056" y="463482"/>
                  <a:pt x="8612409" y="477054"/>
                </a:cubicBezTo>
                <a:cubicBezTo>
                  <a:pt x="8463762" y="490626"/>
                  <a:pt x="8307386" y="499219"/>
                  <a:pt x="8149084" y="477054"/>
                </a:cubicBezTo>
                <a:cubicBezTo>
                  <a:pt x="7990783" y="454889"/>
                  <a:pt x="7920957" y="463964"/>
                  <a:pt x="7794776" y="477054"/>
                </a:cubicBezTo>
                <a:cubicBezTo>
                  <a:pt x="7668595" y="490144"/>
                  <a:pt x="7372765" y="456812"/>
                  <a:pt x="7222432" y="477054"/>
                </a:cubicBezTo>
                <a:cubicBezTo>
                  <a:pt x="7072099" y="497296"/>
                  <a:pt x="7009586" y="487904"/>
                  <a:pt x="6868124" y="477054"/>
                </a:cubicBezTo>
                <a:cubicBezTo>
                  <a:pt x="6726662" y="466204"/>
                  <a:pt x="6502492" y="454773"/>
                  <a:pt x="6404798" y="477054"/>
                </a:cubicBezTo>
                <a:cubicBezTo>
                  <a:pt x="6307104" y="499335"/>
                  <a:pt x="5993776" y="509100"/>
                  <a:pt x="5723437" y="477054"/>
                </a:cubicBezTo>
                <a:cubicBezTo>
                  <a:pt x="5453098" y="445008"/>
                  <a:pt x="5488296" y="475632"/>
                  <a:pt x="5369129" y="477054"/>
                </a:cubicBezTo>
                <a:cubicBezTo>
                  <a:pt x="5249962" y="478476"/>
                  <a:pt x="4827631" y="477440"/>
                  <a:pt x="4687767" y="477054"/>
                </a:cubicBezTo>
                <a:cubicBezTo>
                  <a:pt x="4547903" y="476668"/>
                  <a:pt x="4269428" y="448837"/>
                  <a:pt x="4006406" y="477054"/>
                </a:cubicBezTo>
                <a:cubicBezTo>
                  <a:pt x="3743384" y="505271"/>
                  <a:pt x="3637459" y="491814"/>
                  <a:pt x="3543080" y="477054"/>
                </a:cubicBezTo>
                <a:cubicBezTo>
                  <a:pt x="3448701" y="462294"/>
                  <a:pt x="2902533" y="481448"/>
                  <a:pt x="2643683" y="477054"/>
                </a:cubicBezTo>
                <a:cubicBezTo>
                  <a:pt x="2384833" y="472660"/>
                  <a:pt x="2228956" y="499734"/>
                  <a:pt x="1962321" y="477054"/>
                </a:cubicBezTo>
                <a:cubicBezTo>
                  <a:pt x="1695686" y="454374"/>
                  <a:pt x="1691121" y="494325"/>
                  <a:pt x="1608013" y="477054"/>
                </a:cubicBezTo>
                <a:cubicBezTo>
                  <a:pt x="1524905" y="459783"/>
                  <a:pt x="1319809" y="457076"/>
                  <a:pt x="1035669" y="477054"/>
                </a:cubicBezTo>
                <a:cubicBezTo>
                  <a:pt x="751529" y="497032"/>
                  <a:pt x="513786" y="522693"/>
                  <a:pt x="0" y="477054"/>
                </a:cubicBezTo>
                <a:cubicBezTo>
                  <a:pt x="22921" y="275137"/>
                  <a:pt x="6154" y="193909"/>
                  <a:pt x="0" y="0"/>
                </a:cubicBezTo>
                <a:close/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99723599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th-TH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สำหรับวิธีการ 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Simulated Annealing </a:t>
            </a:r>
            <a:r>
              <a:rPr lang="th-TH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จะอาศัยการ 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 search </a:t>
            </a:r>
            <a:r>
              <a:rPr lang="th-TH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เพื่อให้ได้คำตอบของปัญหา</a:t>
            </a:r>
          </a:p>
        </p:txBody>
      </p:sp>
    </p:spTree>
    <p:extLst>
      <p:ext uri="{BB962C8B-B14F-4D97-AF65-F5344CB8AC3E}">
        <p14:creationId xmlns:p14="http://schemas.microsoft.com/office/powerpoint/2010/main" val="426346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13AEFE-8AEA-0659-C0B6-A4F0237D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Adaptive2 DSIDE-Mutant operation and Accept best solution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/>
              <p:nvPr/>
            </p:nvSpPr>
            <p:spPr>
              <a:xfrm>
                <a:off x="152400" y="3235068"/>
                <a:ext cx="4653516" cy="387863"/>
              </a:xfrm>
              <a:custGeom>
                <a:avLst/>
                <a:gdLst>
                  <a:gd name="connsiteX0" fmla="*/ 0 w 4653516"/>
                  <a:gd name="connsiteY0" fmla="*/ 0 h 387863"/>
                  <a:gd name="connsiteX1" fmla="*/ 488619 w 4653516"/>
                  <a:gd name="connsiteY1" fmla="*/ 0 h 387863"/>
                  <a:gd name="connsiteX2" fmla="*/ 1116844 w 4653516"/>
                  <a:gd name="connsiteY2" fmla="*/ 0 h 387863"/>
                  <a:gd name="connsiteX3" fmla="*/ 1651998 w 4653516"/>
                  <a:gd name="connsiteY3" fmla="*/ 0 h 387863"/>
                  <a:gd name="connsiteX4" fmla="*/ 2140617 w 4653516"/>
                  <a:gd name="connsiteY4" fmla="*/ 0 h 387863"/>
                  <a:gd name="connsiteX5" fmla="*/ 2768842 w 4653516"/>
                  <a:gd name="connsiteY5" fmla="*/ 0 h 387863"/>
                  <a:gd name="connsiteX6" fmla="*/ 3350532 w 4653516"/>
                  <a:gd name="connsiteY6" fmla="*/ 0 h 387863"/>
                  <a:gd name="connsiteX7" fmla="*/ 3932221 w 4653516"/>
                  <a:gd name="connsiteY7" fmla="*/ 0 h 387863"/>
                  <a:gd name="connsiteX8" fmla="*/ 4653516 w 4653516"/>
                  <a:gd name="connsiteY8" fmla="*/ 0 h 387863"/>
                  <a:gd name="connsiteX9" fmla="*/ 4653516 w 4653516"/>
                  <a:gd name="connsiteY9" fmla="*/ 387863 h 387863"/>
                  <a:gd name="connsiteX10" fmla="*/ 4164897 w 4653516"/>
                  <a:gd name="connsiteY10" fmla="*/ 387863 h 387863"/>
                  <a:gd name="connsiteX11" fmla="*/ 3722813 w 4653516"/>
                  <a:gd name="connsiteY11" fmla="*/ 387863 h 387863"/>
                  <a:gd name="connsiteX12" fmla="*/ 3094588 w 4653516"/>
                  <a:gd name="connsiteY12" fmla="*/ 387863 h 387863"/>
                  <a:gd name="connsiteX13" fmla="*/ 2605969 w 4653516"/>
                  <a:gd name="connsiteY13" fmla="*/ 387863 h 387863"/>
                  <a:gd name="connsiteX14" fmla="*/ 1977744 w 4653516"/>
                  <a:gd name="connsiteY14" fmla="*/ 387863 h 387863"/>
                  <a:gd name="connsiteX15" fmla="*/ 1302984 w 4653516"/>
                  <a:gd name="connsiteY15" fmla="*/ 387863 h 387863"/>
                  <a:gd name="connsiteX16" fmla="*/ 767830 w 4653516"/>
                  <a:gd name="connsiteY16" fmla="*/ 387863 h 387863"/>
                  <a:gd name="connsiteX17" fmla="*/ 0 w 4653516"/>
                  <a:gd name="connsiteY17" fmla="*/ 387863 h 387863"/>
                  <a:gd name="connsiteX18" fmla="*/ 0 w 4653516"/>
                  <a:gd name="connsiteY18" fmla="*/ 0 h 38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653516" h="387863" fill="none" extrusionOk="0">
                    <a:moveTo>
                      <a:pt x="0" y="0"/>
                    </a:moveTo>
                    <a:cubicBezTo>
                      <a:pt x="138154" y="-39548"/>
                      <a:pt x="364856" y="21372"/>
                      <a:pt x="488619" y="0"/>
                    </a:cubicBezTo>
                    <a:cubicBezTo>
                      <a:pt x="612382" y="-21372"/>
                      <a:pt x="896636" y="65052"/>
                      <a:pt x="1116844" y="0"/>
                    </a:cubicBezTo>
                    <a:cubicBezTo>
                      <a:pt x="1337052" y="-65052"/>
                      <a:pt x="1429818" y="56697"/>
                      <a:pt x="1651998" y="0"/>
                    </a:cubicBezTo>
                    <a:cubicBezTo>
                      <a:pt x="1874178" y="-56697"/>
                      <a:pt x="1971369" y="22169"/>
                      <a:pt x="2140617" y="0"/>
                    </a:cubicBezTo>
                    <a:cubicBezTo>
                      <a:pt x="2309865" y="-22169"/>
                      <a:pt x="2636408" y="40407"/>
                      <a:pt x="2768842" y="0"/>
                    </a:cubicBezTo>
                    <a:cubicBezTo>
                      <a:pt x="2901277" y="-40407"/>
                      <a:pt x="3116195" y="42564"/>
                      <a:pt x="3350532" y="0"/>
                    </a:cubicBezTo>
                    <a:cubicBezTo>
                      <a:pt x="3584869" y="-42564"/>
                      <a:pt x="3647360" y="13889"/>
                      <a:pt x="3932221" y="0"/>
                    </a:cubicBezTo>
                    <a:cubicBezTo>
                      <a:pt x="4217082" y="-13889"/>
                      <a:pt x="4451862" y="54573"/>
                      <a:pt x="4653516" y="0"/>
                    </a:cubicBezTo>
                    <a:cubicBezTo>
                      <a:pt x="4695685" y="122217"/>
                      <a:pt x="4646002" y="196319"/>
                      <a:pt x="4653516" y="387863"/>
                    </a:cubicBezTo>
                    <a:cubicBezTo>
                      <a:pt x="4416267" y="441664"/>
                      <a:pt x="4356640" y="380470"/>
                      <a:pt x="4164897" y="387863"/>
                    </a:cubicBezTo>
                    <a:cubicBezTo>
                      <a:pt x="3973154" y="395256"/>
                      <a:pt x="3882137" y="355659"/>
                      <a:pt x="3722813" y="387863"/>
                    </a:cubicBezTo>
                    <a:cubicBezTo>
                      <a:pt x="3563489" y="420067"/>
                      <a:pt x="3307016" y="386821"/>
                      <a:pt x="3094588" y="387863"/>
                    </a:cubicBezTo>
                    <a:cubicBezTo>
                      <a:pt x="2882160" y="388905"/>
                      <a:pt x="2773558" y="351625"/>
                      <a:pt x="2605969" y="387863"/>
                    </a:cubicBezTo>
                    <a:cubicBezTo>
                      <a:pt x="2438380" y="424101"/>
                      <a:pt x="2208596" y="383465"/>
                      <a:pt x="1977744" y="387863"/>
                    </a:cubicBezTo>
                    <a:cubicBezTo>
                      <a:pt x="1746893" y="392261"/>
                      <a:pt x="1596505" y="344929"/>
                      <a:pt x="1302984" y="387863"/>
                    </a:cubicBezTo>
                    <a:cubicBezTo>
                      <a:pt x="1009463" y="430797"/>
                      <a:pt x="929024" y="362602"/>
                      <a:pt x="767830" y="387863"/>
                    </a:cubicBezTo>
                    <a:cubicBezTo>
                      <a:pt x="606636" y="413124"/>
                      <a:pt x="215214" y="368928"/>
                      <a:pt x="0" y="387863"/>
                    </a:cubicBezTo>
                    <a:cubicBezTo>
                      <a:pt x="-35255" y="215378"/>
                      <a:pt x="33502" y="83289"/>
                      <a:pt x="0" y="0"/>
                    </a:cubicBezTo>
                    <a:close/>
                  </a:path>
                  <a:path w="4653516" h="387863" stroke="0" extrusionOk="0">
                    <a:moveTo>
                      <a:pt x="0" y="0"/>
                    </a:moveTo>
                    <a:cubicBezTo>
                      <a:pt x="243385" y="-18189"/>
                      <a:pt x="297813" y="8470"/>
                      <a:pt x="535154" y="0"/>
                    </a:cubicBezTo>
                    <a:cubicBezTo>
                      <a:pt x="772495" y="-8470"/>
                      <a:pt x="819028" y="34717"/>
                      <a:pt x="977238" y="0"/>
                    </a:cubicBezTo>
                    <a:cubicBezTo>
                      <a:pt x="1135448" y="-34717"/>
                      <a:pt x="1464349" y="80919"/>
                      <a:pt x="1651998" y="0"/>
                    </a:cubicBezTo>
                    <a:cubicBezTo>
                      <a:pt x="1839647" y="-80919"/>
                      <a:pt x="1986832" y="29525"/>
                      <a:pt x="2187153" y="0"/>
                    </a:cubicBezTo>
                    <a:cubicBezTo>
                      <a:pt x="2387475" y="-29525"/>
                      <a:pt x="2591511" y="48760"/>
                      <a:pt x="2722307" y="0"/>
                    </a:cubicBezTo>
                    <a:cubicBezTo>
                      <a:pt x="2853103" y="-48760"/>
                      <a:pt x="3173480" y="41455"/>
                      <a:pt x="3397067" y="0"/>
                    </a:cubicBezTo>
                    <a:cubicBezTo>
                      <a:pt x="3620654" y="-41455"/>
                      <a:pt x="3737323" y="9189"/>
                      <a:pt x="3885686" y="0"/>
                    </a:cubicBezTo>
                    <a:cubicBezTo>
                      <a:pt x="4034049" y="-9189"/>
                      <a:pt x="4418770" y="53833"/>
                      <a:pt x="4653516" y="0"/>
                    </a:cubicBezTo>
                    <a:cubicBezTo>
                      <a:pt x="4690879" y="174448"/>
                      <a:pt x="4635183" y="216408"/>
                      <a:pt x="4653516" y="387863"/>
                    </a:cubicBezTo>
                    <a:cubicBezTo>
                      <a:pt x="4481215" y="436061"/>
                      <a:pt x="4350697" y="366234"/>
                      <a:pt x="4164897" y="387863"/>
                    </a:cubicBezTo>
                    <a:cubicBezTo>
                      <a:pt x="3979097" y="409492"/>
                      <a:pt x="3853938" y="358711"/>
                      <a:pt x="3583207" y="387863"/>
                    </a:cubicBezTo>
                    <a:cubicBezTo>
                      <a:pt x="3312476" y="417015"/>
                      <a:pt x="3246161" y="325035"/>
                      <a:pt x="3048053" y="387863"/>
                    </a:cubicBezTo>
                    <a:cubicBezTo>
                      <a:pt x="2849945" y="450691"/>
                      <a:pt x="2679696" y="313745"/>
                      <a:pt x="2373293" y="387863"/>
                    </a:cubicBezTo>
                    <a:cubicBezTo>
                      <a:pt x="2066890" y="461981"/>
                      <a:pt x="1977813" y="357534"/>
                      <a:pt x="1698533" y="387863"/>
                    </a:cubicBezTo>
                    <a:cubicBezTo>
                      <a:pt x="1419253" y="418192"/>
                      <a:pt x="1352386" y="332813"/>
                      <a:pt x="1209914" y="387863"/>
                    </a:cubicBezTo>
                    <a:cubicBezTo>
                      <a:pt x="1067442" y="442913"/>
                      <a:pt x="891888" y="322604"/>
                      <a:pt x="628225" y="387863"/>
                    </a:cubicBezTo>
                    <a:cubicBezTo>
                      <a:pt x="364562" y="453122"/>
                      <a:pt x="286789" y="326160"/>
                      <a:pt x="0" y="387863"/>
                    </a:cubicBezTo>
                    <a:cubicBezTo>
                      <a:pt x="-10173" y="258436"/>
                      <a:pt x="4453" y="99015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dirty="0"/>
                  <a:t>Mutant vector </a:t>
                </a:r>
                <a:r>
                  <a:rPr lang="th-TH" dirty="0"/>
                  <a:t>เดิม</a:t>
                </a:r>
                <a:r>
                  <a:rPr lang="en-US" dirty="0"/>
                  <a:t> : 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235068"/>
                <a:ext cx="4653516" cy="387863"/>
              </a:xfrm>
              <a:prstGeom prst="rect">
                <a:avLst/>
              </a:prstGeom>
              <a:blipFill>
                <a:blip r:embed="rId2"/>
                <a:stretch>
                  <a:fillRect l="-257" b="-10000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53516"/>
                          <a:gd name="connsiteY0" fmla="*/ 0 h 387863"/>
                          <a:gd name="connsiteX1" fmla="*/ 488619 w 4653516"/>
                          <a:gd name="connsiteY1" fmla="*/ 0 h 387863"/>
                          <a:gd name="connsiteX2" fmla="*/ 1116844 w 4653516"/>
                          <a:gd name="connsiteY2" fmla="*/ 0 h 387863"/>
                          <a:gd name="connsiteX3" fmla="*/ 1651998 w 4653516"/>
                          <a:gd name="connsiteY3" fmla="*/ 0 h 387863"/>
                          <a:gd name="connsiteX4" fmla="*/ 2140617 w 4653516"/>
                          <a:gd name="connsiteY4" fmla="*/ 0 h 387863"/>
                          <a:gd name="connsiteX5" fmla="*/ 2768842 w 4653516"/>
                          <a:gd name="connsiteY5" fmla="*/ 0 h 387863"/>
                          <a:gd name="connsiteX6" fmla="*/ 3350532 w 4653516"/>
                          <a:gd name="connsiteY6" fmla="*/ 0 h 387863"/>
                          <a:gd name="connsiteX7" fmla="*/ 3932221 w 4653516"/>
                          <a:gd name="connsiteY7" fmla="*/ 0 h 387863"/>
                          <a:gd name="connsiteX8" fmla="*/ 4653516 w 4653516"/>
                          <a:gd name="connsiteY8" fmla="*/ 0 h 387863"/>
                          <a:gd name="connsiteX9" fmla="*/ 4653516 w 4653516"/>
                          <a:gd name="connsiteY9" fmla="*/ 387863 h 387863"/>
                          <a:gd name="connsiteX10" fmla="*/ 4164897 w 4653516"/>
                          <a:gd name="connsiteY10" fmla="*/ 387863 h 387863"/>
                          <a:gd name="connsiteX11" fmla="*/ 3722813 w 4653516"/>
                          <a:gd name="connsiteY11" fmla="*/ 387863 h 387863"/>
                          <a:gd name="connsiteX12" fmla="*/ 3094588 w 4653516"/>
                          <a:gd name="connsiteY12" fmla="*/ 387863 h 387863"/>
                          <a:gd name="connsiteX13" fmla="*/ 2605969 w 4653516"/>
                          <a:gd name="connsiteY13" fmla="*/ 387863 h 387863"/>
                          <a:gd name="connsiteX14" fmla="*/ 1977744 w 4653516"/>
                          <a:gd name="connsiteY14" fmla="*/ 387863 h 387863"/>
                          <a:gd name="connsiteX15" fmla="*/ 1302984 w 4653516"/>
                          <a:gd name="connsiteY15" fmla="*/ 387863 h 387863"/>
                          <a:gd name="connsiteX16" fmla="*/ 767830 w 4653516"/>
                          <a:gd name="connsiteY16" fmla="*/ 387863 h 387863"/>
                          <a:gd name="connsiteX17" fmla="*/ 0 w 4653516"/>
                          <a:gd name="connsiteY17" fmla="*/ 387863 h 387863"/>
                          <a:gd name="connsiteX18" fmla="*/ 0 w 4653516"/>
                          <a:gd name="connsiteY18" fmla="*/ 0 h 3878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653516" h="387863" fill="none" extrusionOk="0">
                            <a:moveTo>
                              <a:pt x="0" y="0"/>
                            </a:moveTo>
                            <a:cubicBezTo>
                              <a:pt x="138154" y="-39548"/>
                              <a:pt x="364856" y="21372"/>
                              <a:pt x="488619" y="0"/>
                            </a:cubicBezTo>
                            <a:cubicBezTo>
                              <a:pt x="612382" y="-21372"/>
                              <a:pt x="896636" y="65052"/>
                              <a:pt x="1116844" y="0"/>
                            </a:cubicBezTo>
                            <a:cubicBezTo>
                              <a:pt x="1337052" y="-65052"/>
                              <a:pt x="1429818" y="56697"/>
                              <a:pt x="1651998" y="0"/>
                            </a:cubicBezTo>
                            <a:cubicBezTo>
                              <a:pt x="1874178" y="-56697"/>
                              <a:pt x="1971369" y="22169"/>
                              <a:pt x="2140617" y="0"/>
                            </a:cubicBezTo>
                            <a:cubicBezTo>
                              <a:pt x="2309865" y="-22169"/>
                              <a:pt x="2636408" y="40407"/>
                              <a:pt x="2768842" y="0"/>
                            </a:cubicBezTo>
                            <a:cubicBezTo>
                              <a:pt x="2901277" y="-40407"/>
                              <a:pt x="3116195" y="42564"/>
                              <a:pt x="3350532" y="0"/>
                            </a:cubicBezTo>
                            <a:cubicBezTo>
                              <a:pt x="3584869" y="-42564"/>
                              <a:pt x="3647360" y="13889"/>
                              <a:pt x="3932221" y="0"/>
                            </a:cubicBezTo>
                            <a:cubicBezTo>
                              <a:pt x="4217082" y="-13889"/>
                              <a:pt x="4451862" y="54573"/>
                              <a:pt x="4653516" y="0"/>
                            </a:cubicBezTo>
                            <a:cubicBezTo>
                              <a:pt x="4695685" y="122217"/>
                              <a:pt x="4646002" y="196319"/>
                              <a:pt x="4653516" y="387863"/>
                            </a:cubicBezTo>
                            <a:cubicBezTo>
                              <a:pt x="4416267" y="441664"/>
                              <a:pt x="4356640" y="380470"/>
                              <a:pt x="4164897" y="387863"/>
                            </a:cubicBezTo>
                            <a:cubicBezTo>
                              <a:pt x="3973154" y="395256"/>
                              <a:pt x="3882137" y="355659"/>
                              <a:pt x="3722813" y="387863"/>
                            </a:cubicBezTo>
                            <a:cubicBezTo>
                              <a:pt x="3563489" y="420067"/>
                              <a:pt x="3307016" y="386821"/>
                              <a:pt x="3094588" y="387863"/>
                            </a:cubicBezTo>
                            <a:cubicBezTo>
                              <a:pt x="2882160" y="388905"/>
                              <a:pt x="2773558" y="351625"/>
                              <a:pt x="2605969" y="387863"/>
                            </a:cubicBezTo>
                            <a:cubicBezTo>
                              <a:pt x="2438380" y="424101"/>
                              <a:pt x="2208596" y="383465"/>
                              <a:pt x="1977744" y="387863"/>
                            </a:cubicBezTo>
                            <a:cubicBezTo>
                              <a:pt x="1746893" y="392261"/>
                              <a:pt x="1596505" y="344929"/>
                              <a:pt x="1302984" y="387863"/>
                            </a:cubicBezTo>
                            <a:cubicBezTo>
                              <a:pt x="1009463" y="430797"/>
                              <a:pt x="929024" y="362602"/>
                              <a:pt x="767830" y="387863"/>
                            </a:cubicBezTo>
                            <a:cubicBezTo>
                              <a:pt x="606636" y="413124"/>
                              <a:pt x="215214" y="368928"/>
                              <a:pt x="0" y="387863"/>
                            </a:cubicBezTo>
                            <a:cubicBezTo>
                              <a:pt x="-35255" y="215378"/>
                              <a:pt x="33502" y="83289"/>
                              <a:pt x="0" y="0"/>
                            </a:cubicBezTo>
                            <a:close/>
                          </a:path>
                          <a:path w="4653516" h="387863" stroke="0" extrusionOk="0">
                            <a:moveTo>
                              <a:pt x="0" y="0"/>
                            </a:moveTo>
                            <a:cubicBezTo>
                              <a:pt x="243385" y="-18189"/>
                              <a:pt x="297813" y="8470"/>
                              <a:pt x="535154" y="0"/>
                            </a:cubicBezTo>
                            <a:cubicBezTo>
                              <a:pt x="772495" y="-8470"/>
                              <a:pt x="819028" y="34717"/>
                              <a:pt x="977238" y="0"/>
                            </a:cubicBezTo>
                            <a:cubicBezTo>
                              <a:pt x="1135448" y="-34717"/>
                              <a:pt x="1464349" y="80919"/>
                              <a:pt x="1651998" y="0"/>
                            </a:cubicBezTo>
                            <a:cubicBezTo>
                              <a:pt x="1839647" y="-80919"/>
                              <a:pt x="1986832" y="29525"/>
                              <a:pt x="2187153" y="0"/>
                            </a:cubicBezTo>
                            <a:cubicBezTo>
                              <a:pt x="2387475" y="-29525"/>
                              <a:pt x="2591511" y="48760"/>
                              <a:pt x="2722307" y="0"/>
                            </a:cubicBezTo>
                            <a:cubicBezTo>
                              <a:pt x="2853103" y="-48760"/>
                              <a:pt x="3173480" y="41455"/>
                              <a:pt x="3397067" y="0"/>
                            </a:cubicBezTo>
                            <a:cubicBezTo>
                              <a:pt x="3620654" y="-41455"/>
                              <a:pt x="3737323" y="9189"/>
                              <a:pt x="3885686" y="0"/>
                            </a:cubicBezTo>
                            <a:cubicBezTo>
                              <a:pt x="4034049" y="-9189"/>
                              <a:pt x="4418770" y="53833"/>
                              <a:pt x="4653516" y="0"/>
                            </a:cubicBezTo>
                            <a:cubicBezTo>
                              <a:pt x="4690879" y="174448"/>
                              <a:pt x="4635183" y="216408"/>
                              <a:pt x="4653516" y="387863"/>
                            </a:cubicBezTo>
                            <a:cubicBezTo>
                              <a:pt x="4481215" y="436061"/>
                              <a:pt x="4350697" y="366234"/>
                              <a:pt x="4164897" y="387863"/>
                            </a:cubicBezTo>
                            <a:cubicBezTo>
                              <a:pt x="3979097" y="409492"/>
                              <a:pt x="3853938" y="358711"/>
                              <a:pt x="3583207" y="387863"/>
                            </a:cubicBezTo>
                            <a:cubicBezTo>
                              <a:pt x="3312476" y="417015"/>
                              <a:pt x="3246161" y="325035"/>
                              <a:pt x="3048053" y="387863"/>
                            </a:cubicBezTo>
                            <a:cubicBezTo>
                              <a:pt x="2849945" y="450691"/>
                              <a:pt x="2679696" y="313745"/>
                              <a:pt x="2373293" y="387863"/>
                            </a:cubicBezTo>
                            <a:cubicBezTo>
                              <a:pt x="2066890" y="461981"/>
                              <a:pt x="1977813" y="357534"/>
                              <a:pt x="1698533" y="387863"/>
                            </a:cubicBezTo>
                            <a:cubicBezTo>
                              <a:pt x="1419253" y="418192"/>
                              <a:pt x="1352386" y="332813"/>
                              <a:pt x="1209914" y="387863"/>
                            </a:cubicBezTo>
                            <a:cubicBezTo>
                              <a:pt x="1067442" y="442913"/>
                              <a:pt x="891888" y="322604"/>
                              <a:pt x="628225" y="387863"/>
                            </a:cubicBezTo>
                            <a:cubicBezTo>
                              <a:pt x="364562" y="453122"/>
                              <a:pt x="286789" y="326160"/>
                              <a:pt x="0" y="387863"/>
                            </a:cubicBezTo>
                            <a:cubicBezTo>
                              <a:pt x="-10173" y="258436"/>
                              <a:pt x="4453" y="9901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/>
              <p:nvPr/>
            </p:nvSpPr>
            <p:spPr>
              <a:xfrm>
                <a:off x="5486400" y="2496244"/>
                <a:ext cx="5867400" cy="1865511"/>
              </a:xfrm>
              <a:custGeom>
                <a:avLst/>
                <a:gdLst>
                  <a:gd name="connsiteX0" fmla="*/ 0 w 5867400"/>
                  <a:gd name="connsiteY0" fmla="*/ 0 h 1865511"/>
                  <a:gd name="connsiteX1" fmla="*/ 410718 w 5867400"/>
                  <a:gd name="connsiteY1" fmla="*/ 0 h 1865511"/>
                  <a:gd name="connsiteX2" fmla="*/ 938784 w 5867400"/>
                  <a:gd name="connsiteY2" fmla="*/ 0 h 1865511"/>
                  <a:gd name="connsiteX3" fmla="*/ 1349502 w 5867400"/>
                  <a:gd name="connsiteY3" fmla="*/ 0 h 1865511"/>
                  <a:gd name="connsiteX4" fmla="*/ 1877568 w 5867400"/>
                  <a:gd name="connsiteY4" fmla="*/ 0 h 1865511"/>
                  <a:gd name="connsiteX5" fmla="*/ 2405634 w 5867400"/>
                  <a:gd name="connsiteY5" fmla="*/ 0 h 1865511"/>
                  <a:gd name="connsiteX6" fmla="*/ 3051048 w 5867400"/>
                  <a:gd name="connsiteY6" fmla="*/ 0 h 1865511"/>
                  <a:gd name="connsiteX7" fmla="*/ 3461766 w 5867400"/>
                  <a:gd name="connsiteY7" fmla="*/ 0 h 1865511"/>
                  <a:gd name="connsiteX8" fmla="*/ 3989832 w 5867400"/>
                  <a:gd name="connsiteY8" fmla="*/ 0 h 1865511"/>
                  <a:gd name="connsiteX9" fmla="*/ 4693920 w 5867400"/>
                  <a:gd name="connsiteY9" fmla="*/ 0 h 1865511"/>
                  <a:gd name="connsiteX10" fmla="*/ 5280660 w 5867400"/>
                  <a:gd name="connsiteY10" fmla="*/ 0 h 1865511"/>
                  <a:gd name="connsiteX11" fmla="*/ 5867400 w 5867400"/>
                  <a:gd name="connsiteY11" fmla="*/ 0 h 1865511"/>
                  <a:gd name="connsiteX12" fmla="*/ 5867400 w 5867400"/>
                  <a:gd name="connsiteY12" fmla="*/ 503688 h 1865511"/>
                  <a:gd name="connsiteX13" fmla="*/ 5867400 w 5867400"/>
                  <a:gd name="connsiteY13" fmla="*/ 932756 h 1865511"/>
                  <a:gd name="connsiteX14" fmla="*/ 5867400 w 5867400"/>
                  <a:gd name="connsiteY14" fmla="*/ 1343168 h 1865511"/>
                  <a:gd name="connsiteX15" fmla="*/ 5867400 w 5867400"/>
                  <a:gd name="connsiteY15" fmla="*/ 1865511 h 1865511"/>
                  <a:gd name="connsiteX16" fmla="*/ 5398008 w 5867400"/>
                  <a:gd name="connsiteY16" fmla="*/ 1865511 h 1865511"/>
                  <a:gd name="connsiteX17" fmla="*/ 4928616 w 5867400"/>
                  <a:gd name="connsiteY17" fmla="*/ 1865511 h 1865511"/>
                  <a:gd name="connsiteX18" fmla="*/ 4459224 w 5867400"/>
                  <a:gd name="connsiteY18" fmla="*/ 1865511 h 1865511"/>
                  <a:gd name="connsiteX19" fmla="*/ 3931158 w 5867400"/>
                  <a:gd name="connsiteY19" fmla="*/ 1865511 h 1865511"/>
                  <a:gd name="connsiteX20" fmla="*/ 3520440 w 5867400"/>
                  <a:gd name="connsiteY20" fmla="*/ 1865511 h 1865511"/>
                  <a:gd name="connsiteX21" fmla="*/ 3051048 w 5867400"/>
                  <a:gd name="connsiteY21" fmla="*/ 1865511 h 1865511"/>
                  <a:gd name="connsiteX22" fmla="*/ 2581656 w 5867400"/>
                  <a:gd name="connsiteY22" fmla="*/ 1865511 h 1865511"/>
                  <a:gd name="connsiteX23" fmla="*/ 1936242 w 5867400"/>
                  <a:gd name="connsiteY23" fmla="*/ 1865511 h 1865511"/>
                  <a:gd name="connsiteX24" fmla="*/ 1525524 w 5867400"/>
                  <a:gd name="connsiteY24" fmla="*/ 1865511 h 1865511"/>
                  <a:gd name="connsiteX25" fmla="*/ 938784 w 5867400"/>
                  <a:gd name="connsiteY25" fmla="*/ 1865511 h 1865511"/>
                  <a:gd name="connsiteX26" fmla="*/ 0 w 5867400"/>
                  <a:gd name="connsiteY26" fmla="*/ 1865511 h 1865511"/>
                  <a:gd name="connsiteX27" fmla="*/ 0 w 5867400"/>
                  <a:gd name="connsiteY27" fmla="*/ 1380478 h 1865511"/>
                  <a:gd name="connsiteX28" fmla="*/ 0 w 5867400"/>
                  <a:gd name="connsiteY28" fmla="*/ 970066 h 1865511"/>
                  <a:gd name="connsiteX29" fmla="*/ 0 w 5867400"/>
                  <a:gd name="connsiteY29" fmla="*/ 485033 h 1865511"/>
                  <a:gd name="connsiteX30" fmla="*/ 0 w 5867400"/>
                  <a:gd name="connsiteY30" fmla="*/ 0 h 186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67400" h="1865511" fill="none" extrusionOk="0">
                    <a:moveTo>
                      <a:pt x="0" y="0"/>
                    </a:moveTo>
                    <a:cubicBezTo>
                      <a:pt x="192737" y="-1128"/>
                      <a:pt x="311670" y="28801"/>
                      <a:pt x="410718" y="0"/>
                    </a:cubicBezTo>
                    <a:cubicBezTo>
                      <a:pt x="509766" y="-28801"/>
                      <a:pt x="821693" y="52869"/>
                      <a:pt x="938784" y="0"/>
                    </a:cubicBezTo>
                    <a:cubicBezTo>
                      <a:pt x="1055875" y="-52869"/>
                      <a:pt x="1264461" y="550"/>
                      <a:pt x="1349502" y="0"/>
                    </a:cubicBezTo>
                    <a:cubicBezTo>
                      <a:pt x="1434543" y="-550"/>
                      <a:pt x="1683838" y="38353"/>
                      <a:pt x="1877568" y="0"/>
                    </a:cubicBezTo>
                    <a:cubicBezTo>
                      <a:pt x="2071298" y="-38353"/>
                      <a:pt x="2244122" y="35949"/>
                      <a:pt x="2405634" y="0"/>
                    </a:cubicBezTo>
                    <a:cubicBezTo>
                      <a:pt x="2567146" y="-35949"/>
                      <a:pt x="2745416" y="43491"/>
                      <a:pt x="3051048" y="0"/>
                    </a:cubicBezTo>
                    <a:cubicBezTo>
                      <a:pt x="3356680" y="-43491"/>
                      <a:pt x="3339494" y="1985"/>
                      <a:pt x="3461766" y="0"/>
                    </a:cubicBezTo>
                    <a:cubicBezTo>
                      <a:pt x="3584038" y="-1985"/>
                      <a:pt x="3752906" y="5186"/>
                      <a:pt x="3989832" y="0"/>
                    </a:cubicBezTo>
                    <a:cubicBezTo>
                      <a:pt x="4226758" y="-5186"/>
                      <a:pt x="4431910" y="2598"/>
                      <a:pt x="4693920" y="0"/>
                    </a:cubicBezTo>
                    <a:cubicBezTo>
                      <a:pt x="4955930" y="-2598"/>
                      <a:pt x="5046422" y="23889"/>
                      <a:pt x="5280660" y="0"/>
                    </a:cubicBezTo>
                    <a:cubicBezTo>
                      <a:pt x="5514898" y="-23889"/>
                      <a:pt x="5711457" y="66131"/>
                      <a:pt x="5867400" y="0"/>
                    </a:cubicBezTo>
                    <a:cubicBezTo>
                      <a:pt x="5872988" y="199710"/>
                      <a:pt x="5855467" y="358339"/>
                      <a:pt x="5867400" y="503688"/>
                    </a:cubicBezTo>
                    <a:cubicBezTo>
                      <a:pt x="5879333" y="649037"/>
                      <a:pt x="5833379" y="743624"/>
                      <a:pt x="5867400" y="932756"/>
                    </a:cubicBezTo>
                    <a:cubicBezTo>
                      <a:pt x="5901421" y="1121888"/>
                      <a:pt x="5867309" y="1214693"/>
                      <a:pt x="5867400" y="1343168"/>
                    </a:cubicBezTo>
                    <a:cubicBezTo>
                      <a:pt x="5867491" y="1471643"/>
                      <a:pt x="5810060" y="1683561"/>
                      <a:pt x="5867400" y="1865511"/>
                    </a:cubicBezTo>
                    <a:cubicBezTo>
                      <a:pt x="5768665" y="1917185"/>
                      <a:pt x="5561233" y="1823956"/>
                      <a:pt x="5398008" y="1865511"/>
                    </a:cubicBezTo>
                    <a:cubicBezTo>
                      <a:pt x="5234783" y="1907066"/>
                      <a:pt x="5075888" y="1829627"/>
                      <a:pt x="4928616" y="1865511"/>
                    </a:cubicBezTo>
                    <a:cubicBezTo>
                      <a:pt x="4781344" y="1901395"/>
                      <a:pt x="4614381" y="1809382"/>
                      <a:pt x="4459224" y="1865511"/>
                    </a:cubicBezTo>
                    <a:cubicBezTo>
                      <a:pt x="4304067" y="1921640"/>
                      <a:pt x="4182501" y="1824905"/>
                      <a:pt x="3931158" y="1865511"/>
                    </a:cubicBezTo>
                    <a:cubicBezTo>
                      <a:pt x="3679815" y="1906117"/>
                      <a:pt x="3649525" y="1858321"/>
                      <a:pt x="3520440" y="1865511"/>
                    </a:cubicBezTo>
                    <a:cubicBezTo>
                      <a:pt x="3391355" y="1872701"/>
                      <a:pt x="3203008" y="1820728"/>
                      <a:pt x="3051048" y="1865511"/>
                    </a:cubicBezTo>
                    <a:cubicBezTo>
                      <a:pt x="2899088" y="1910294"/>
                      <a:pt x="2702421" y="1816516"/>
                      <a:pt x="2581656" y="1865511"/>
                    </a:cubicBezTo>
                    <a:cubicBezTo>
                      <a:pt x="2460891" y="1914506"/>
                      <a:pt x="2213970" y="1822555"/>
                      <a:pt x="1936242" y="1865511"/>
                    </a:cubicBezTo>
                    <a:cubicBezTo>
                      <a:pt x="1658514" y="1908467"/>
                      <a:pt x="1704544" y="1849396"/>
                      <a:pt x="1525524" y="1865511"/>
                    </a:cubicBezTo>
                    <a:cubicBezTo>
                      <a:pt x="1346504" y="1881626"/>
                      <a:pt x="1085528" y="1838702"/>
                      <a:pt x="938784" y="1865511"/>
                    </a:cubicBezTo>
                    <a:cubicBezTo>
                      <a:pt x="792040" y="1892320"/>
                      <a:pt x="242425" y="1760988"/>
                      <a:pt x="0" y="1865511"/>
                    </a:cubicBezTo>
                    <a:cubicBezTo>
                      <a:pt x="-56862" y="1760806"/>
                      <a:pt x="22351" y="1571413"/>
                      <a:pt x="0" y="1380478"/>
                    </a:cubicBezTo>
                    <a:cubicBezTo>
                      <a:pt x="-22351" y="1189543"/>
                      <a:pt x="35577" y="1088107"/>
                      <a:pt x="0" y="970066"/>
                    </a:cubicBezTo>
                    <a:cubicBezTo>
                      <a:pt x="-35577" y="852025"/>
                      <a:pt x="10475" y="620410"/>
                      <a:pt x="0" y="485033"/>
                    </a:cubicBezTo>
                    <a:cubicBezTo>
                      <a:pt x="-10475" y="349656"/>
                      <a:pt x="9847" y="216528"/>
                      <a:pt x="0" y="0"/>
                    </a:cubicBezTo>
                    <a:close/>
                  </a:path>
                  <a:path w="5867400" h="1865511" stroke="0" extrusionOk="0">
                    <a:moveTo>
                      <a:pt x="0" y="0"/>
                    </a:moveTo>
                    <a:cubicBezTo>
                      <a:pt x="144429" y="-49999"/>
                      <a:pt x="368595" y="40516"/>
                      <a:pt x="469392" y="0"/>
                    </a:cubicBezTo>
                    <a:cubicBezTo>
                      <a:pt x="570189" y="-40516"/>
                      <a:pt x="896322" y="20663"/>
                      <a:pt x="1056132" y="0"/>
                    </a:cubicBezTo>
                    <a:cubicBezTo>
                      <a:pt x="1215942" y="-20663"/>
                      <a:pt x="1328520" y="36165"/>
                      <a:pt x="1525524" y="0"/>
                    </a:cubicBezTo>
                    <a:cubicBezTo>
                      <a:pt x="1722528" y="-36165"/>
                      <a:pt x="2047433" y="24162"/>
                      <a:pt x="2229612" y="0"/>
                    </a:cubicBezTo>
                    <a:cubicBezTo>
                      <a:pt x="2411791" y="-24162"/>
                      <a:pt x="2700020" y="30510"/>
                      <a:pt x="2875026" y="0"/>
                    </a:cubicBezTo>
                    <a:cubicBezTo>
                      <a:pt x="3050032" y="-30510"/>
                      <a:pt x="3118745" y="31686"/>
                      <a:pt x="3285744" y="0"/>
                    </a:cubicBezTo>
                    <a:cubicBezTo>
                      <a:pt x="3452743" y="-31686"/>
                      <a:pt x="3684885" y="40809"/>
                      <a:pt x="3989832" y="0"/>
                    </a:cubicBezTo>
                    <a:cubicBezTo>
                      <a:pt x="4294779" y="-40809"/>
                      <a:pt x="4222855" y="48541"/>
                      <a:pt x="4400550" y="0"/>
                    </a:cubicBezTo>
                    <a:cubicBezTo>
                      <a:pt x="4578245" y="-48541"/>
                      <a:pt x="4861215" y="40291"/>
                      <a:pt x="5104638" y="0"/>
                    </a:cubicBezTo>
                    <a:cubicBezTo>
                      <a:pt x="5348061" y="-40291"/>
                      <a:pt x="5657544" y="33028"/>
                      <a:pt x="5867400" y="0"/>
                    </a:cubicBezTo>
                    <a:cubicBezTo>
                      <a:pt x="5911458" y="158110"/>
                      <a:pt x="5846961" y="401884"/>
                      <a:pt x="5867400" y="503688"/>
                    </a:cubicBezTo>
                    <a:cubicBezTo>
                      <a:pt x="5887839" y="605492"/>
                      <a:pt x="5819226" y="838337"/>
                      <a:pt x="5867400" y="951411"/>
                    </a:cubicBezTo>
                    <a:cubicBezTo>
                      <a:pt x="5915574" y="1064485"/>
                      <a:pt x="5821344" y="1230861"/>
                      <a:pt x="5867400" y="1380478"/>
                    </a:cubicBezTo>
                    <a:cubicBezTo>
                      <a:pt x="5913456" y="1530095"/>
                      <a:pt x="5812173" y="1659864"/>
                      <a:pt x="5867400" y="1865511"/>
                    </a:cubicBezTo>
                    <a:cubicBezTo>
                      <a:pt x="5678598" y="1885823"/>
                      <a:pt x="5465372" y="1800260"/>
                      <a:pt x="5221986" y="1865511"/>
                    </a:cubicBezTo>
                    <a:cubicBezTo>
                      <a:pt x="4978600" y="1930762"/>
                      <a:pt x="4820770" y="1834242"/>
                      <a:pt x="4635246" y="1865511"/>
                    </a:cubicBezTo>
                    <a:cubicBezTo>
                      <a:pt x="4449722" y="1896780"/>
                      <a:pt x="4278985" y="1834625"/>
                      <a:pt x="4107180" y="1865511"/>
                    </a:cubicBezTo>
                    <a:cubicBezTo>
                      <a:pt x="3935375" y="1896397"/>
                      <a:pt x="3667061" y="1850771"/>
                      <a:pt x="3520440" y="1865511"/>
                    </a:cubicBezTo>
                    <a:cubicBezTo>
                      <a:pt x="3373819" y="1880251"/>
                      <a:pt x="3233074" y="1833329"/>
                      <a:pt x="3051048" y="1865511"/>
                    </a:cubicBezTo>
                    <a:cubicBezTo>
                      <a:pt x="2869022" y="1897693"/>
                      <a:pt x="2731979" y="1821000"/>
                      <a:pt x="2640330" y="1865511"/>
                    </a:cubicBezTo>
                    <a:cubicBezTo>
                      <a:pt x="2548681" y="1910022"/>
                      <a:pt x="2271297" y="1813596"/>
                      <a:pt x="2170938" y="1865511"/>
                    </a:cubicBezTo>
                    <a:cubicBezTo>
                      <a:pt x="2070579" y="1917426"/>
                      <a:pt x="1800855" y="1863889"/>
                      <a:pt x="1584198" y="1865511"/>
                    </a:cubicBezTo>
                    <a:cubicBezTo>
                      <a:pt x="1367541" y="1867133"/>
                      <a:pt x="1281810" y="1835312"/>
                      <a:pt x="1173480" y="1865511"/>
                    </a:cubicBezTo>
                    <a:cubicBezTo>
                      <a:pt x="1065150" y="1895710"/>
                      <a:pt x="756095" y="1844803"/>
                      <a:pt x="586740" y="1865511"/>
                    </a:cubicBezTo>
                    <a:cubicBezTo>
                      <a:pt x="417385" y="1886219"/>
                      <a:pt x="204043" y="1809514"/>
                      <a:pt x="0" y="1865511"/>
                    </a:cubicBezTo>
                    <a:cubicBezTo>
                      <a:pt x="-14369" y="1768674"/>
                      <a:pt x="46681" y="1651060"/>
                      <a:pt x="0" y="1455099"/>
                    </a:cubicBezTo>
                    <a:cubicBezTo>
                      <a:pt x="-46681" y="1259138"/>
                      <a:pt x="45781" y="1197168"/>
                      <a:pt x="0" y="988721"/>
                    </a:cubicBezTo>
                    <a:cubicBezTo>
                      <a:pt x="-45781" y="780274"/>
                      <a:pt x="39712" y="625192"/>
                      <a:pt x="0" y="522343"/>
                    </a:cubicBezTo>
                    <a:cubicBezTo>
                      <a:pt x="-39712" y="419494"/>
                      <a:pt x="25042" y="230443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 </m:t>
                    </m:r>
                    <m:r>
                      <m:rPr>
                        <m:nor/>
                      </m:rPr>
                      <a:rPr lang="th-TH" dirty="0" smtClean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496244"/>
                <a:ext cx="5867400" cy="1865511"/>
              </a:xfrm>
              <a:prstGeom prst="rect">
                <a:avLst/>
              </a:prstGeom>
              <a:blipFill>
                <a:blip r:embed="rId3"/>
                <a:stretch>
                  <a:fillRect b="-1548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custGeom>
                        <a:avLst/>
                        <a:gdLst>
                          <a:gd name="connsiteX0" fmla="*/ 0 w 5867400"/>
                          <a:gd name="connsiteY0" fmla="*/ 0 h 1865511"/>
                          <a:gd name="connsiteX1" fmla="*/ 410718 w 5867400"/>
                          <a:gd name="connsiteY1" fmla="*/ 0 h 1865511"/>
                          <a:gd name="connsiteX2" fmla="*/ 938784 w 5867400"/>
                          <a:gd name="connsiteY2" fmla="*/ 0 h 1865511"/>
                          <a:gd name="connsiteX3" fmla="*/ 1349502 w 5867400"/>
                          <a:gd name="connsiteY3" fmla="*/ 0 h 1865511"/>
                          <a:gd name="connsiteX4" fmla="*/ 1877568 w 5867400"/>
                          <a:gd name="connsiteY4" fmla="*/ 0 h 1865511"/>
                          <a:gd name="connsiteX5" fmla="*/ 2405634 w 5867400"/>
                          <a:gd name="connsiteY5" fmla="*/ 0 h 1865511"/>
                          <a:gd name="connsiteX6" fmla="*/ 3051048 w 5867400"/>
                          <a:gd name="connsiteY6" fmla="*/ 0 h 1865511"/>
                          <a:gd name="connsiteX7" fmla="*/ 3461766 w 5867400"/>
                          <a:gd name="connsiteY7" fmla="*/ 0 h 1865511"/>
                          <a:gd name="connsiteX8" fmla="*/ 3989832 w 5867400"/>
                          <a:gd name="connsiteY8" fmla="*/ 0 h 1865511"/>
                          <a:gd name="connsiteX9" fmla="*/ 4693920 w 5867400"/>
                          <a:gd name="connsiteY9" fmla="*/ 0 h 1865511"/>
                          <a:gd name="connsiteX10" fmla="*/ 5280660 w 5867400"/>
                          <a:gd name="connsiteY10" fmla="*/ 0 h 1865511"/>
                          <a:gd name="connsiteX11" fmla="*/ 5867400 w 5867400"/>
                          <a:gd name="connsiteY11" fmla="*/ 0 h 1865511"/>
                          <a:gd name="connsiteX12" fmla="*/ 5867400 w 5867400"/>
                          <a:gd name="connsiteY12" fmla="*/ 503688 h 1865511"/>
                          <a:gd name="connsiteX13" fmla="*/ 5867400 w 5867400"/>
                          <a:gd name="connsiteY13" fmla="*/ 932756 h 1865511"/>
                          <a:gd name="connsiteX14" fmla="*/ 5867400 w 5867400"/>
                          <a:gd name="connsiteY14" fmla="*/ 1343168 h 1865511"/>
                          <a:gd name="connsiteX15" fmla="*/ 5867400 w 5867400"/>
                          <a:gd name="connsiteY15" fmla="*/ 1865511 h 1865511"/>
                          <a:gd name="connsiteX16" fmla="*/ 5398008 w 5867400"/>
                          <a:gd name="connsiteY16" fmla="*/ 1865511 h 1865511"/>
                          <a:gd name="connsiteX17" fmla="*/ 4928616 w 5867400"/>
                          <a:gd name="connsiteY17" fmla="*/ 1865511 h 1865511"/>
                          <a:gd name="connsiteX18" fmla="*/ 4459224 w 5867400"/>
                          <a:gd name="connsiteY18" fmla="*/ 1865511 h 1865511"/>
                          <a:gd name="connsiteX19" fmla="*/ 3931158 w 5867400"/>
                          <a:gd name="connsiteY19" fmla="*/ 1865511 h 1865511"/>
                          <a:gd name="connsiteX20" fmla="*/ 3520440 w 5867400"/>
                          <a:gd name="connsiteY20" fmla="*/ 1865511 h 1865511"/>
                          <a:gd name="connsiteX21" fmla="*/ 3051048 w 5867400"/>
                          <a:gd name="connsiteY21" fmla="*/ 1865511 h 1865511"/>
                          <a:gd name="connsiteX22" fmla="*/ 2581656 w 5867400"/>
                          <a:gd name="connsiteY22" fmla="*/ 1865511 h 1865511"/>
                          <a:gd name="connsiteX23" fmla="*/ 1936242 w 5867400"/>
                          <a:gd name="connsiteY23" fmla="*/ 1865511 h 1865511"/>
                          <a:gd name="connsiteX24" fmla="*/ 1525524 w 5867400"/>
                          <a:gd name="connsiteY24" fmla="*/ 1865511 h 1865511"/>
                          <a:gd name="connsiteX25" fmla="*/ 938784 w 5867400"/>
                          <a:gd name="connsiteY25" fmla="*/ 1865511 h 1865511"/>
                          <a:gd name="connsiteX26" fmla="*/ 0 w 5867400"/>
                          <a:gd name="connsiteY26" fmla="*/ 1865511 h 1865511"/>
                          <a:gd name="connsiteX27" fmla="*/ 0 w 5867400"/>
                          <a:gd name="connsiteY27" fmla="*/ 1380478 h 1865511"/>
                          <a:gd name="connsiteX28" fmla="*/ 0 w 5867400"/>
                          <a:gd name="connsiteY28" fmla="*/ 970066 h 1865511"/>
                          <a:gd name="connsiteX29" fmla="*/ 0 w 5867400"/>
                          <a:gd name="connsiteY29" fmla="*/ 485033 h 1865511"/>
                          <a:gd name="connsiteX30" fmla="*/ 0 w 5867400"/>
                          <a:gd name="connsiteY30" fmla="*/ 0 h 1865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5867400" h="1865511" fill="none" extrusionOk="0">
                            <a:moveTo>
                              <a:pt x="0" y="0"/>
                            </a:moveTo>
                            <a:cubicBezTo>
                              <a:pt x="192737" y="-1128"/>
                              <a:pt x="311670" y="28801"/>
                              <a:pt x="410718" y="0"/>
                            </a:cubicBezTo>
                            <a:cubicBezTo>
                              <a:pt x="509766" y="-28801"/>
                              <a:pt x="821693" y="52869"/>
                              <a:pt x="938784" y="0"/>
                            </a:cubicBezTo>
                            <a:cubicBezTo>
                              <a:pt x="1055875" y="-52869"/>
                              <a:pt x="1264461" y="550"/>
                              <a:pt x="1349502" y="0"/>
                            </a:cubicBezTo>
                            <a:cubicBezTo>
                              <a:pt x="1434543" y="-550"/>
                              <a:pt x="1683838" y="38353"/>
                              <a:pt x="1877568" y="0"/>
                            </a:cubicBezTo>
                            <a:cubicBezTo>
                              <a:pt x="2071298" y="-38353"/>
                              <a:pt x="2244122" y="35949"/>
                              <a:pt x="2405634" y="0"/>
                            </a:cubicBezTo>
                            <a:cubicBezTo>
                              <a:pt x="2567146" y="-35949"/>
                              <a:pt x="2745416" y="43491"/>
                              <a:pt x="3051048" y="0"/>
                            </a:cubicBezTo>
                            <a:cubicBezTo>
                              <a:pt x="3356680" y="-43491"/>
                              <a:pt x="3339494" y="1985"/>
                              <a:pt x="3461766" y="0"/>
                            </a:cubicBezTo>
                            <a:cubicBezTo>
                              <a:pt x="3584038" y="-1985"/>
                              <a:pt x="3752906" y="5186"/>
                              <a:pt x="3989832" y="0"/>
                            </a:cubicBezTo>
                            <a:cubicBezTo>
                              <a:pt x="4226758" y="-5186"/>
                              <a:pt x="4431910" y="2598"/>
                              <a:pt x="4693920" y="0"/>
                            </a:cubicBezTo>
                            <a:cubicBezTo>
                              <a:pt x="4955930" y="-2598"/>
                              <a:pt x="5046422" y="23889"/>
                              <a:pt x="5280660" y="0"/>
                            </a:cubicBezTo>
                            <a:cubicBezTo>
                              <a:pt x="5514898" y="-23889"/>
                              <a:pt x="5711457" y="66131"/>
                              <a:pt x="5867400" y="0"/>
                            </a:cubicBezTo>
                            <a:cubicBezTo>
                              <a:pt x="5872988" y="199710"/>
                              <a:pt x="5855467" y="358339"/>
                              <a:pt x="5867400" y="503688"/>
                            </a:cubicBezTo>
                            <a:cubicBezTo>
                              <a:pt x="5879333" y="649037"/>
                              <a:pt x="5833379" y="743624"/>
                              <a:pt x="5867400" y="932756"/>
                            </a:cubicBezTo>
                            <a:cubicBezTo>
                              <a:pt x="5901421" y="1121888"/>
                              <a:pt x="5867309" y="1214693"/>
                              <a:pt x="5867400" y="1343168"/>
                            </a:cubicBezTo>
                            <a:cubicBezTo>
                              <a:pt x="5867491" y="1471643"/>
                              <a:pt x="5810060" y="1683561"/>
                              <a:pt x="5867400" y="1865511"/>
                            </a:cubicBezTo>
                            <a:cubicBezTo>
                              <a:pt x="5768665" y="1917185"/>
                              <a:pt x="5561233" y="1823956"/>
                              <a:pt x="5398008" y="1865511"/>
                            </a:cubicBezTo>
                            <a:cubicBezTo>
                              <a:pt x="5234783" y="1907066"/>
                              <a:pt x="5075888" y="1829627"/>
                              <a:pt x="4928616" y="1865511"/>
                            </a:cubicBezTo>
                            <a:cubicBezTo>
                              <a:pt x="4781344" y="1901395"/>
                              <a:pt x="4614381" y="1809382"/>
                              <a:pt x="4459224" y="1865511"/>
                            </a:cubicBezTo>
                            <a:cubicBezTo>
                              <a:pt x="4304067" y="1921640"/>
                              <a:pt x="4182501" y="1824905"/>
                              <a:pt x="3931158" y="1865511"/>
                            </a:cubicBezTo>
                            <a:cubicBezTo>
                              <a:pt x="3679815" y="1906117"/>
                              <a:pt x="3649525" y="1858321"/>
                              <a:pt x="3520440" y="1865511"/>
                            </a:cubicBezTo>
                            <a:cubicBezTo>
                              <a:pt x="3391355" y="1872701"/>
                              <a:pt x="3203008" y="1820728"/>
                              <a:pt x="3051048" y="1865511"/>
                            </a:cubicBezTo>
                            <a:cubicBezTo>
                              <a:pt x="2899088" y="1910294"/>
                              <a:pt x="2702421" y="1816516"/>
                              <a:pt x="2581656" y="1865511"/>
                            </a:cubicBezTo>
                            <a:cubicBezTo>
                              <a:pt x="2460891" y="1914506"/>
                              <a:pt x="2213970" y="1822555"/>
                              <a:pt x="1936242" y="1865511"/>
                            </a:cubicBezTo>
                            <a:cubicBezTo>
                              <a:pt x="1658514" y="1908467"/>
                              <a:pt x="1704544" y="1849396"/>
                              <a:pt x="1525524" y="1865511"/>
                            </a:cubicBezTo>
                            <a:cubicBezTo>
                              <a:pt x="1346504" y="1881626"/>
                              <a:pt x="1085528" y="1838702"/>
                              <a:pt x="938784" y="1865511"/>
                            </a:cubicBezTo>
                            <a:cubicBezTo>
                              <a:pt x="792040" y="1892320"/>
                              <a:pt x="242425" y="1760988"/>
                              <a:pt x="0" y="1865511"/>
                            </a:cubicBezTo>
                            <a:cubicBezTo>
                              <a:pt x="-56862" y="1760806"/>
                              <a:pt x="22351" y="1571413"/>
                              <a:pt x="0" y="1380478"/>
                            </a:cubicBezTo>
                            <a:cubicBezTo>
                              <a:pt x="-22351" y="1189543"/>
                              <a:pt x="35577" y="1088107"/>
                              <a:pt x="0" y="970066"/>
                            </a:cubicBezTo>
                            <a:cubicBezTo>
                              <a:pt x="-35577" y="852025"/>
                              <a:pt x="10475" y="620410"/>
                              <a:pt x="0" y="485033"/>
                            </a:cubicBezTo>
                            <a:cubicBezTo>
                              <a:pt x="-10475" y="349656"/>
                              <a:pt x="9847" y="216528"/>
                              <a:pt x="0" y="0"/>
                            </a:cubicBezTo>
                            <a:close/>
                          </a:path>
                          <a:path w="5867400" h="1865511" stroke="0" extrusionOk="0">
                            <a:moveTo>
                              <a:pt x="0" y="0"/>
                            </a:moveTo>
                            <a:cubicBezTo>
                              <a:pt x="144429" y="-49999"/>
                              <a:pt x="368595" y="40516"/>
                              <a:pt x="469392" y="0"/>
                            </a:cubicBezTo>
                            <a:cubicBezTo>
                              <a:pt x="570189" y="-40516"/>
                              <a:pt x="896322" y="20663"/>
                              <a:pt x="1056132" y="0"/>
                            </a:cubicBezTo>
                            <a:cubicBezTo>
                              <a:pt x="1215942" y="-20663"/>
                              <a:pt x="1328520" y="36165"/>
                              <a:pt x="1525524" y="0"/>
                            </a:cubicBezTo>
                            <a:cubicBezTo>
                              <a:pt x="1722528" y="-36165"/>
                              <a:pt x="2047433" y="24162"/>
                              <a:pt x="2229612" y="0"/>
                            </a:cubicBezTo>
                            <a:cubicBezTo>
                              <a:pt x="2411791" y="-24162"/>
                              <a:pt x="2700020" y="30510"/>
                              <a:pt x="2875026" y="0"/>
                            </a:cubicBezTo>
                            <a:cubicBezTo>
                              <a:pt x="3050032" y="-30510"/>
                              <a:pt x="3118745" y="31686"/>
                              <a:pt x="3285744" y="0"/>
                            </a:cubicBezTo>
                            <a:cubicBezTo>
                              <a:pt x="3452743" y="-31686"/>
                              <a:pt x="3684885" y="40809"/>
                              <a:pt x="3989832" y="0"/>
                            </a:cubicBezTo>
                            <a:cubicBezTo>
                              <a:pt x="4294779" y="-40809"/>
                              <a:pt x="4222855" y="48541"/>
                              <a:pt x="4400550" y="0"/>
                            </a:cubicBezTo>
                            <a:cubicBezTo>
                              <a:pt x="4578245" y="-48541"/>
                              <a:pt x="4861215" y="40291"/>
                              <a:pt x="5104638" y="0"/>
                            </a:cubicBezTo>
                            <a:cubicBezTo>
                              <a:pt x="5348061" y="-40291"/>
                              <a:pt x="5657544" y="33028"/>
                              <a:pt x="5867400" y="0"/>
                            </a:cubicBezTo>
                            <a:cubicBezTo>
                              <a:pt x="5911458" y="158110"/>
                              <a:pt x="5846961" y="401884"/>
                              <a:pt x="5867400" y="503688"/>
                            </a:cubicBezTo>
                            <a:cubicBezTo>
                              <a:pt x="5887839" y="605492"/>
                              <a:pt x="5819226" y="838337"/>
                              <a:pt x="5867400" y="951411"/>
                            </a:cubicBezTo>
                            <a:cubicBezTo>
                              <a:pt x="5915574" y="1064485"/>
                              <a:pt x="5821344" y="1230861"/>
                              <a:pt x="5867400" y="1380478"/>
                            </a:cubicBezTo>
                            <a:cubicBezTo>
                              <a:pt x="5913456" y="1530095"/>
                              <a:pt x="5812173" y="1659864"/>
                              <a:pt x="5867400" y="1865511"/>
                            </a:cubicBezTo>
                            <a:cubicBezTo>
                              <a:pt x="5678598" y="1885823"/>
                              <a:pt x="5465372" y="1800260"/>
                              <a:pt x="5221986" y="1865511"/>
                            </a:cubicBezTo>
                            <a:cubicBezTo>
                              <a:pt x="4978600" y="1930762"/>
                              <a:pt x="4820770" y="1834242"/>
                              <a:pt x="4635246" y="1865511"/>
                            </a:cubicBezTo>
                            <a:cubicBezTo>
                              <a:pt x="4449722" y="1896780"/>
                              <a:pt x="4278985" y="1834625"/>
                              <a:pt x="4107180" y="1865511"/>
                            </a:cubicBezTo>
                            <a:cubicBezTo>
                              <a:pt x="3935375" y="1896397"/>
                              <a:pt x="3667061" y="1850771"/>
                              <a:pt x="3520440" y="1865511"/>
                            </a:cubicBezTo>
                            <a:cubicBezTo>
                              <a:pt x="3373819" y="1880251"/>
                              <a:pt x="3233074" y="1833329"/>
                              <a:pt x="3051048" y="1865511"/>
                            </a:cubicBezTo>
                            <a:cubicBezTo>
                              <a:pt x="2869022" y="1897693"/>
                              <a:pt x="2731979" y="1821000"/>
                              <a:pt x="2640330" y="1865511"/>
                            </a:cubicBezTo>
                            <a:cubicBezTo>
                              <a:pt x="2548681" y="1910022"/>
                              <a:pt x="2271297" y="1813596"/>
                              <a:pt x="2170938" y="1865511"/>
                            </a:cubicBezTo>
                            <a:cubicBezTo>
                              <a:pt x="2070579" y="1917426"/>
                              <a:pt x="1800855" y="1863889"/>
                              <a:pt x="1584198" y="1865511"/>
                            </a:cubicBezTo>
                            <a:cubicBezTo>
                              <a:pt x="1367541" y="1867133"/>
                              <a:pt x="1281810" y="1835312"/>
                              <a:pt x="1173480" y="1865511"/>
                            </a:cubicBezTo>
                            <a:cubicBezTo>
                              <a:pt x="1065150" y="1895710"/>
                              <a:pt x="756095" y="1844803"/>
                              <a:pt x="586740" y="1865511"/>
                            </a:cubicBezTo>
                            <a:cubicBezTo>
                              <a:pt x="417385" y="1886219"/>
                              <a:pt x="204043" y="1809514"/>
                              <a:pt x="0" y="1865511"/>
                            </a:cubicBezTo>
                            <a:cubicBezTo>
                              <a:pt x="-14369" y="1768674"/>
                              <a:pt x="46681" y="1651060"/>
                              <a:pt x="0" y="1455099"/>
                            </a:cubicBezTo>
                            <a:cubicBezTo>
                              <a:pt x="-46681" y="1259138"/>
                              <a:pt x="45781" y="1197168"/>
                              <a:pt x="0" y="988721"/>
                            </a:cubicBezTo>
                            <a:cubicBezTo>
                              <a:pt x="-45781" y="780274"/>
                              <a:pt x="39712" y="625192"/>
                              <a:pt x="0" y="522343"/>
                            </a:cubicBezTo>
                            <a:cubicBezTo>
                              <a:pt x="-39712" y="419494"/>
                              <a:pt x="25042" y="23044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id="{C1025B6F-167C-9677-A201-951D58CDE91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805916" y="3429000"/>
            <a:ext cx="6804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/>
              <p:nvPr/>
            </p:nvSpPr>
            <p:spPr>
              <a:xfrm>
                <a:off x="5486400" y="1626819"/>
                <a:ext cx="6171538" cy="664862"/>
              </a:xfrm>
              <a:custGeom>
                <a:avLst/>
                <a:gdLst>
                  <a:gd name="connsiteX0" fmla="*/ 0 w 6171538"/>
                  <a:gd name="connsiteY0" fmla="*/ 0 h 664862"/>
                  <a:gd name="connsiteX1" fmla="*/ 684480 w 6171538"/>
                  <a:gd name="connsiteY1" fmla="*/ 0 h 664862"/>
                  <a:gd name="connsiteX2" fmla="*/ 1368959 w 6171538"/>
                  <a:gd name="connsiteY2" fmla="*/ 0 h 664862"/>
                  <a:gd name="connsiteX3" fmla="*/ 1744862 w 6171538"/>
                  <a:gd name="connsiteY3" fmla="*/ 0 h 664862"/>
                  <a:gd name="connsiteX4" fmla="*/ 2120765 w 6171538"/>
                  <a:gd name="connsiteY4" fmla="*/ 0 h 664862"/>
                  <a:gd name="connsiteX5" fmla="*/ 2805245 w 6171538"/>
                  <a:gd name="connsiteY5" fmla="*/ 0 h 664862"/>
                  <a:gd name="connsiteX6" fmla="*/ 3366293 w 6171538"/>
                  <a:gd name="connsiteY6" fmla="*/ 0 h 664862"/>
                  <a:gd name="connsiteX7" fmla="*/ 3927342 w 6171538"/>
                  <a:gd name="connsiteY7" fmla="*/ 0 h 664862"/>
                  <a:gd name="connsiteX8" fmla="*/ 4488391 w 6171538"/>
                  <a:gd name="connsiteY8" fmla="*/ 0 h 664862"/>
                  <a:gd name="connsiteX9" fmla="*/ 5172871 w 6171538"/>
                  <a:gd name="connsiteY9" fmla="*/ 0 h 664862"/>
                  <a:gd name="connsiteX10" fmla="*/ 6171538 w 6171538"/>
                  <a:gd name="connsiteY10" fmla="*/ 0 h 664862"/>
                  <a:gd name="connsiteX11" fmla="*/ 6171538 w 6171538"/>
                  <a:gd name="connsiteY11" fmla="*/ 325782 h 664862"/>
                  <a:gd name="connsiteX12" fmla="*/ 6171538 w 6171538"/>
                  <a:gd name="connsiteY12" fmla="*/ 664862 h 664862"/>
                  <a:gd name="connsiteX13" fmla="*/ 5610489 w 6171538"/>
                  <a:gd name="connsiteY13" fmla="*/ 664862 h 664862"/>
                  <a:gd name="connsiteX14" fmla="*/ 5172871 w 6171538"/>
                  <a:gd name="connsiteY14" fmla="*/ 664862 h 664862"/>
                  <a:gd name="connsiteX15" fmla="*/ 4735253 w 6171538"/>
                  <a:gd name="connsiteY15" fmla="*/ 664862 h 664862"/>
                  <a:gd name="connsiteX16" fmla="*/ 4050773 w 6171538"/>
                  <a:gd name="connsiteY16" fmla="*/ 664862 h 664862"/>
                  <a:gd name="connsiteX17" fmla="*/ 3613155 w 6171538"/>
                  <a:gd name="connsiteY17" fmla="*/ 664862 h 664862"/>
                  <a:gd name="connsiteX18" fmla="*/ 2990391 w 6171538"/>
                  <a:gd name="connsiteY18" fmla="*/ 664862 h 664862"/>
                  <a:gd name="connsiteX19" fmla="*/ 2305911 w 6171538"/>
                  <a:gd name="connsiteY19" fmla="*/ 664862 h 664862"/>
                  <a:gd name="connsiteX20" fmla="*/ 1806577 w 6171538"/>
                  <a:gd name="connsiteY20" fmla="*/ 664862 h 664862"/>
                  <a:gd name="connsiteX21" fmla="*/ 1430675 w 6171538"/>
                  <a:gd name="connsiteY21" fmla="*/ 664862 h 664862"/>
                  <a:gd name="connsiteX22" fmla="*/ 993057 w 6171538"/>
                  <a:gd name="connsiteY22" fmla="*/ 664862 h 664862"/>
                  <a:gd name="connsiteX23" fmla="*/ 493723 w 6171538"/>
                  <a:gd name="connsiteY23" fmla="*/ 664862 h 664862"/>
                  <a:gd name="connsiteX24" fmla="*/ 0 w 6171538"/>
                  <a:gd name="connsiteY24" fmla="*/ 664862 h 664862"/>
                  <a:gd name="connsiteX25" fmla="*/ 0 w 6171538"/>
                  <a:gd name="connsiteY25" fmla="*/ 352377 h 664862"/>
                  <a:gd name="connsiteX26" fmla="*/ 0 w 6171538"/>
                  <a:gd name="connsiteY26" fmla="*/ 0 h 66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171538" h="664862" fill="none" extrusionOk="0">
                    <a:moveTo>
                      <a:pt x="0" y="0"/>
                    </a:moveTo>
                    <a:cubicBezTo>
                      <a:pt x="154661" y="-66503"/>
                      <a:pt x="523028" y="81802"/>
                      <a:pt x="684480" y="0"/>
                    </a:cubicBezTo>
                    <a:cubicBezTo>
                      <a:pt x="845932" y="-81802"/>
                      <a:pt x="1208038" y="35316"/>
                      <a:pt x="1368959" y="0"/>
                    </a:cubicBezTo>
                    <a:cubicBezTo>
                      <a:pt x="1529880" y="-35316"/>
                      <a:pt x="1610459" y="13494"/>
                      <a:pt x="1744862" y="0"/>
                    </a:cubicBezTo>
                    <a:cubicBezTo>
                      <a:pt x="1879265" y="-13494"/>
                      <a:pt x="2028589" y="41081"/>
                      <a:pt x="2120765" y="0"/>
                    </a:cubicBezTo>
                    <a:cubicBezTo>
                      <a:pt x="2212941" y="-41081"/>
                      <a:pt x="2509824" y="67174"/>
                      <a:pt x="2805245" y="0"/>
                    </a:cubicBezTo>
                    <a:cubicBezTo>
                      <a:pt x="3100666" y="-67174"/>
                      <a:pt x="3204255" y="8969"/>
                      <a:pt x="3366293" y="0"/>
                    </a:cubicBezTo>
                    <a:cubicBezTo>
                      <a:pt x="3528331" y="-8969"/>
                      <a:pt x="3806135" y="3334"/>
                      <a:pt x="3927342" y="0"/>
                    </a:cubicBezTo>
                    <a:cubicBezTo>
                      <a:pt x="4048549" y="-3334"/>
                      <a:pt x="4271718" y="35261"/>
                      <a:pt x="4488391" y="0"/>
                    </a:cubicBezTo>
                    <a:cubicBezTo>
                      <a:pt x="4705064" y="-35261"/>
                      <a:pt x="4926317" y="69010"/>
                      <a:pt x="5172871" y="0"/>
                    </a:cubicBezTo>
                    <a:cubicBezTo>
                      <a:pt x="5419425" y="-69010"/>
                      <a:pt x="5730216" y="69059"/>
                      <a:pt x="6171538" y="0"/>
                    </a:cubicBezTo>
                    <a:cubicBezTo>
                      <a:pt x="6172044" y="95737"/>
                      <a:pt x="6160849" y="165363"/>
                      <a:pt x="6171538" y="325782"/>
                    </a:cubicBezTo>
                    <a:cubicBezTo>
                      <a:pt x="6182227" y="486201"/>
                      <a:pt x="6151394" y="514486"/>
                      <a:pt x="6171538" y="664862"/>
                    </a:cubicBezTo>
                    <a:cubicBezTo>
                      <a:pt x="5933993" y="675047"/>
                      <a:pt x="5749013" y="652399"/>
                      <a:pt x="5610489" y="664862"/>
                    </a:cubicBezTo>
                    <a:cubicBezTo>
                      <a:pt x="5471965" y="677325"/>
                      <a:pt x="5330273" y="641938"/>
                      <a:pt x="5172871" y="664862"/>
                    </a:cubicBezTo>
                    <a:cubicBezTo>
                      <a:pt x="5015469" y="687786"/>
                      <a:pt x="4909886" y="627805"/>
                      <a:pt x="4735253" y="664862"/>
                    </a:cubicBezTo>
                    <a:cubicBezTo>
                      <a:pt x="4560620" y="701919"/>
                      <a:pt x="4338921" y="619349"/>
                      <a:pt x="4050773" y="664862"/>
                    </a:cubicBezTo>
                    <a:cubicBezTo>
                      <a:pt x="3762625" y="710375"/>
                      <a:pt x="3781745" y="624466"/>
                      <a:pt x="3613155" y="664862"/>
                    </a:cubicBezTo>
                    <a:cubicBezTo>
                      <a:pt x="3444565" y="705258"/>
                      <a:pt x="3157159" y="631510"/>
                      <a:pt x="2990391" y="664862"/>
                    </a:cubicBezTo>
                    <a:cubicBezTo>
                      <a:pt x="2823623" y="698214"/>
                      <a:pt x="2598845" y="658977"/>
                      <a:pt x="2305911" y="664862"/>
                    </a:cubicBezTo>
                    <a:cubicBezTo>
                      <a:pt x="2012977" y="670747"/>
                      <a:pt x="1954582" y="659864"/>
                      <a:pt x="1806577" y="664862"/>
                    </a:cubicBezTo>
                    <a:cubicBezTo>
                      <a:pt x="1658572" y="669860"/>
                      <a:pt x="1612252" y="658574"/>
                      <a:pt x="1430675" y="664862"/>
                    </a:cubicBezTo>
                    <a:cubicBezTo>
                      <a:pt x="1249098" y="671150"/>
                      <a:pt x="1093821" y="613934"/>
                      <a:pt x="993057" y="664862"/>
                    </a:cubicBezTo>
                    <a:cubicBezTo>
                      <a:pt x="892293" y="715790"/>
                      <a:pt x="708319" y="640064"/>
                      <a:pt x="493723" y="664862"/>
                    </a:cubicBezTo>
                    <a:cubicBezTo>
                      <a:pt x="279127" y="689660"/>
                      <a:pt x="246348" y="622640"/>
                      <a:pt x="0" y="664862"/>
                    </a:cubicBezTo>
                    <a:cubicBezTo>
                      <a:pt x="-29255" y="572012"/>
                      <a:pt x="20049" y="419132"/>
                      <a:pt x="0" y="352377"/>
                    </a:cubicBezTo>
                    <a:cubicBezTo>
                      <a:pt x="-20049" y="285623"/>
                      <a:pt x="31307" y="127450"/>
                      <a:pt x="0" y="0"/>
                    </a:cubicBezTo>
                    <a:close/>
                  </a:path>
                  <a:path w="6171538" h="664862" stroke="0" extrusionOk="0">
                    <a:moveTo>
                      <a:pt x="0" y="0"/>
                    </a:moveTo>
                    <a:cubicBezTo>
                      <a:pt x="253488" y="-28660"/>
                      <a:pt x="328594" y="31263"/>
                      <a:pt x="622764" y="0"/>
                    </a:cubicBezTo>
                    <a:cubicBezTo>
                      <a:pt x="916934" y="-31263"/>
                      <a:pt x="919125" y="20537"/>
                      <a:pt x="1183813" y="0"/>
                    </a:cubicBezTo>
                    <a:cubicBezTo>
                      <a:pt x="1448501" y="-20537"/>
                      <a:pt x="1533220" y="10253"/>
                      <a:pt x="1806577" y="0"/>
                    </a:cubicBezTo>
                    <a:cubicBezTo>
                      <a:pt x="2079934" y="-10253"/>
                      <a:pt x="2349573" y="37403"/>
                      <a:pt x="2491057" y="0"/>
                    </a:cubicBezTo>
                    <a:cubicBezTo>
                      <a:pt x="2632541" y="-37403"/>
                      <a:pt x="2837701" y="58585"/>
                      <a:pt x="2990391" y="0"/>
                    </a:cubicBezTo>
                    <a:cubicBezTo>
                      <a:pt x="3143081" y="-58585"/>
                      <a:pt x="3348097" y="70057"/>
                      <a:pt x="3613155" y="0"/>
                    </a:cubicBezTo>
                    <a:cubicBezTo>
                      <a:pt x="3878213" y="-70057"/>
                      <a:pt x="3882528" y="47982"/>
                      <a:pt x="4112489" y="0"/>
                    </a:cubicBezTo>
                    <a:cubicBezTo>
                      <a:pt x="4342450" y="-47982"/>
                      <a:pt x="4499865" y="35537"/>
                      <a:pt x="4673537" y="0"/>
                    </a:cubicBezTo>
                    <a:cubicBezTo>
                      <a:pt x="4847209" y="-35537"/>
                      <a:pt x="4872568" y="24165"/>
                      <a:pt x="5049440" y="0"/>
                    </a:cubicBezTo>
                    <a:cubicBezTo>
                      <a:pt x="5226312" y="-24165"/>
                      <a:pt x="5455821" y="6445"/>
                      <a:pt x="5610489" y="0"/>
                    </a:cubicBezTo>
                    <a:cubicBezTo>
                      <a:pt x="5765157" y="-6445"/>
                      <a:pt x="5897285" y="4804"/>
                      <a:pt x="6171538" y="0"/>
                    </a:cubicBezTo>
                    <a:cubicBezTo>
                      <a:pt x="6175317" y="72064"/>
                      <a:pt x="6147713" y="227862"/>
                      <a:pt x="6171538" y="345728"/>
                    </a:cubicBezTo>
                    <a:cubicBezTo>
                      <a:pt x="6195363" y="463594"/>
                      <a:pt x="6142988" y="532845"/>
                      <a:pt x="6171538" y="664862"/>
                    </a:cubicBezTo>
                    <a:cubicBezTo>
                      <a:pt x="5831582" y="708905"/>
                      <a:pt x="5799827" y="634839"/>
                      <a:pt x="5487058" y="664862"/>
                    </a:cubicBezTo>
                    <a:cubicBezTo>
                      <a:pt x="5174289" y="694885"/>
                      <a:pt x="5037966" y="607870"/>
                      <a:pt x="4802579" y="664862"/>
                    </a:cubicBezTo>
                    <a:cubicBezTo>
                      <a:pt x="4567192" y="721854"/>
                      <a:pt x="4427962" y="613656"/>
                      <a:pt x="4118099" y="664862"/>
                    </a:cubicBezTo>
                    <a:cubicBezTo>
                      <a:pt x="3808236" y="716068"/>
                      <a:pt x="3741936" y="628186"/>
                      <a:pt x="3618765" y="664862"/>
                    </a:cubicBezTo>
                    <a:cubicBezTo>
                      <a:pt x="3495594" y="701538"/>
                      <a:pt x="3336571" y="643969"/>
                      <a:pt x="3242863" y="664862"/>
                    </a:cubicBezTo>
                    <a:cubicBezTo>
                      <a:pt x="3149155" y="685755"/>
                      <a:pt x="2973244" y="637088"/>
                      <a:pt x="2743529" y="664862"/>
                    </a:cubicBezTo>
                    <a:cubicBezTo>
                      <a:pt x="2513814" y="692636"/>
                      <a:pt x="2415615" y="634073"/>
                      <a:pt x="2305911" y="664862"/>
                    </a:cubicBezTo>
                    <a:cubicBezTo>
                      <a:pt x="2196207" y="695651"/>
                      <a:pt x="1872806" y="599328"/>
                      <a:pt x="1683147" y="664862"/>
                    </a:cubicBezTo>
                    <a:cubicBezTo>
                      <a:pt x="1493488" y="730396"/>
                      <a:pt x="1187055" y="613019"/>
                      <a:pt x="998667" y="664862"/>
                    </a:cubicBezTo>
                    <a:cubicBezTo>
                      <a:pt x="810279" y="716705"/>
                      <a:pt x="604602" y="614115"/>
                      <a:pt x="499334" y="664862"/>
                    </a:cubicBezTo>
                    <a:cubicBezTo>
                      <a:pt x="394066" y="715609"/>
                      <a:pt x="228774" y="656180"/>
                      <a:pt x="0" y="664862"/>
                    </a:cubicBezTo>
                    <a:cubicBezTo>
                      <a:pt x="-15296" y="516035"/>
                      <a:pt x="36463" y="437334"/>
                      <a:pt x="0" y="339080"/>
                    </a:cubicBezTo>
                    <a:cubicBezTo>
                      <a:pt x="-36463" y="240826"/>
                      <a:pt x="38405" y="94673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Mutant vector</a:t>
                </a:r>
                <a:r>
                  <a:rPr lang="th-TH" dirty="0"/>
                  <a:t> ใหม่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𝑐𝑎𝑛𝑑𝑖𝑑𝑎𝑡𝑒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US" dirty="0"/>
                  <a:t>  </a:t>
                </a:r>
                <a:r>
                  <a:rPr lang="th-TH" dirty="0"/>
                  <a:t>โดยเลือก </a:t>
                </a:r>
                <a:r>
                  <a:rPr lang="en-US" dirty="0"/>
                  <a:t>Mutant vector </a:t>
                </a:r>
                <a:r>
                  <a:rPr lang="th-TH" dirty="0"/>
                  <a:t>ที่ใช้ค่า </a:t>
                </a:r>
                <a:r>
                  <a:rPr lang="en-US" dirty="0"/>
                  <a:t>fitness value </a:t>
                </a:r>
                <a:r>
                  <a:rPr lang="th-TH" dirty="0"/>
                  <a:t>ที่ดีที่สุดเพื่อนำไปใช้ในกระบวนการ </a:t>
                </a:r>
                <a:r>
                  <a:rPr lang="en-US" dirty="0"/>
                  <a:t>Crossover </a:t>
                </a:r>
                <a:r>
                  <a:rPr lang="th-TH" dirty="0"/>
                  <a:t>ต่อไป</a:t>
                </a:r>
                <a:endParaRPr lang="en-US" dirty="0"/>
              </a:p>
            </p:txBody>
          </p:sp>
        </mc:Choice>
        <mc:Fallback xmlns="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626819"/>
                <a:ext cx="6171538" cy="664862"/>
              </a:xfrm>
              <a:prstGeom prst="rect">
                <a:avLst/>
              </a:prstGeom>
              <a:blipFill>
                <a:blip r:embed="rId4"/>
                <a:stretch>
                  <a:fillRect l="-294" b="-7317"/>
                </a:stretch>
              </a:blipFill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custGeom>
                        <a:avLst/>
                        <a:gdLst>
                          <a:gd name="connsiteX0" fmla="*/ 0 w 6171538"/>
                          <a:gd name="connsiteY0" fmla="*/ 0 h 664862"/>
                          <a:gd name="connsiteX1" fmla="*/ 684480 w 6171538"/>
                          <a:gd name="connsiteY1" fmla="*/ 0 h 664862"/>
                          <a:gd name="connsiteX2" fmla="*/ 1368959 w 6171538"/>
                          <a:gd name="connsiteY2" fmla="*/ 0 h 664862"/>
                          <a:gd name="connsiteX3" fmla="*/ 1744862 w 6171538"/>
                          <a:gd name="connsiteY3" fmla="*/ 0 h 664862"/>
                          <a:gd name="connsiteX4" fmla="*/ 2120765 w 6171538"/>
                          <a:gd name="connsiteY4" fmla="*/ 0 h 664862"/>
                          <a:gd name="connsiteX5" fmla="*/ 2805245 w 6171538"/>
                          <a:gd name="connsiteY5" fmla="*/ 0 h 664862"/>
                          <a:gd name="connsiteX6" fmla="*/ 3366293 w 6171538"/>
                          <a:gd name="connsiteY6" fmla="*/ 0 h 664862"/>
                          <a:gd name="connsiteX7" fmla="*/ 3927342 w 6171538"/>
                          <a:gd name="connsiteY7" fmla="*/ 0 h 664862"/>
                          <a:gd name="connsiteX8" fmla="*/ 4488391 w 6171538"/>
                          <a:gd name="connsiteY8" fmla="*/ 0 h 664862"/>
                          <a:gd name="connsiteX9" fmla="*/ 5172871 w 6171538"/>
                          <a:gd name="connsiteY9" fmla="*/ 0 h 664862"/>
                          <a:gd name="connsiteX10" fmla="*/ 6171538 w 6171538"/>
                          <a:gd name="connsiteY10" fmla="*/ 0 h 664862"/>
                          <a:gd name="connsiteX11" fmla="*/ 6171538 w 6171538"/>
                          <a:gd name="connsiteY11" fmla="*/ 325782 h 664862"/>
                          <a:gd name="connsiteX12" fmla="*/ 6171538 w 6171538"/>
                          <a:gd name="connsiteY12" fmla="*/ 664862 h 664862"/>
                          <a:gd name="connsiteX13" fmla="*/ 5610489 w 6171538"/>
                          <a:gd name="connsiteY13" fmla="*/ 664862 h 664862"/>
                          <a:gd name="connsiteX14" fmla="*/ 5172871 w 6171538"/>
                          <a:gd name="connsiteY14" fmla="*/ 664862 h 664862"/>
                          <a:gd name="connsiteX15" fmla="*/ 4735253 w 6171538"/>
                          <a:gd name="connsiteY15" fmla="*/ 664862 h 664862"/>
                          <a:gd name="connsiteX16" fmla="*/ 4050773 w 6171538"/>
                          <a:gd name="connsiteY16" fmla="*/ 664862 h 664862"/>
                          <a:gd name="connsiteX17" fmla="*/ 3613155 w 6171538"/>
                          <a:gd name="connsiteY17" fmla="*/ 664862 h 664862"/>
                          <a:gd name="connsiteX18" fmla="*/ 2990391 w 6171538"/>
                          <a:gd name="connsiteY18" fmla="*/ 664862 h 664862"/>
                          <a:gd name="connsiteX19" fmla="*/ 2305911 w 6171538"/>
                          <a:gd name="connsiteY19" fmla="*/ 664862 h 664862"/>
                          <a:gd name="connsiteX20" fmla="*/ 1806577 w 6171538"/>
                          <a:gd name="connsiteY20" fmla="*/ 664862 h 664862"/>
                          <a:gd name="connsiteX21" fmla="*/ 1430675 w 6171538"/>
                          <a:gd name="connsiteY21" fmla="*/ 664862 h 664862"/>
                          <a:gd name="connsiteX22" fmla="*/ 993057 w 6171538"/>
                          <a:gd name="connsiteY22" fmla="*/ 664862 h 664862"/>
                          <a:gd name="connsiteX23" fmla="*/ 493723 w 6171538"/>
                          <a:gd name="connsiteY23" fmla="*/ 664862 h 664862"/>
                          <a:gd name="connsiteX24" fmla="*/ 0 w 6171538"/>
                          <a:gd name="connsiteY24" fmla="*/ 664862 h 664862"/>
                          <a:gd name="connsiteX25" fmla="*/ 0 w 6171538"/>
                          <a:gd name="connsiteY25" fmla="*/ 352377 h 664862"/>
                          <a:gd name="connsiteX26" fmla="*/ 0 w 6171538"/>
                          <a:gd name="connsiteY26" fmla="*/ 0 h 6648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6171538" h="664862" fill="none" extrusionOk="0">
                            <a:moveTo>
                              <a:pt x="0" y="0"/>
                            </a:moveTo>
                            <a:cubicBezTo>
                              <a:pt x="154661" y="-66503"/>
                              <a:pt x="523028" y="81802"/>
                              <a:pt x="684480" y="0"/>
                            </a:cubicBezTo>
                            <a:cubicBezTo>
                              <a:pt x="845932" y="-81802"/>
                              <a:pt x="1208038" y="35316"/>
                              <a:pt x="1368959" y="0"/>
                            </a:cubicBezTo>
                            <a:cubicBezTo>
                              <a:pt x="1529880" y="-35316"/>
                              <a:pt x="1610459" y="13494"/>
                              <a:pt x="1744862" y="0"/>
                            </a:cubicBezTo>
                            <a:cubicBezTo>
                              <a:pt x="1879265" y="-13494"/>
                              <a:pt x="2028589" y="41081"/>
                              <a:pt x="2120765" y="0"/>
                            </a:cubicBezTo>
                            <a:cubicBezTo>
                              <a:pt x="2212941" y="-41081"/>
                              <a:pt x="2509824" y="67174"/>
                              <a:pt x="2805245" y="0"/>
                            </a:cubicBezTo>
                            <a:cubicBezTo>
                              <a:pt x="3100666" y="-67174"/>
                              <a:pt x="3204255" y="8969"/>
                              <a:pt x="3366293" y="0"/>
                            </a:cubicBezTo>
                            <a:cubicBezTo>
                              <a:pt x="3528331" y="-8969"/>
                              <a:pt x="3806135" y="3334"/>
                              <a:pt x="3927342" y="0"/>
                            </a:cubicBezTo>
                            <a:cubicBezTo>
                              <a:pt x="4048549" y="-3334"/>
                              <a:pt x="4271718" y="35261"/>
                              <a:pt x="4488391" y="0"/>
                            </a:cubicBezTo>
                            <a:cubicBezTo>
                              <a:pt x="4705064" y="-35261"/>
                              <a:pt x="4926317" y="69010"/>
                              <a:pt x="5172871" y="0"/>
                            </a:cubicBezTo>
                            <a:cubicBezTo>
                              <a:pt x="5419425" y="-69010"/>
                              <a:pt x="5730216" y="69059"/>
                              <a:pt x="6171538" y="0"/>
                            </a:cubicBezTo>
                            <a:cubicBezTo>
                              <a:pt x="6172044" y="95737"/>
                              <a:pt x="6160849" y="165363"/>
                              <a:pt x="6171538" y="325782"/>
                            </a:cubicBezTo>
                            <a:cubicBezTo>
                              <a:pt x="6182227" y="486201"/>
                              <a:pt x="6151394" y="514486"/>
                              <a:pt x="6171538" y="664862"/>
                            </a:cubicBezTo>
                            <a:cubicBezTo>
                              <a:pt x="5933993" y="675047"/>
                              <a:pt x="5749013" y="652399"/>
                              <a:pt x="5610489" y="664862"/>
                            </a:cubicBezTo>
                            <a:cubicBezTo>
                              <a:pt x="5471965" y="677325"/>
                              <a:pt x="5330273" y="641938"/>
                              <a:pt x="5172871" y="664862"/>
                            </a:cubicBezTo>
                            <a:cubicBezTo>
                              <a:pt x="5015469" y="687786"/>
                              <a:pt x="4909886" y="627805"/>
                              <a:pt x="4735253" y="664862"/>
                            </a:cubicBezTo>
                            <a:cubicBezTo>
                              <a:pt x="4560620" y="701919"/>
                              <a:pt x="4338921" y="619349"/>
                              <a:pt x="4050773" y="664862"/>
                            </a:cubicBezTo>
                            <a:cubicBezTo>
                              <a:pt x="3762625" y="710375"/>
                              <a:pt x="3781745" y="624466"/>
                              <a:pt x="3613155" y="664862"/>
                            </a:cubicBezTo>
                            <a:cubicBezTo>
                              <a:pt x="3444565" y="705258"/>
                              <a:pt x="3157159" y="631510"/>
                              <a:pt x="2990391" y="664862"/>
                            </a:cubicBezTo>
                            <a:cubicBezTo>
                              <a:pt x="2823623" y="698214"/>
                              <a:pt x="2598845" y="658977"/>
                              <a:pt x="2305911" y="664862"/>
                            </a:cubicBezTo>
                            <a:cubicBezTo>
                              <a:pt x="2012977" y="670747"/>
                              <a:pt x="1954582" y="659864"/>
                              <a:pt x="1806577" y="664862"/>
                            </a:cubicBezTo>
                            <a:cubicBezTo>
                              <a:pt x="1658572" y="669860"/>
                              <a:pt x="1612252" y="658574"/>
                              <a:pt x="1430675" y="664862"/>
                            </a:cubicBezTo>
                            <a:cubicBezTo>
                              <a:pt x="1249098" y="671150"/>
                              <a:pt x="1093821" y="613934"/>
                              <a:pt x="993057" y="664862"/>
                            </a:cubicBezTo>
                            <a:cubicBezTo>
                              <a:pt x="892293" y="715790"/>
                              <a:pt x="708319" y="640064"/>
                              <a:pt x="493723" y="664862"/>
                            </a:cubicBezTo>
                            <a:cubicBezTo>
                              <a:pt x="279127" y="689660"/>
                              <a:pt x="246348" y="622640"/>
                              <a:pt x="0" y="664862"/>
                            </a:cubicBezTo>
                            <a:cubicBezTo>
                              <a:pt x="-29255" y="572012"/>
                              <a:pt x="20049" y="419132"/>
                              <a:pt x="0" y="352377"/>
                            </a:cubicBezTo>
                            <a:cubicBezTo>
                              <a:pt x="-20049" y="285623"/>
                              <a:pt x="31307" y="127450"/>
                              <a:pt x="0" y="0"/>
                            </a:cubicBezTo>
                            <a:close/>
                          </a:path>
                          <a:path w="6171538" h="664862" stroke="0" extrusionOk="0">
                            <a:moveTo>
                              <a:pt x="0" y="0"/>
                            </a:moveTo>
                            <a:cubicBezTo>
                              <a:pt x="253488" y="-28660"/>
                              <a:pt x="328594" y="31263"/>
                              <a:pt x="622764" y="0"/>
                            </a:cubicBezTo>
                            <a:cubicBezTo>
                              <a:pt x="916934" y="-31263"/>
                              <a:pt x="919125" y="20537"/>
                              <a:pt x="1183813" y="0"/>
                            </a:cubicBezTo>
                            <a:cubicBezTo>
                              <a:pt x="1448501" y="-20537"/>
                              <a:pt x="1533220" y="10253"/>
                              <a:pt x="1806577" y="0"/>
                            </a:cubicBezTo>
                            <a:cubicBezTo>
                              <a:pt x="2079934" y="-10253"/>
                              <a:pt x="2349573" y="37403"/>
                              <a:pt x="2491057" y="0"/>
                            </a:cubicBezTo>
                            <a:cubicBezTo>
                              <a:pt x="2632541" y="-37403"/>
                              <a:pt x="2837701" y="58585"/>
                              <a:pt x="2990391" y="0"/>
                            </a:cubicBezTo>
                            <a:cubicBezTo>
                              <a:pt x="3143081" y="-58585"/>
                              <a:pt x="3348097" y="70057"/>
                              <a:pt x="3613155" y="0"/>
                            </a:cubicBezTo>
                            <a:cubicBezTo>
                              <a:pt x="3878213" y="-70057"/>
                              <a:pt x="3882528" y="47982"/>
                              <a:pt x="4112489" y="0"/>
                            </a:cubicBezTo>
                            <a:cubicBezTo>
                              <a:pt x="4342450" y="-47982"/>
                              <a:pt x="4499865" y="35537"/>
                              <a:pt x="4673537" y="0"/>
                            </a:cubicBezTo>
                            <a:cubicBezTo>
                              <a:pt x="4847209" y="-35537"/>
                              <a:pt x="4872568" y="24165"/>
                              <a:pt x="5049440" y="0"/>
                            </a:cubicBezTo>
                            <a:cubicBezTo>
                              <a:pt x="5226312" y="-24165"/>
                              <a:pt x="5455821" y="6445"/>
                              <a:pt x="5610489" y="0"/>
                            </a:cubicBezTo>
                            <a:cubicBezTo>
                              <a:pt x="5765157" y="-6445"/>
                              <a:pt x="5897285" y="4804"/>
                              <a:pt x="6171538" y="0"/>
                            </a:cubicBezTo>
                            <a:cubicBezTo>
                              <a:pt x="6175317" y="72064"/>
                              <a:pt x="6147713" y="227862"/>
                              <a:pt x="6171538" y="345728"/>
                            </a:cubicBezTo>
                            <a:cubicBezTo>
                              <a:pt x="6195363" y="463594"/>
                              <a:pt x="6142988" y="532845"/>
                              <a:pt x="6171538" y="664862"/>
                            </a:cubicBezTo>
                            <a:cubicBezTo>
                              <a:pt x="5831582" y="708905"/>
                              <a:pt x="5799827" y="634839"/>
                              <a:pt x="5487058" y="664862"/>
                            </a:cubicBezTo>
                            <a:cubicBezTo>
                              <a:pt x="5174289" y="694885"/>
                              <a:pt x="5037966" y="607870"/>
                              <a:pt x="4802579" y="664862"/>
                            </a:cubicBezTo>
                            <a:cubicBezTo>
                              <a:pt x="4567192" y="721854"/>
                              <a:pt x="4427962" y="613656"/>
                              <a:pt x="4118099" y="664862"/>
                            </a:cubicBezTo>
                            <a:cubicBezTo>
                              <a:pt x="3808236" y="716068"/>
                              <a:pt x="3741936" y="628186"/>
                              <a:pt x="3618765" y="664862"/>
                            </a:cubicBezTo>
                            <a:cubicBezTo>
                              <a:pt x="3495594" y="701538"/>
                              <a:pt x="3336571" y="643969"/>
                              <a:pt x="3242863" y="664862"/>
                            </a:cubicBezTo>
                            <a:cubicBezTo>
                              <a:pt x="3149155" y="685755"/>
                              <a:pt x="2973244" y="637088"/>
                              <a:pt x="2743529" y="664862"/>
                            </a:cubicBezTo>
                            <a:cubicBezTo>
                              <a:pt x="2513814" y="692636"/>
                              <a:pt x="2415615" y="634073"/>
                              <a:pt x="2305911" y="664862"/>
                            </a:cubicBezTo>
                            <a:cubicBezTo>
                              <a:pt x="2196207" y="695651"/>
                              <a:pt x="1872806" y="599328"/>
                              <a:pt x="1683147" y="664862"/>
                            </a:cubicBezTo>
                            <a:cubicBezTo>
                              <a:pt x="1493488" y="730396"/>
                              <a:pt x="1187055" y="613019"/>
                              <a:pt x="998667" y="664862"/>
                            </a:cubicBezTo>
                            <a:cubicBezTo>
                              <a:pt x="810279" y="716705"/>
                              <a:pt x="604602" y="614115"/>
                              <a:pt x="499334" y="664862"/>
                            </a:cubicBezTo>
                            <a:cubicBezTo>
                              <a:pt x="394066" y="715609"/>
                              <a:pt x="228774" y="656180"/>
                              <a:pt x="0" y="664862"/>
                            </a:cubicBezTo>
                            <a:cubicBezTo>
                              <a:pt x="-15296" y="516035"/>
                              <a:pt x="36463" y="437334"/>
                              <a:pt x="0" y="339080"/>
                            </a:cubicBezTo>
                            <a:cubicBezTo>
                              <a:pt x="-36463" y="240826"/>
                              <a:pt x="38405" y="9467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00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92A5-09C5-40EC-5B0A-20FC27A6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ชนิดของปัญหา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6C48-910F-B8C7-00F5-7DC86A279D8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/>
              <a:t>แบ่งขนาดของปัญหาออกเป็น 2 ขนาดดังนี้</a:t>
            </a:r>
          </a:p>
          <a:p>
            <a:r>
              <a:rPr lang="th-TH" dirty="0"/>
              <a:t>ปัญหาขนาดเล็ก 30 </a:t>
            </a:r>
            <a:r>
              <a:rPr lang="en-US" dirty="0"/>
              <a:t>dimension</a:t>
            </a:r>
            <a:endParaRPr lang="th-TH" dirty="0"/>
          </a:p>
          <a:p>
            <a:r>
              <a:rPr lang="th-TH" dirty="0"/>
              <a:t>ปัญหาขนาดใหญ่ 100 </a:t>
            </a:r>
            <a:r>
              <a:rPr lang="en-US" dirty="0"/>
              <a:t>dimension</a:t>
            </a:r>
          </a:p>
          <a:p>
            <a:pPr marL="0" indent="0">
              <a:buNone/>
            </a:pPr>
            <a:r>
              <a:rPr lang="th-TH" dirty="0"/>
              <a:t>จำนวนรอบในการค้นหาคำตอบ</a:t>
            </a:r>
          </a:p>
          <a:p>
            <a:r>
              <a:rPr lang="th-TH" dirty="0"/>
              <a:t>5000 รอบ</a:t>
            </a:r>
          </a:p>
          <a:p>
            <a:pPr marL="0" indent="0">
              <a:buNone/>
            </a:pPr>
            <a:r>
              <a:rPr lang="th-TH" dirty="0"/>
              <a:t>จำนวนประชากร</a:t>
            </a:r>
          </a:p>
          <a:p>
            <a:r>
              <a:rPr lang="th-TH" dirty="0"/>
              <a:t>100 ประชากร</a:t>
            </a:r>
          </a:p>
          <a:p>
            <a:r>
              <a:rPr lang="th-TH" dirty="0"/>
              <a:t>500 ประชากร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03827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F8732-BA10-C8A8-5CA1-A6B70FD5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Unimodal function </a:t>
            </a:r>
            <a:r>
              <a:rPr lang="th-TH" dirty="0"/>
              <a:t>ที่ใช้ในการทดลอง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71D98D5-B3C8-1977-4BBD-A3EE96203D7F}"/>
                  </a:ext>
                </a:extLst>
              </p:cNvPr>
              <p:cNvSpPr/>
              <p:nvPr/>
            </p:nvSpPr>
            <p:spPr>
              <a:xfrm>
                <a:off x="228600" y="1752600"/>
                <a:ext cx="4593336" cy="990600"/>
              </a:xfrm>
              <a:custGeom>
                <a:avLst/>
                <a:gdLst>
                  <a:gd name="connsiteX0" fmla="*/ 0 w 4593336"/>
                  <a:gd name="connsiteY0" fmla="*/ 165103 h 990600"/>
                  <a:gd name="connsiteX1" fmla="*/ 165103 w 4593336"/>
                  <a:gd name="connsiteY1" fmla="*/ 0 h 990600"/>
                  <a:gd name="connsiteX2" fmla="*/ 731490 w 4593336"/>
                  <a:gd name="connsiteY2" fmla="*/ 0 h 990600"/>
                  <a:gd name="connsiteX3" fmla="*/ 1212615 w 4593336"/>
                  <a:gd name="connsiteY3" fmla="*/ 0 h 990600"/>
                  <a:gd name="connsiteX4" fmla="*/ 1779002 w 4593336"/>
                  <a:gd name="connsiteY4" fmla="*/ 0 h 990600"/>
                  <a:gd name="connsiteX5" fmla="*/ 2473283 w 4593336"/>
                  <a:gd name="connsiteY5" fmla="*/ 0 h 990600"/>
                  <a:gd name="connsiteX6" fmla="*/ 2954408 w 4593336"/>
                  <a:gd name="connsiteY6" fmla="*/ 0 h 990600"/>
                  <a:gd name="connsiteX7" fmla="*/ 3648689 w 4593336"/>
                  <a:gd name="connsiteY7" fmla="*/ 0 h 990600"/>
                  <a:gd name="connsiteX8" fmla="*/ 4428233 w 4593336"/>
                  <a:gd name="connsiteY8" fmla="*/ 0 h 990600"/>
                  <a:gd name="connsiteX9" fmla="*/ 4593336 w 4593336"/>
                  <a:gd name="connsiteY9" fmla="*/ 165103 h 990600"/>
                  <a:gd name="connsiteX10" fmla="*/ 4593336 w 4593336"/>
                  <a:gd name="connsiteY10" fmla="*/ 825497 h 990600"/>
                  <a:gd name="connsiteX11" fmla="*/ 4428233 w 4593336"/>
                  <a:gd name="connsiteY11" fmla="*/ 990600 h 990600"/>
                  <a:gd name="connsiteX12" fmla="*/ 3904477 w 4593336"/>
                  <a:gd name="connsiteY12" fmla="*/ 990600 h 990600"/>
                  <a:gd name="connsiteX13" fmla="*/ 3380721 w 4593336"/>
                  <a:gd name="connsiteY13" fmla="*/ 990600 h 990600"/>
                  <a:gd name="connsiteX14" fmla="*/ 2856965 w 4593336"/>
                  <a:gd name="connsiteY14" fmla="*/ 990600 h 990600"/>
                  <a:gd name="connsiteX15" fmla="*/ 2162684 w 4593336"/>
                  <a:gd name="connsiteY15" fmla="*/ 990600 h 990600"/>
                  <a:gd name="connsiteX16" fmla="*/ 1596297 w 4593336"/>
                  <a:gd name="connsiteY16" fmla="*/ 990600 h 990600"/>
                  <a:gd name="connsiteX17" fmla="*/ 944647 w 4593336"/>
                  <a:gd name="connsiteY17" fmla="*/ 990600 h 990600"/>
                  <a:gd name="connsiteX18" fmla="*/ 165103 w 4593336"/>
                  <a:gd name="connsiteY18" fmla="*/ 990600 h 990600"/>
                  <a:gd name="connsiteX19" fmla="*/ 0 w 4593336"/>
                  <a:gd name="connsiteY19" fmla="*/ 825497 h 990600"/>
                  <a:gd name="connsiteX20" fmla="*/ 0 w 4593336"/>
                  <a:gd name="connsiteY20" fmla="*/ 165103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593336" h="990600" extrusionOk="0">
                    <a:moveTo>
                      <a:pt x="0" y="165103"/>
                    </a:moveTo>
                    <a:cubicBezTo>
                      <a:pt x="2076" y="76680"/>
                      <a:pt x="76584" y="-1427"/>
                      <a:pt x="165103" y="0"/>
                    </a:cubicBezTo>
                    <a:cubicBezTo>
                      <a:pt x="319807" y="6767"/>
                      <a:pt x="481571" y="-21331"/>
                      <a:pt x="731490" y="0"/>
                    </a:cubicBezTo>
                    <a:cubicBezTo>
                      <a:pt x="981409" y="21331"/>
                      <a:pt x="1040336" y="-13684"/>
                      <a:pt x="1212615" y="0"/>
                    </a:cubicBezTo>
                    <a:cubicBezTo>
                      <a:pt x="1384895" y="13684"/>
                      <a:pt x="1522280" y="14113"/>
                      <a:pt x="1779002" y="0"/>
                    </a:cubicBezTo>
                    <a:cubicBezTo>
                      <a:pt x="2035724" y="-14113"/>
                      <a:pt x="2253828" y="23530"/>
                      <a:pt x="2473283" y="0"/>
                    </a:cubicBezTo>
                    <a:cubicBezTo>
                      <a:pt x="2692738" y="-23530"/>
                      <a:pt x="2854437" y="16145"/>
                      <a:pt x="2954408" y="0"/>
                    </a:cubicBezTo>
                    <a:cubicBezTo>
                      <a:pt x="3054379" y="-16145"/>
                      <a:pt x="3456004" y="8156"/>
                      <a:pt x="3648689" y="0"/>
                    </a:cubicBezTo>
                    <a:cubicBezTo>
                      <a:pt x="3841374" y="-8156"/>
                      <a:pt x="4154706" y="20381"/>
                      <a:pt x="4428233" y="0"/>
                    </a:cubicBezTo>
                    <a:cubicBezTo>
                      <a:pt x="4516797" y="-4593"/>
                      <a:pt x="4578461" y="82753"/>
                      <a:pt x="4593336" y="165103"/>
                    </a:cubicBezTo>
                    <a:cubicBezTo>
                      <a:pt x="4622221" y="395347"/>
                      <a:pt x="4573136" y="520818"/>
                      <a:pt x="4593336" y="825497"/>
                    </a:cubicBezTo>
                    <a:cubicBezTo>
                      <a:pt x="4594188" y="925810"/>
                      <a:pt x="4521989" y="990285"/>
                      <a:pt x="4428233" y="990600"/>
                    </a:cubicBezTo>
                    <a:cubicBezTo>
                      <a:pt x="4235475" y="964494"/>
                      <a:pt x="4126135" y="986981"/>
                      <a:pt x="3904477" y="990600"/>
                    </a:cubicBezTo>
                    <a:cubicBezTo>
                      <a:pt x="3682819" y="994219"/>
                      <a:pt x="3534276" y="994091"/>
                      <a:pt x="3380721" y="990600"/>
                    </a:cubicBezTo>
                    <a:cubicBezTo>
                      <a:pt x="3227166" y="987109"/>
                      <a:pt x="3032970" y="988722"/>
                      <a:pt x="2856965" y="990600"/>
                    </a:cubicBezTo>
                    <a:cubicBezTo>
                      <a:pt x="2680960" y="992478"/>
                      <a:pt x="2385995" y="974911"/>
                      <a:pt x="2162684" y="990600"/>
                    </a:cubicBezTo>
                    <a:cubicBezTo>
                      <a:pt x="1939373" y="1006289"/>
                      <a:pt x="1807297" y="1017211"/>
                      <a:pt x="1596297" y="990600"/>
                    </a:cubicBezTo>
                    <a:cubicBezTo>
                      <a:pt x="1385297" y="963989"/>
                      <a:pt x="1147737" y="965973"/>
                      <a:pt x="944647" y="990600"/>
                    </a:cubicBezTo>
                    <a:cubicBezTo>
                      <a:pt x="741557" y="1015228"/>
                      <a:pt x="397595" y="1005832"/>
                      <a:pt x="165103" y="990600"/>
                    </a:cubicBezTo>
                    <a:cubicBezTo>
                      <a:pt x="54939" y="1002568"/>
                      <a:pt x="-12249" y="926172"/>
                      <a:pt x="0" y="825497"/>
                    </a:cubicBezTo>
                    <a:cubicBezTo>
                      <a:pt x="22987" y="569534"/>
                      <a:pt x="-8545" y="470749"/>
                      <a:pt x="0" y="165103"/>
                    </a:cubicBezTo>
                    <a:close/>
                  </a:path>
                </a:pathLst>
              </a:cu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r>
                  <a:rPr lang="en-US" sz="3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Sphere function 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35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Sup>
                          <m:sSubSupPr>
                            <m:ctrlPr>
                              <a:rPr lang="en-US" sz="35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3500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71D98D5-B3C8-1977-4BBD-A3EE96203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752600"/>
                <a:ext cx="4593336" cy="990600"/>
              </a:xfrm>
              <a:prstGeom prst="roundRect">
                <a:avLst/>
              </a:prstGeom>
              <a:blipFill>
                <a:blip r:embed="rId2"/>
                <a:stretch>
                  <a:fillRect l="-2362" b="-3468"/>
                </a:stretch>
              </a:blipFill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custGeom>
                        <a:avLst/>
                        <a:gdLst>
                          <a:gd name="connsiteX0" fmla="*/ 0 w 4593336"/>
                          <a:gd name="connsiteY0" fmla="*/ 165103 h 990600"/>
                          <a:gd name="connsiteX1" fmla="*/ 165103 w 4593336"/>
                          <a:gd name="connsiteY1" fmla="*/ 0 h 990600"/>
                          <a:gd name="connsiteX2" fmla="*/ 731490 w 4593336"/>
                          <a:gd name="connsiteY2" fmla="*/ 0 h 990600"/>
                          <a:gd name="connsiteX3" fmla="*/ 1212615 w 4593336"/>
                          <a:gd name="connsiteY3" fmla="*/ 0 h 990600"/>
                          <a:gd name="connsiteX4" fmla="*/ 1779002 w 4593336"/>
                          <a:gd name="connsiteY4" fmla="*/ 0 h 990600"/>
                          <a:gd name="connsiteX5" fmla="*/ 2473283 w 4593336"/>
                          <a:gd name="connsiteY5" fmla="*/ 0 h 990600"/>
                          <a:gd name="connsiteX6" fmla="*/ 2954408 w 4593336"/>
                          <a:gd name="connsiteY6" fmla="*/ 0 h 990600"/>
                          <a:gd name="connsiteX7" fmla="*/ 3648689 w 4593336"/>
                          <a:gd name="connsiteY7" fmla="*/ 0 h 990600"/>
                          <a:gd name="connsiteX8" fmla="*/ 4428233 w 4593336"/>
                          <a:gd name="connsiteY8" fmla="*/ 0 h 990600"/>
                          <a:gd name="connsiteX9" fmla="*/ 4593336 w 4593336"/>
                          <a:gd name="connsiteY9" fmla="*/ 165103 h 990600"/>
                          <a:gd name="connsiteX10" fmla="*/ 4593336 w 4593336"/>
                          <a:gd name="connsiteY10" fmla="*/ 825497 h 990600"/>
                          <a:gd name="connsiteX11" fmla="*/ 4428233 w 4593336"/>
                          <a:gd name="connsiteY11" fmla="*/ 990600 h 990600"/>
                          <a:gd name="connsiteX12" fmla="*/ 3904477 w 4593336"/>
                          <a:gd name="connsiteY12" fmla="*/ 990600 h 990600"/>
                          <a:gd name="connsiteX13" fmla="*/ 3380721 w 4593336"/>
                          <a:gd name="connsiteY13" fmla="*/ 990600 h 990600"/>
                          <a:gd name="connsiteX14" fmla="*/ 2856965 w 4593336"/>
                          <a:gd name="connsiteY14" fmla="*/ 990600 h 990600"/>
                          <a:gd name="connsiteX15" fmla="*/ 2162684 w 4593336"/>
                          <a:gd name="connsiteY15" fmla="*/ 990600 h 990600"/>
                          <a:gd name="connsiteX16" fmla="*/ 1596297 w 4593336"/>
                          <a:gd name="connsiteY16" fmla="*/ 990600 h 990600"/>
                          <a:gd name="connsiteX17" fmla="*/ 944647 w 4593336"/>
                          <a:gd name="connsiteY17" fmla="*/ 990600 h 990600"/>
                          <a:gd name="connsiteX18" fmla="*/ 165103 w 4593336"/>
                          <a:gd name="connsiteY18" fmla="*/ 990600 h 990600"/>
                          <a:gd name="connsiteX19" fmla="*/ 0 w 4593336"/>
                          <a:gd name="connsiteY19" fmla="*/ 825497 h 990600"/>
                          <a:gd name="connsiteX20" fmla="*/ 0 w 4593336"/>
                          <a:gd name="connsiteY20" fmla="*/ 165103 h 990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593336" h="990600" extrusionOk="0">
                            <a:moveTo>
                              <a:pt x="0" y="165103"/>
                            </a:moveTo>
                            <a:cubicBezTo>
                              <a:pt x="2076" y="76680"/>
                              <a:pt x="76584" y="-1427"/>
                              <a:pt x="165103" y="0"/>
                            </a:cubicBezTo>
                            <a:cubicBezTo>
                              <a:pt x="319807" y="6767"/>
                              <a:pt x="481571" y="-21331"/>
                              <a:pt x="731490" y="0"/>
                            </a:cubicBezTo>
                            <a:cubicBezTo>
                              <a:pt x="981409" y="21331"/>
                              <a:pt x="1040336" y="-13684"/>
                              <a:pt x="1212615" y="0"/>
                            </a:cubicBezTo>
                            <a:cubicBezTo>
                              <a:pt x="1384895" y="13684"/>
                              <a:pt x="1522280" y="14113"/>
                              <a:pt x="1779002" y="0"/>
                            </a:cubicBezTo>
                            <a:cubicBezTo>
                              <a:pt x="2035724" y="-14113"/>
                              <a:pt x="2253828" y="23530"/>
                              <a:pt x="2473283" y="0"/>
                            </a:cubicBezTo>
                            <a:cubicBezTo>
                              <a:pt x="2692738" y="-23530"/>
                              <a:pt x="2854437" y="16145"/>
                              <a:pt x="2954408" y="0"/>
                            </a:cubicBezTo>
                            <a:cubicBezTo>
                              <a:pt x="3054379" y="-16145"/>
                              <a:pt x="3456004" y="8156"/>
                              <a:pt x="3648689" y="0"/>
                            </a:cubicBezTo>
                            <a:cubicBezTo>
                              <a:pt x="3841374" y="-8156"/>
                              <a:pt x="4154706" y="20381"/>
                              <a:pt x="4428233" y="0"/>
                            </a:cubicBezTo>
                            <a:cubicBezTo>
                              <a:pt x="4516797" y="-4593"/>
                              <a:pt x="4578461" y="82753"/>
                              <a:pt x="4593336" y="165103"/>
                            </a:cubicBezTo>
                            <a:cubicBezTo>
                              <a:pt x="4622221" y="395347"/>
                              <a:pt x="4573136" y="520818"/>
                              <a:pt x="4593336" y="825497"/>
                            </a:cubicBezTo>
                            <a:cubicBezTo>
                              <a:pt x="4594188" y="925810"/>
                              <a:pt x="4521989" y="990285"/>
                              <a:pt x="4428233" y="990600"/>
                            </a:cubicBezTo>
                            <a:cubicBezTo>
                              <a:pt x="4235475" y="964494"/>
                              <a:pt x="4126135" y="986981"/>
                              <a:pt x="3904477" y="990600"/>
                            </a:cubicBezTo>
                            <a:cubicBezTo>
                              <a:pt x="3682819" y="994219"/>
                              <a:pt x="3534276" y="994091"/>
                              <a:pt x="3380721" y="990600"/>
                            </a:cubicBezTo>
                            <a:cubicBezTo>
                              <a:pt x="3227166" y="987109"/>
                              <a:pt x="3032970" y="988722"/>
                              <a:pt x="2856965" y="990600"/>
                            </a:cubicBezTo>
                            <a:cubicBezTo>
                              <a:pt x="2680960" y="992478"/>
                              <a:pt x="2385995" y="974911"/>
                              <a:pt x="2162684" y="990600"/>
                            </a:cubicBezTo>
                            <a:cubicBezTo>
                              <a:pt x="1939373" y="1006289"/>
                              <a:pt x="1807297" y="1017211"/>
                              <a:pt x="1596297" y="990600"/>
                            </a:cubicBezTo>
                            <a:cubicBezTo>
                              <a:pt x="1385297" y="963989"/>
                              <a:pt x="1147737" y="965973"/>
                              <a:pt x="944647" y="990600"/>
                            </a:cubicBezTo>
                            <a:cubicBezTo>
                              <a:pt x="741557" y="1015228"/>
                              <a:pt x="397595" y="1005832"/>
                              <a:pt x="165103" y="990600"/>
                            </a:cubicBezTo>
                            <a:cubicBezTo>
                              <a:pt x="54939" y="1002568"/>
                              <a:pt x="-12249" y="926172"/>
                              <a:pt x="0" y="825497"/>
                            </a:cubicBezTo>
                            <a:cubicBezTo>
                              <a:pt x="22987" y="569534"/>
                              <a:pt x="-8545" y="470749"/>
                              <a:pt x="0" y="16510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4587009-4258-54F4-F903-71389E9F57D7}"/>
                  </a:ext>
                </a:extLst>
              </p:cNvPr>
              <p:cNvSpPr/>
              <p:nvPr/>
            </p:nvSpPr>
            <p:spPr>
              <a:xfrm>
                <a:off x="228600" y="3200400"/>
                <a:ext cx="7315200" cy="990600"/>
              </a:xfrm>
              <a:custGeom>
                <a:avLst/>
                <a:gdLst>
                  <a:gd name="connsiteX0" fmla="*/ 0 w 7315200"/>
                  <a:gd name="connsiteY0" fmla="*/ 165103 h 990600"/>
                  <a:gd name="connsiteX1" fmla="*/ 165103 w 7315200"/>
                  <a:gd name="connsiteY1" fmla="*/ 0 h 990600"/>
                  <a:gd name="connsiteX2" fmla="*/ 793752 w 7315200"/>
                  <a:gd name="connsiteY2" fmla="*/ 0 h 990600"/>
                  <a:gd name="connsiteX3" fmla="*/ 1282702 w 7315200"/>
                  <a:gd name="connsiteY3" fmla="*/ 0 h 990600"/>
                  <a:gd name="connsiteX4" fmla="*/ 1911352 w 7315200"/>
                  <a:gd name="connsiteY4" fmla="*/ 0 h 990600"/>
                  <a:gd name="connsiteX5" fmla="*/ 2749551 w 7315200"/>
                  <a:gd name="connsiteY5" fmla="*/ 0 h 990600"/>
                  <a:gd name="connsiteX6" fmla="*/ 3238500 w 7315200"/>
                  <a:gd name="connsiteY6" fmla="*/ 0 h 990600"/>
                  <a:gd name="connsiteX7" fmla="*/ 4076700 w 7315200"/>
                  <a:gd name="connsiteY7" fmla="*/ 0 h 990600"/>
                  <a:gd name="connsiteX8" fmla="*/ 4775199 w 7315200"/>
                  <a:gd name="connsiteY8" fmla="*/ 0 h 990600"/>
                  <a:gd name="connsiteX9" fmla="*/ 5473698 w 7315200"/>
                  <a:gd name="connsiteY9" fmla="*/ 0 h 990600"/>
                  <a:gd name="connsiteX10" fmla="*/ 6172198 w 7315200"/>
                  <a:gd name="connsiteY10" fmla="*/ 0 h 990600"/>
                  <a:gd name="connsiteX11" fmla="*/ 7150097 w 7315200"/>
                  <a:gd name="connsiteY11" fmla="*/ 0 h 990600"/>
                  <a:gd name="connsiteX12" fmla="*/ 7315200 w 7315200"/>
                  <a:gd name="connsiteY12" fmla="*/ 165103 h 990600"/>
                  <a:gd name="connsiteX13" fmla="*/ 7315200 w 7315200"/>
                  <a:gd name="connsiteY13" fmla="*/ 825497 h 990600"/>
                  <a:gd name="connsiteX14" fmla="*/ 7150097 w 7315200"/>
                  <a:gd name="connsiteY14" fmla="*/ 990600 h 990600"/>
                  <a:gd name="connsiteX15" fmla="*/ 6591297 w 7315200"/>
                  <a:gd name="connsiteY15" fmla="*/ 990600 h 990600"/>
                  <a:gd name="connsiteX16" fmla="*/ 5962648 w 7315200"/>
                  <a:gd name="connsiteY16" fmla="*/ 990600 h 990600"/>
                  <a:gd name="connsiteX17" fmla="*/ 5194299 w 7315200"/>
                  <a:gd name="connsiteY17" fmla="*/ 990600 h 990600"/>
                  <a:gd name="connsiteX18" fmla="*/ 4425949 w 7315200"/>
                  <a:gd name="connsiteY18" fmla="*/ 990600 h 990600"/>
                  <a:gd name="connsiteX19" fmla="*/ 3937000 w 7315200"/>
                  <a:gd name="connsiteY19" fmla="*/ 990600 h 990600"/>
                  <a:gd name="connsiteX20" fmla="*/ 3378200 w 7315200"/>
                  <a:gd name="connsiteY20" fmla="*/ 990600 h 990600"/>
                  <a:gd name="connsiteX21" fmla="*/ 2749551 w 7315200"/>
                  <a:gd name="connsiteY21" fmla="*/ 990600 h 990600"/>
                  <a:gd name="connsiteX22" fmla="*/ 2260601 w 7315200"/>
                  <a:gd name="connsiteY22" fmla="*/ 990600 h 990600"/>
                  <a:gd name="connsiteX23" fmla="*/ 1631952 w 7315200"/>
                  <a:gd name="connsiteY23" fmla="*/ 990600 h 990600"/>
                  <a:gd name="connsiteX24" fmla="*/ 1003302 w 7315200"/>
                  <a:gd name="connsiteY24" fmla="*/ 990600 h 990600"/>
                  <a:gd name="connsiteX25" fmla="*/ 165103 w 7315200"/>
                  <a:gd name="connsiteY25" fmla="*/ 990600 h 990600"/>
                  <a:gd name="connsiteX26" fmla="*/ 0 w 7315200"/>
                  <a:gd name="connsiteY26" fmla="*/ 825497 h 990600"/>
                  <a:gd name="connsiteX27" fmla="*/ 0 w 7315200"/>
                  <a:gd name="connsiteY27" fmla="*/ 165103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315200" h="990600" extrusionOk="0">
                    <a:moveTo>
                      <a:pt x="0" y="165103"/>
                    </a:moveTo>
                    <a:cubicBezTo>
                      <a:pt x="2076" y="76680"/>
                      <a:pt x="76584" y="-1427"/>
                      <a:pt x="165103" y="0"/>
                    </a:cubicBezTo>
                    <a:cubicBezTo>
                      <a:pt x="438198" y="27561"/>
                      <a:pt x="520592" y="20763"/>
                      <a:pt x="793752" y="0"/>
                    </a:cubicBezTo>
                    <a:cubicBezTo>
                      <a:pt x="1066912" y="-20763"/>
                      <a:pt x="1054041" y="22153"/>
                      <a:pt x="1282702" y="0"/>
                    </a:cubicBezTo>
                    <a:cubicBezTo>
                      <a:pt x="1511363" y="-22153"/>
                      <a:pt x="1630585" y="2672"/>
                      <a:pt x="1911352" y="0"/>
                    </a:cubicBezTo>
                    <a:cubicBezTo>
                      <a:pt x="2192119" y="-2672"/>
                      <a:pt x="2465614" y="5462"/>
                      <a:pt x="2749551" y="0"/>
                    </a:cubicBezTo>
                    <a:cubicBezTo>
                      <a:pt x="3033488" y="-5462"/>
                      <a:pt x="3008888" y="-1388"/>
                      <a:pt x="3238500" y="0"/>
                    </a:cubicBezTo>
                    <a:cubicBezTo>
                      <a:pt x="3468112" y="1388"/>
                      <a:pt x="3658389" y="-5818"/>
                      <a:pt x="4076700" y="0"/>
                    </a:cubicBezTo>
                    <a:cubicBezTo>
                      <a:pt x="4495011" y="5818"/>
                      <a:pt x="4537624" y="-33644"/>
                      <a:pt x="4775199" y="0"/>
                    </a:cubicBezTo>
                    <a:cubicBezTo>
                      <a:pt x="5012774" y="33644"/>
                      <a:pt x="5289277" y="-5109"/>
                      <a:pt x="5473698" y="0"/>
                    </a:cubicBezTo>
                    <a:cubicBezTo>
                      <a:pt x="5658119" y="5109"/>
                      <a:pt x="5967897" y="-460"/>
                      <a:pt x="6172198" y="0"/>
                    </a:cubicBezTo>
                    <a:cubicBezTo>
                      <a:pt x="6376499" y="460"/>
                      <a:pt x="6856651" y="23067"/>
                      <a:pt x="7150097" y="0"/>
                    </a:cubicBezTo>
                    <a:cubicBezTo>
                      <a:pt x="7242133" y="9129"/>
                      <a:pt x="7317772" y="73604"/>
                      <a:pt x="7315200" y="165103"/>
                    </a:cubicBezTo>
                    <a:cubicBezTo>
                      <a:pt x="7330571" y="348881"/>
                      <a:pt x="7322373" y="528658"/>
                      <a:pt x="7315200" y="825497"/>
                    </a:cubicBezTo>
                    <a:cubicBezTo>
                      <a:pt x="7333547" y="920333"/>
                      <a:pt x="7245534" y="990295"/>
                      <a:pt x="7150097" y="990600"/>
                    </a:cubicBezTo>
                    <a:cubicBezTo>
                      <a:pt x="6891247" y="994617"/>
                      <a:pt x="6720745" y="1000799"/>
                      <a:pt x="6591297" y="990600"/>
                    </a:cubicBezTo>
                    <a:cubicBezTo>
                      <a:pt x="6461849" y="980401"/>
                      <a:pt x="6194038" y="1017500"/>
                      <a:pt x="5962648" y="990600"/>
                    </a:cubicBezTo>
                    <a:cubicBezTo>
                      <a:pt x="5731258" y="963700"/>
                      <a:pt x="5576588" y="975803"/>
                      <a:pt x="5194299" y="990600"/>
                    </a:cubicBezTo>
                    <a:cubicBezTo>
                      <a:pt x="4812010" y="1005397"/>
                      <a:pt x="4687006" y="986727"/>
                      <a:pt x="4425949" y="990600"/>
                    </a:cubicBezTo>
                    <a:cubicBezTo>
                      <a:pt x="4164892" y="994474"/>
                      <a:pt x="4099224" y="989749"/>
                      <a:pt x="3937000" y="990600"/>
                    </a:cubicBezTo>
                    <a:cubicBezTo>
                      <a:pt x="3774776" y="991451"/>
                      <a:pt x="3494902" y="993757"/>
                      <a:pt x="3378200" y="990600"/>
                    </a:cubicBezTo>
                    <a:cubicBezTo>
                      <a:pt x="3261498" y="987443"/>
                      <a:pt x="2964559" y="1021198"/>
                      <a:pt x="2749551" y="990600"/>
                    </a:cubicBezTo>
                    <a:cubicBezTo>
                      <a:pt x="2534543" y="960002"/>
                      <a:pt x="2488736" y="993285"/>
                      <a:pt x="2260601" y="990600"/>
                    </a:cubicBezTo>
                    <a:cubicBezTo>
                      <a:pt x="2032466" y="987916"/>
                      <a:pt x="1811465" y="984948"/>
                      <a:pt x="1631952" y="990600"/>
                    </a:cubicBezTo>
                    <a:cubicBezTo>
                      <a:pt x="1452439" y="996252"/>
                      <a:pt x="1234178" y="1005481"/>
                      <a:pt x="1003302" y="990600"/>
                    </a:cubicBezTo>
                    <a:cubicBezTo>
                      <a:pt x="772426" y="975720"/>
                      <a:pt x="539617" y="991149"/>
                      <a:pt x="165103" y="990600"/>
                    </a:cubicBezTo>
                    <a:cubicBezTo>
                      <a:pt x="73510" y="995455"/>
                      <a:pt x="-3107" y="919161"/>
                      <a:pt x="0" y="825497"/>
                    </a:cubicBezTo>
                    <a:cubicBezTo>
                      <a:pt x="12003" y="628218"/>
                      <a:pt x="-20229" y="394016"/>
                      <a:pt x="0" y="165103"/>
                    </a:cubicBezTo>
                    <a:close/>
                  </a:path>
                </a:pathLst>
              </a:cu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r>
                  <a:rPr lang="en-US" sz="3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Elliptic function 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35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p>
                          <m:sSupPr>
                            <m:ctrlPr>
                              <a:rPr lang="en-US" sz="35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den>
                            </m:f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35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3500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4587009-4258-54F4-F903-71389E9F57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200400"/>
                <a:ext cx="7315200" cy="990600"/>
              </a:xfrm>
              <a:prstGeom prst="roundRect">
                <a:avLst/>
              </a:prstGeom>
              <a:blipFill>
                <a:blip r:embed="rId3"/>
                <a:stretch>
                  <a:fillRect l="-1405" b="-11429"/>
                </a:stretch>
              </a:blipFill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custGeom>
                        <a:avLst/>
                        <a:gdLst>
                          <a:gd name="connsiteX0" fmla="*/ 0 w 7315200"/>
                          <a:gd name="connsiteY0" fmla="*/ 165103 h 990600"/>
                          <a:gd name="connsiteX1" fmla="*/ 165103 w 7315200"/>
                          <a:gd name="connsiteY1" fmla="*/ 0 h 990600"/>
                          <a:gd name="connsiteX2" fmla="*/ 793752 w 7315200"/>
                          <a:gd name="connsiteY2" fmla="*/ 0 h 990600"/>
                          <a:gd name="connsiteX3" fmla="*/ 1282702 w 7315200"/>
                          <a:gd name="connsiteY3" fmla="*/ 0 h 990600"/>
                          <a:gd name="connsiteX4" fmla="*/ 1911352 w 7315200"/>
                          <a:gd name="connsiteY4" fmla="*/ 0 h 990600"/>
                          <a:gd name="connsiteX5" fmla="*/ 2749551 w 7315200"/>
                          <a:gd name="connsiteY5" fmla="*/ 0 h 990600"/>
                          <a:gd name="connsiteX6" fmla="*/ 3238500 w 7315200"/>
                          <a:gd name="connsiteY6" fmla="*/ 0 h 990600"/>
                          <a:gd name="connsiteX7" fmla="*/ 4076700 w 7315200"/>
                          <a:gd name="connsiteY7" fmla="*/ 0 h 990600"/>
                          <a:gd name="connsiteX8" fmla="*/ 4775199 w 7315200"/>
                          <a:gd name="connsiteY8" fmla="*/ 0 h 990600"/>
                          <a:gd name="connsiteX9" fmla="*/ 5473698 w 7315200"/>
                          <a:gd name="connsiteY9" fmla="*/ 0 h 990600"/>
                          <a:gd name="connsiteX10" fmla="*/ 6172198 w 7315200"/>
                          <a:gd name="connsiteY10" fmla="*/ 0 h 990600"/>
                          <a:gd name="connsiteX11" fmla="*/ 7150097 w 7315200"/>
                          <a:gd name="connsiteY11" fmla="*/ 0 h 990600"/>
                          <a:gd name="connsiteX12" fmla="*/ 7315200 w 7315200"/>
                          <a:gd name="connsiteY12" fmla="*/ 165103 h 990600"/>
                          <a:gd name="connsiteX13" fmla="*/ 7315200 w 7315200"/>
                          <a:gd name="connsiteY13" fmla="*/ 825497 h 990600"/>
                          <a:gd name="connsiteX14" fmla="*/ 7150097 w 7315200"/>
                          <a:gd name="connsiteY14" fmla="*/ 990600 h 990600"/>
                          <a:gd name="connsiteX15" fmla="*/ 6591297 w 7315200"/>
                          <a:gd name="connsiteY15" fmla="*/ 990600 h 990600"/>
                          <a:gd name="connsiteX16" fmla="*/ 5962648 w 7315200"/>
                          <a:gd name="connsiteY16" fmla="*/ 990600 h 990600"/>
                          <a:gd name="connsiteX17" fmla="*/ 5194299 w 7315200"/>
                          <a:gd name="connsiteY17" fmla="*/ 990600 h 990600"/>
                          <a:gd name="connsiteX18" fmla="*/ 4425949 w 7315200"/>
                          <a:gd name="connsiteY18" fmla="*/ 990600 h 990600"/>
                          <a:gd name="connsiteX19" fmla="*/ 3937000 w 7315200"/>
                          <a:gd name="connsiteY19" fmla="*/ 990600 h 990600"/>
                          <a:gd name="connsiteX20" fmla="*/ 3378200 w 7315200"/>
                          <a:gd name="connsiteY20" fmla="*/ 990600 h 990600"/>
                          <a:gd name="connsiteX21" fmla="*/ 2749551 w 7315200"/>
                          <a:gd name="connsiteY21" fmla="*/ 990600 h 990600"/>
                          <a:gd name="connsiteX22" fmla="*/ 2260601 w 7315200"/>
                          <a:gd name="connsiteY22" fmla="*/ 990600 h 990600"/>
                          <a:gd name="connsiteX23" fmla="*/ 1631952 w 7315200"/>
                          <a:gd name="connsiteY23" fmla="*/ 990600 h 990600"/>
                          <a:gd name="connsiteX24" fmla="*/ 1003302 w 7315200"/>
                          <a:gd name="connsiteY24" fmla="*/ 990600 h 990600"/>
                          <a:gd name="connsiteX25" fmla="*/ 165103 w 7315200"/>
                          <a:gd name="connsiteY25" fmla="*/ 990600 h 990600"/>
                          <a:gd name="connsiteX26" fmla="*/ 0 w 7315200"/>
                          <a:gd name="connsiteY26" fmla="*/ 825497 h 990600"/>
                          <a:gd name="connsiteX27" fmla="*/ 0 w 7315200"/>
                          <a:gd name="connsiteY27" fmla="*/ 165103 h 990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</a:cxnLst>
                        <a:rect l="l" t="t" r="r" b="b"/>
                        <a:pathLst>
                          <a:path w="7315200" h="990600" extrusionOk="0">
                            <a:moveTo>
                              <a:pt x="0" y="165103"/>
                            </a:moveTo>
                            <a:cubicBezTo>
                              <a:pt x="2076" y="76680"/>
                              <a:pt x="76584" y="-1427"/>
                              <a:pt x="165103" y="0"/>
                            </a:cubicBezTo>
                            <a:cubicBezTo>
                              <a:pt x="438198" y="27561"/>
                              <a:pt x="520592" y="20763"/>
                              <a:pt x="793752" y="0"/>
                            </a:cubicBezTo>
                            <a:cubicBezTo>
                              <a:pt x="1066912" y="-20763"/>
                              <a:pt x="1054041" y="22153"/>
                              <a:pt x="1282702" y="0"/>
                            </a:cubicBezTo>
                            <a:cubicBezTo>
                              <a:pt x="1511363" y="-22153"/>
                              <a:pt x="1630585" y="2672"/>
                              <a:pt x="1911352" y="0"/>
                            </a:cubicBezTo>
                            <a:cubicBezTo>
                              <a:pt x="2192119" y="-2672"/>
                              <a:pt x="2465614" y="5462"/>
                              <a:pt x="2749551" y="0"/>
                            </a:cubicBezTo>
                            <a:cubicBezTo>
                              <a:pt x="3033488" y="-5462"/>
                              <a:pt x="3008888" y="-1388"/>
                              <a:pt x="3238500" y="0"/>
                            </a:cubicBezTo>
                            <a:cubicBezTo>
                              <a:pt x="3468112" y="1388"/>
                              <a:pt x="3658389" y="-5818"/>
                              <a:pt x="4076700" y="0"/>
                            </a:cubicBezTo>
                            <a:cubicBezTo>
                              <a:pt x="4495011" y="5818"/>
                              <a:pt x="4537624" y="-33644"/>
                              <a:pt x="4775199" y="0"/>
                            </a:cubicBezTo>
                            <a:cubicBezTo>
                              <a:pt x="5012774" y="33644"/>
                              <a:pt x="5289277" y="-5109"/>
                              <a:pt x="5473698" y="0"/>
                            </a:cubicBezTo>
                            <a:cubicBezTo>
                              <a:pt x="5658119" y="5109"/>
                              <a:pt x="5967897" y="-460"/>
                              <a:pt x="6172198" y="0"/>
                            </a:cubicBezTo>
                            <a:cubicBezTo>
                              <a:pt x="6376499" y="460"/>
                              <a:pt x="6856651" y="23067"/>
                              <a:pt x="7150097" y="0"/>
                            </a:cubicBezTo>
                            <a:cubicBezTo>
                              <a:pt x="7242133" y="9129"/>
                              <a:pt x="7317772" y="73604"/>
                              <a:pt x="7315200" y="165103"/>
                            </a:cubicBezTo>
                            <a:cubicBezTo>
                              <a:pt x="7330571" y="348881"/>
                              <a:pt x="7322373" y="528658"/>
                              <a:pt x="7315200" y="825497"/>
                            </a:cubicBezTo>
                            <a:cubicBezTo>
                              <a:pt x="7333547" y="920333"/>
                              <a:pt x="7245534" y="990295"/>
                              <a:pt x="7150097" y="990600"/>
                            </a:cubicBezTo>
                            <a:cubicBezTo>
                              <a:pt x="6891247" y="994617"/>
                              <a:pt x="6720745" y="1000799"/>
                              <a:pt x="6591297" y="990600"/>
                            </a:cubicBezTo>
                            <a:cubicBezTo>
                              <a:pt x="6461849" y="980401"/>
                              <a:pt x="6194038" y="1017500"/>
                              <a:pt x="5962648" y="990600"/>
                            </a:cubicBezTo>
                            <a:cubicBezTo>
                              <a:pt x="5731258" y="963700"/>
                              <a:pt x="5576588" y="975803"/>
                              <a:pt x="5194299" y="990600"/>
                            </a:cubicBezTo>
                            <a:cubicBezTo>
                              <a:pt x="4812010" y="1005397"/>
                              <a:pt x="4687006" y="986727"/>
                              <a:pt x="4425949" y="990600"/>
                            </a:cubicBezTo>
                            <a:cubicBezTo>
                              <a:pt x="4164892" y="994474"/>
                              <a:pt x="4099224" y="989749"/>
                              <a:pt x="3937000" y="990600"/>
                            </a:cubicBezTo>
                            <a:cubicBezTo>
                              <a:pt x="3774776" y="991451"/>
                              <a:pt x="3494902" y="993757"/>
                              <a:pt x="3378200" y="990600"/>
                            </a:cubicBezTo>
                            <a:cubicBezTo>
                              <a:pt x="3261498" y="987443"/>
                              <a:pt x="2964559" y="1021198"/>
                              <a:pt x="2749551" y="990600"/>
                            </a:cubicBezTo>
                            <a:cubicBezTo>
                              <a:pt x="2534543" y="960002"/>
                              <a:pt x="2488736" y="993285"/>
                              <a:pt x="2260601" y="990600"/>
                            </a:cubicBezTo>
                            <a:cubicBezTo>
                              <a:pt x="2032466" y="987916"/>
                              <a:pt x="1811465" y="984948"/>
                              <a:pt x="1631952" y="990600"/>
                            </a:cubicBezTo>
                            <a:cubicBezTo>
                              <a:pt x="1452439" y="996252"/>
                              <a:pt x="1234178" y="1005481"/>
                              <a:pt x="1003302" y="990600"/>
                            </a:cubicBezTo>
                            <a:cubicBezTo>
                              <a:pt x="772426" y="975720"/>
                              <a:pt x="539617" y="991149"/>
                              <a:pt x="165103" y="990600"/>
                            </a:cubicBezTo>
                            <a:cubicBezTo>
                              <a:pt x="73510" y="995455"/>
                              <a:pt x="-3107" y="919161"/>
                              <a:pt x="0" y="825497"/>
                            </a:cubicBezTo>
                            <a:cubicBezTo>
                              <a:pt x="12003" y="628218"/>
                              <a:pt x="-20229" y="394016"/>
                              <a:pt x="0" y="16510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A44448B-4FF4-264C-298F-AC10CC600132}"/>
                  </a:ext>
                </a:extLst>
              </p:cNvPr>
              <p:cNvSpPr/>
              <p:nvPr/>
            </p:nvSpPr>
            <p:spPr>
              <a:xfrm>
                <a:off x="228600" y="4876800"/>
                <a:ext cx="7315200" cy="990600"/>
              </a:xfrm>
              <a:custGeom>
                <a:avLst/>
                <a:gdLst>
                  <a:gd name="connsiteX0" fmla="*/ 0 w 7315200"/>
                  <a:gd name="connsiteY0" fmla="*/ 165103 h 990600"/>
                  <a:gd name="connsiteX1" fmla="*/ 165103 w 7315200"/>
                  <a:gd name="connsiteY1" fmla="*/ 0 h 990600"/>
                  <a:gd name="connsiteX2" fmla="*/ 793752 w 7315200"/>
                  <a:gd name="connsiteY2" fmla="*/ 0 h 990600"/>
                  <a:gd name="connsiteX3" fmla="*/ 1282702 w 7315200"/>
                  <a:gd name="connsiteY3" fmla="*/ 0 h 990600"/>
                  <a:gd name="connsiteX4" fmla="*/ 1911352 w 7315200"/>
                  <a:gd name="connsiteY4" fmla="*/ 0 h 990600"/>
                  <a:gd name="connsiteX5" fmla="*/ 2749551 w 7315200"/>
                  <a:gd name="connsiteY5" fmla="*/ 0 h 990600"/>
                  <a:gd name="connsiteX6" fmla="*/ 3238500 w 7315200"/>
                  <a:gd name="connsiteY6" fmla="*/ 0 h 990600"/>
                  <a:gd name="connsiteX7" fmla="*/ 4076700 w 7315200"/>
                  <a:gd name="connsiteY7" fmla="*/ 0 h 990600"/>
                  <a:gd name="connsiteX8" fmla="*/ 4775199 w 7315200"/>
                  <a:gd name="connsiteY8" fmla="*/ 0 h 990600"/>
                  <a:gd name="connsiteX9" fmla="*/ 5473698 w 7315200"/>
                  <a:gd name="connsiteY9" fmla="*/ 0 h 990600"/>
                  <a:gd name="connsiteX10" fmla="*/ 6172198 w 7315200"/>
                  <a:gd name="connsiteY10" fmla="*/ 0 h 990600"/>
                  <a:gd name="connsiteX11" fmla="*/ 7150097 w 7315200"/>
                  <a:gd name="connsiteY11" fmla="*/ 0 h 990600"/>
                  <a:gd name="connsiteX12" fmla="*/ 7315200 w 7315200"/>
                  <a:gd name="connsiteY12" fmla="*/ 165103 h 990600"/>
                  <a:gd name="connsiteX13" fmla="*/ 7315200 w 7315200"/>
                  <a:gd name="connsiteY13" fmla="*/ 825497 h 990600"/>
                  <a:gd name="connsiteX14" fmla="*/ 7150097 w 7315200"/>
                  <a:gd name="connsiteY14" fmla="*/ 990600 h 990600"/>
                  <a:gd name="connsiteX15" fmla="*/ 6591297 w 7315200"/>
                  <a:gd name="connsiteY15" fmla="*/ 990600 h 990600"/>
                  <a:gd name="connsiteX16" fmla="*/ 5962648 w 7315200"/>
                  <a:gd name="connsiteY16" fmla="*/ 990600 h 990600"/>
                  <a:gd name="connsiteX17" fmla="*/ 5194299 w 7315200"/>
                  <a:gd name="connsiteY17" fmla="*/ 990600 h 990600"/>
                  <a:gd name="connsiteX18" fmla="*/ 4425949 w 7315200"/>
                  <a:gd name="connsiteY18" fmla="*/ 990600 h 990600"/>
                  <a:gd name="connsiteX19" fmla="*/ 3937000 w 7315200"/>
                  <a:gd name="connsiteY19" fmla="*/ 990600 h 990600"/>
                  <a:gd name="connsiteX20" fmla="*/ 3378200 w 7315200"/>
                  <a:gd name="connsiteY20" fmla="*/ 990600 h 990600"/>
                  <a:gd name="connsiteX21" fmla="*/ 2749551 w 7315200"/>
                  <a:gd name="connsiteY21" fmla="*/ 990600 h 990600"/>
                  <a:gd name="connsiteX22" fmla="*/ 2260601 w 7315200"/>
                  <a:gd name="connsiteY22" fmla="*/ 990600 h 990600"/>
                  <a:gd name="connsiteX23" fmla="*/ 1631952 w 7315200"/>
                  <a:gd name="connsiteY23" fmla="*/ 990600 h 990600"/>
                  <a:gd name="connsiteX24" fmla="*/ 1003302 w 7315200"/>
                  <a:gd name="connsiteY24" fmla="*/ 990600 h 990600"/>
                  <a:gd name="connsiteX25" fmla="*/ 165103 w 7315200"/>
                  <a:gd name="connsiteY25" fmla="*/ 990600 h 990600"/>
                  <a:gd name="connsiteX26" fmla="*/ 0 w 7315200"/>
                  <a:gd name="connsiteY26" fmla="*/ 825497 h 990600"/>
                  <a:gd name="connsiteX27" fmla="*/ 0 w 7315200"/>
                  <a:gd name="connsiteY27" fmla="*/ 165103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315200" h="990600" extrusionOk="0">
                    <a:moveTo>
                      <a:pt x="0" y="165103"/>
                    </a:moveTo>
                    <a:cubicBezTo>
                      <a:pt x="2076" y="76680"/>
                      <a:pt x="76584" y="-1427"/>
                      <a:pt x="165103" y="0"/>
                    </a:cubicBezTo>
                    <a:cubicBezTo>
                      <a:pt x="438198" y="27561"/>
                      <a:pt x="520592" y="20763"/>
                      <a:pt x="793752" y="0"/>
                    </a:cubicBezTo>
                    <a:cubicBezTo>
                      <a:pt x="1066912" y="-20763"/>
                      <a:pt x="1054041" y="22153"/>
                      <a:pt x="1282702" y="0"/>
                    </a:cubicBezTo>
                    <a:cubicBezTo>
                      <a:pt x="1511363" y="-22153"/>
                      <a:pt x="1630585" y="2672"/>
                      <a:pt x="1911352" y="0"/>
                    </a:cubicBezTo>
                    <a:cubicBezTo>
                      <a:pt x="2192119" y="-2672"/>
                      <a:pt x="2465614" y="5462"/>
                      <a:pt x="2749551" y="0"/>
                    </a:cubicBezTo>
                    <a:cubicBezTo>
                      <a:pt x="3033488" y="-5462"/>
                      <a:pt x="3008888" y="-1388"/>
                      <a:pt x="3238500" y="0"/>
                    </a:cubicBezTo>
                    <a:cubicBezTo>
                      <a:pt x="3468112" y="1388"/>
                      <a:pt x="3658389" y="-5818"/>
                      <a:pt x="4076700" y="0"/>
                    </a:cubicBezTo>
                    <a:cubicBezTo>
                      <a:pt x="4495011" y="5818"/>
                      <a:pt x="4537624" y="-33644"/>
                      <a:pt x="4775199" y="0"/>
                    </a:cubicBezTo>
                    <a:cubicBezTo>
                      <a:pt x="5012774" y="33644"/>
                      <a:pt x="5289277" y="-5109"/>
                      <a:pt x="5473698" y="0"/>
                    </a:cubicBezTo>
                    <a:cubicBezTo>
                      <a:pt x="5658119" y="5109"/>
                      <a:pt x="5967897" y="-460"/>
                      <a:pt x="6172198" y="0"/>
                    </a:cubicBezTo>
                    <a:cubicBezTo>
                      <a:pt x="6376499" y="460"/>
                      <a:pt x="6856651" y="23067"/>
                      <a:pt x="7150097" y="0"/>
                    </a:cubicBezTo>
                    <a:cubicBezTo>
                      <a:pt x="7242133" y="9129"/>
                      <a:pt x="7317772" y="73604"/>
                      <a:pt x="7315200" y="165103"/>
                    </a:cubicBezTo>
                    <a:cubicBezTo>
                      <a:pt x="7330571" y="348881"/>
                      <a:pt x="7322373" y="528658"/>
                      <a:pt x="7315200" y="825497"/>
                    </a:cubicBezTo>
                    <a:cubicBezTo>
                      <a:pt x="7333547" y="920333"/>
                      <a:pt x="7245534" y="990295"/>
                      <a:pt x="7150097" y="990600"/>
                    </a:cubicBezTo>
                    <a:cubicBezTo>
                      <a:pt x="6891247" y="994617"/>
                      <a:pt x="6720745" y="1000799"/>
                      <a:pt x="6591297" y="990600"/>
                    </a:cubicBezTo>
                    <a:cubicBezTo>
                      <a:pt x="6461849" y="980401"/>
                      <a:pt x="6194038" y="1017500"/>
                      <a:pt x="5962648" y="990600"/>
                    </a:cubicBezTo>
                    <a:cubicBezTo>
                      <a:pt x="5731258" y="963700"/>
                      <a:pt x="5576588" y="975803"/>
                      <a:pt x="5194299" y="990600"/>
                    </a:cubicBezTo>
                    <a:cubicBezTo>
                      <a:pt x="4812010" y="1005397"/>
                      <a:pt x="4687006" y="986727"/>
                      <a:pt x="4425949" y="990600"/>
                    </a:cubicBezTo>
                    <a:cubicBezTo>
                      <a:pt x="4164892" y="994474"/>
                      <a:pt x="4099224" y="989749"/>
                      <a:pt x="3937000" y="990600"/>
                    </a:cubicBezTo>
                    <a:cubicBezTo>
                      <a:pt x="3774776" y="991451"/>
                      <a:pt x="3494902" y="993757"/>
                      <a:pt x="3378200" y="990600"/>
                    </a:cubicBezTo>
                    <a:cubicBezTo>
                      <a:pt x="3261498" y="987443"/>
                      <a:pt x="2964559" y="1021198"/>
                      <a:pt x="2749551" y="990600"/>
                    </a:cubicBezTo>
                    <a:cubicBezTo>
                      <a:pt x="2534543" y="960002"/>
                      <a:pt x="2488736" y="993285"/>
                      <a:pt x="2260601" y="990600"/>
                    </a:cubicBezTo>
                    <a:cubicBezTo>
                      <a:pt x="2032466" y="987916"/>
                      <a:pt x="1811465" y="984948"/>
                      <a:pt x="1631952" y="990600"/>
                    </a:cubicBezTo>
                    <a:cubicBezTo>
                      <a:pt x="1452439" y="996252"/>
                      <a:pt x="1234178" y="1005481"/>
                      <a:pt x="1003302" y="990600"/>
                    </a:cubicBezTo>
                    <a:cubicBezTo>
                      <a:pt x="772426" y="975720"/>
                      <a:pt x="539617" y="991149"/>
                      <a:pt x="165103" y="990600"/>
                    </a:cubicBezTo>
                    <a:cubicBezTo>
                      <a:pt x="73510" y="995455"/>
                      <a:pt x="-3107" y="919161"/>
                      <a:pt x="0" y="825497"/>
                    </a:cubicBezTo>
                    <a:cubicBezTo>
                      <a:pt x="12003" y="628218"/>
                      <a:pt x="-20229" y="394016"/>
                      <a:pt x="0" y="165103"/>
                    </a:cubicBezTo>
                    <a:close/>
                  </a:path>
                </a:pathLst>
              </a:cu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r>
                  <a:rPr lang="en-US" sz="3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Schwefel1.2 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35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p>
                          <m:sSupPr>
                            <m:ctrlPr>
                              <a:rPr lang="en-US" sz="35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35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5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5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500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A44448B-4FF4-264C-298F-AC10CC600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876800"/>
                <a:ext cx="7315200" cy="990600"/>
              </a:xfrm>
              <a:prstGeom prst="roundRect">
                <a:avLst/>
              </a:prstGeom>
              <a:blipFill>
                <a:blip r:embed="rId4"/>
                <a:stretch>
                  <a:fillRect l="-1405" b="-4571"/>
                </a:stretch>
              </a:blipFill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custGeom>
                        <a:avLst/>
                        <a:gdLst>
                          <a:gd name="connsiteX0" fmla="*/ 0 w 7315200"/>
                          <a:gd name="connsiteY0" fmla="*/ 165103 h 990600"/>
                          <a:gd name="connsiteX1" fmla="*/ 165103 w 7315200"/>
                          <a:gd name="connsiteY1" fmla="*/ 0 h 990600"/>
                          <a:gd name="connsiteX2" fmla="*/ 793752 w 7315200"/>
                          <a:gd name="connsiteY2" fmla="*/ 0 h 990600"/>
                          <a:gd name="connsiteX3" fmla="*/ 1282702 w 7315200"/>
                          <a:gd name="connsiteY3" fmla="*/ 0 h 990600"/>
                          <a:gd name="connsiteX4" fmla="*/ 1911352 w 7315200"/>
                          <a:gd name="connsiteY4" fmla="*/ 0 h 990600"/>
                          <a:gd name="connsiteX5" fmla="*/ 2749551 w 7315200"/>
                          <a:gd name="connsiteY5" fmla="*/ 0 h 990600"/>
                          <a:gd name="connsiteX6" fmla="*/ 3238500 w 7315200"/>
                          <a:gd name="connsiteY6" fmla="*/ 0 h 990600"/>
                          <a:gd name="connsiteX7" fmla="*/ 4076700 w 7315200"/>
                          <a:gd name="connsiteY7" fmla="*/ 0 h 990600"/>
                          <a:gd name="connsiteX8" fmla="*/ 4775199 w 7315200"/>
                          <a:gd name="connsiteY8" fmla="*/ 0 h 990600"/>
                          <a:gd name="connsiteX9" fmla="*/ 5473698 w 7315200"/>
                          <a:gd name="connsiteY9" fmla="*/ 0 h 990600"/>
                          <a:gd name="connsiteX10" fmla="*/ 6172198 w 7315200"/>
                          <a:gd name="connsiteY10" fmla="*/ 0 h 990600"/>
                          <a:gd name="connsiteX11" fmla="*/ 7150097 w 7315200"/>
                          <a:gd name="connsiteY11" fmla="*/ 0 h 990600"/>
                          <a:gd name="connsiteX12" fmla="*/ 7315200 w 7315200"/>
                          <a:gd name="connsiteY12" fmla="*/ 165103 h 990600"/>
                          <a:gd name="connsiteX13" fmla="*/ 7315200 w 7315200"/>
                          <a:gd name="connsiteY13" fmla="*/ 825497 h 990600"/>
                          <a:gd name="connsiteX14" fmla="*/ 7150097 w 7315200"/>
                          <a:gd name="connsiteY14" fmla="*/ 990600 h 990600"/>
                          <a:gd name="connsiteX15" fmla="*/ 6591297 w 7315200"/>
                          <a:gd name="connsiteY15" fmla="*/ 990600 h 990600"/>
                          <a:gd name="connsiteX16" fmla="*/ 5962648 w 7315200"/>
                          <a:gd name="connsiteY16" fmla="*/ 990600 h 990600"/>
                          <a:gd name="connsiteX17" fmla="*/ 5194299 w 7315200"/>
                          <a:gd name="connsiteY17" fmla="*/ 990600 h 990600"/>
                          <a:gd name="connsiteX18" fmla="*/ 4425949 w 7315200"/>
                          <a:gd name="connsiteY18" fmla="*/ 990600 h 990600"/>
                          <a:gd name="connsiteX19" fmla="*/ 3937000 w 7315200"/>
                          <a:gd name="connsiteY19" fmla="*/ 990600 h 990600"/>
                          <a:gd name="connsiteX20" fmla="*/ 3378200 w 7315200"/>
                          <a:gd name="connsiteY20" fmla="*/ 990600 h 990600"/>
                          <a:gd name="connsiteX21" fmla="*/ 2749551 w 7315200"/>
                          <a:gd name="connsiteY21" fmla="*/ 990600 h 990600"/>
                          <a:gd name="connsiteX22" fmla="*/ 2260601 w 7315200"/>
                          <a:gd name="connsiteY22" fmla="*/ 990600 h 990600"/>
                          <a:gd name="connsiteX23" fmla="*/ 1631952 w 7315200"/>
                          <a:gd name="connsiteY23" fmla="*/ 990600 h 990600"/>
                          <a:gd name="connsiteX24" fmla="*/ 1003302 w 7315200"/>
                          <a:gd name="connsiteY24" fmla="*/ 990600 h 990600"/>
                          <a:gd name="connsiteX25" fmla="*/ 165103 w 7315200"/>
                          <a:gd name="connsiteY25" fmla="*/ 990600 h 990600"/>
                          <a:gd name="connsiteX26" fmla="*/ 0 w 7315200"/>
                          <a:gd name="connsiteY26" fmla="*/ 825497 h 990600"/>
                          <a:gd name="connsiteX27" fmla="*/ 0 w 7315200"/>
                          <a:gd name="connsiteY27" fmla="*/ 165103 h 990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</a:cxnLst>
                        <a:rect l="l" t="t" r="r" b="b"/>
                        <a:pathLst>
                          <a:path w="7315200" h="990600" extrusionOk="0">
                            <a:moveTo>
                              <a:pt x="0" y="165103"/>
                            </a:moveTo>
                            <a:cubicBezTo>
                              <a:pt x="2076" y="76680"/>
                              <a:pt x="76584" y="-1427"/>
                              <a:pt x="165103" y="0"/>
                            </a:cubicBezTo>
                            <a:cubicBezTo>
                              <a:pt x="438198" y="27561"/>
                              <a:pt x="520592" y="20763"/>
                              <a:pt x="793752" y="0"/>
                            </a:cubicBezTo>
                            <a:cubicBezTo>
                              <a:pt x="1066912" y="-20763"/>
                              <a:pt x="1054041" y="22153"/>
                              <a:pt x="1282702" y="0"/>
                            </a:cubicBezTo>
                            <a:cubicBezTo>
                              <a:pt x="1511363" y="-22153"/>
                              <a:pt x="1630585" y="2672"/>
                              <a:pt x="1911352" y="0"/>
                            </a:cubicBezTo>
                            <a:cubicBezTo>
                              <a:pt x="2192119" y="-2672"/>
                              <a:pt x="2465614" y="5462"/>
                              <a:pt x="2749551" y="0"/>
                            </a:cubicBezTo>
                            <a:cubicBezTo>
                              <a:pt x="3033488" y="-5462"/>
                              <a:pt x="3008888" y="-1388"/>
                              <a:pt x="3238500" y="0"/>
                            </a:cubicBezTo>
                            <a:cubicBezTo>
                              <a:pt x="3468112" y="1388"/>
                              <a:pt x="3658389" y="-5818"/>
                              <a:pt x="4076700" y="0"/>
                            </a:cubicBezTo>
                            <a:cubicBezTo>
                              <a:pt x="4495011" y="5818"/>
                              <a:pt x="4537624" y="-33644"/>
                              <a:pt x="4775199" y="0"/>
                            </a:cubicBezTo>
                            <a:cubicBezTo>
                              <a:pt x="5012774" y="33644"/>
                              <a:pt x="5289277" y="-5109"/>
                              <a:pt x="5473698" y="0"/>
                            </a:cubicBezTo>
                            <a:cubicBezTo>
                              <a:pt x="5658119" y="5109"/>
                              <a:pt x="5967897" y="-460"/>
                              <a:pt x="6172198" y="0"/>
                            </a:cubicBezTo>
                            <a:cubicBezTo>
                              <a:pt x="6376499" y="460"/>
                              <a:pt x="6856651" y="23067"/>
                              <a:pt x="7150097" y="0"/>
                            </a:cubicBezTo>
                            <a:cubicBezTo>
                              <a:pt x="7242133" y="9129"/>
                              <a:pt x="7317772" y="73604"/>
                              <a:pt x="7315200" y="165103"/>
                            </a:cubicBezTo>
                            <a:cubicBezTo>
                              <a:pt x="7330571" y="348881"/>
                              <a:pt x="7322373" y="528658"/>
                              <a:pt x="7315200" y="825497"/>
                            </a:cubicBezTo>
                            <a:cubicBezTo>
                              <a:pt x="7333547" y="920333"/>
                              <a:pt x="7245534" y="990295"/>
                              <a:pt x="7150097" y="990600"/>
                            </a:cubicBezTo>
                            <a:cubicBezTo>
                              <a:pt x="6891247" y="994617"/>
                              <a:pt x="6720745" y="1000799"/>
                              <a:pt x="6591297" y="990600"/>
                            </a:cubicBezTo>
                            <a:cubicBezTo>
                              <a:pt x="6461849" y="980401"/>
                              <a:pt x="6194038" y="1017500"/>
                              <a:pt x="5962648" y="990600"/>
                            </a:cubicBezTo>
                            <a:cubicBezTo>
                              <a:pt x="5731258" y="963700"/>
                              <a:pt x="5576588" y="975803"/>
                              <a:pt x="5194299" y="990600"/>
                            </a:cubicBezTo>
                            <a:cubicBezTo>
                              <a:pt x="4812010" y="1005397"/>
                              <a:pt x="4687006" y="986727"/>
                              <a:pt x="4425949" y="990600"/>
                            </a:cubicBezTo>
                            <a:cubicBezTo>
                              <a:pt x="4164892" y="994474"/>
                              <a:pt x="4099224" y="989749"/>
                              <a:pt x="3937000" y="990600"/>
                            </a:cubicBezTo>
                            <a:cubicBezTo>
                              <a:pt x="3774776" y="991451"/>
                              <a:pt x="3494902" y="993757"/>
                              <a:pt x="3378200" y="990600"/>
                            </a:cubicBezTo>
                            <a:cubicBezTo>
                              <a:pt x="3261498" y="987443"/>
                              <a:pt x="2964559" y="1021198"/>
                              <a:pt x="2749551" y="990600"/>
                            </a:cubicBezTo>
                            <a:cubicBezTo>
                              <a:pt x="2534543" y="960002"/>
                              <a:pt x="2488736" y="993285"/>
                              <a:pt x="2260601" y="990600"/>
                            </a:cubicBezTo>
                            <a:cubicBezTo>
                              <a:pt x="2032466" y="987916"/>
                              <a:pt x="1811465" y="984948"/>
                              <a:pt x="1631952" y="990600"/>
                            </a:cubicBezTo>
                            <a:cubicBezTo>
                              <a:pt x="1452439" y="996252"/>
                              <a:pt x="1234178" y="1005481"/>
                              <a:pt x="1003302" y="990600"/>
                            </a:cubicBezTo>
                            <a:cubicBezTo>
                              <a:pt x="772426" y="975720"/>
                              <a:pt x="539617" y="991149"/>
                              <a:pt x="165103" y="990600"/>
                            </a:cubicBezTo>
                            <a:cubicBezTo>
                              <a:pt x="73510" y="995455"/>
                              <a:pt x="-3107" y="919161"/>
                              <a:pt x="0" y="825497"/>
                            </a:cubicBezTo>
                            <a:cubicBezTo>
                              <a:pt x="12003" y="628218"/>
                              <a:pt x="-20229" y="394016"/>
                              <a:pt x="0" y="16510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136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F8732-BA10-C8A8-5CA1-A6B70FD5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Unimodal function </a:t>
            </a:r>
            <a:r>
              <a:rPr lang="th-TH" dirty="0"/>
              <a:t>ที่ใช้ในการทดลอง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A44448B-4FF4-264C-298F-AC10CC600132}"/>
                  </a:ext>
                </a:extLst>
              </p:cNvPr>
              <p:cNvSpPr/>
              <p:nvPr/>
            </p:nvSpPr>
            <p:spPr>
              <a:xfrm>
                <a:off x="228600" y="1905000"/>
                <a:ext cx="7315200" cy="990600"/>
              </a:xfrm>
              <a:custGeom>
                <a:avLst/>
                <a:gdLst>
                  <a:gd name="connsiteX0" fmla="*/ 0 w 7315200"/>
                  <a:gd name="connsiteY0" fmla="*/ 165103 h 990600"/>
                  <a:gd name="connsiteX1" fmla="*/ 165103 w 7315200"/>
                  <a:gd name="connsiteY1" fmla="*/ 0 h 990600"/>
                  <a:gd name="connsiteX2" fmla="*/ 793752 w 7315200"/>
                  <a:gd name="connsiteY2" fmla="*/ 0 h 990600"/>
                  <a:gd name="connsiteX3" fmla="*/ 1282702 w 7315200"/>
                  <a:gd name="connsiteY3" fmla="*/ 0 h 990600"/>
                  <a:gd name="connsiteX4" fmla="*/ 1911352 w 7315200"/>
                  <a:gd name="connsiteY4" fmla="*/ 0 h 990600"/>
                  <a:gd name="connsiteX5" fmla="*/ 2749551 w 7315200"/>
                  <a:gd name="connsiteY5" fmla="*/ 0 h 990600"/>
                  <a:gd name="connsiteX6" fmla="*/ 3238500 w 7315200"/>
                  <a:gd name="connsiteY6" fmla="*/ 0 h 990600"/>
                  <a:gd name="connsiteX7" fmla="*/ 4076700 w 7315200"/>
                  <a:gd name="connsiteY7" fmla="*/ 0 h 990600"/>
                  <a:gd name="connsiteX8" fmla="*/ 4775199 w 7315200"/>
                  <a:gd name="connsiteY8" fmla="*/ 0 h 990600"/>
                  <a:gd name="connsiteX9" fmla="*/ 5473698 w 7315200"/>
                  <a:gd name="connsiteY9" fmla="*/ 0 h 990600"/>
                  <a:gd name="connsiteX10" fmla="*/ 6172198 w 7315200"/>
                  <a:gd name="connsiteY10" fmla="*/ 0 h 990600"/>
                  <a:gd name="connsiteX11" fmla="*/ 7150097 w 7315200"/>
                  <a:gd name="connsiteY11" fmla="*/ 0 h 990600"/>
                  <a:gd name="connsiteX12" fmla="*/ 7315200 w 7315200"/>
                  <a:gd name="connsiteY12" fmla="*/ 165103 h 990600"/>
                  <a:gd name="connsiteX13" fmla="*/ 7315200 w 7315200"/>
                  <a:gd name="connsiteY13" fmla="*/ 825497 h 990600"/>
                  <a:gd name="connsiteX14" fmla="*/ 7150097 w 7315200"/>
                  <a:gd name="connsiteY14" fmla="*/ 990600 h 990600"/>
                  <a:gd name="connsiteX15" fmla="*/ 6591297 w 7315200"/>
                  <a:gd name="connsiteY15" fmla="*/ 990600 h 990600"/>
                  <a:gd name="connsiteX16" fmla="*/ 5962648 w 7315200"/>
                  <a:gd name="connsiteY16" fmla="*/ 990600 h 990600"/>
                  <a:gd name="connsiteX17" fmla="*/ 5194299 w 7315200"/>
                  <a:gd name="connsiteY17" fmla="*/ 990600 h 990600"/>
                  <a:gd name="connsiteX18" fmla="*/ 4425949 w 7315200"/>
                  <a:gd name="connsiteY18" fmla="*/ 990600 h 990600"/>
                  <a:gd name="connsiteX19" fmla="*/ 3937000 w 7315200"/>
                  <a:gd name="connsiteY19" fmla="*/ 990600 h 990600"/>
                  <a:gd name="connsiteX20" fmla="*/ 3378200 w 7315200"/>
                  <a:gd name="connsiteY20" fmla="*/ 990600 h 990600"/>
                  <a:gd name="connsiteX21" fmla="*/ 2749551 w 7315200"/>
                  <a:gd name="connsiteY21" fmla="*/ 990600 h 990600"/>
                  <a:gd name="connsiteX22" fmla="*/ 2260601 w 7315200"/>
                  <a:gd name="connsiteY22" fmla="*/ 990600 h 990600"/>
                  <a:gd name="connsiteX23" fmla="*/ 1631952 w 7315200"/>
                  <a:gd name="connsiteY23" fmla="*/ 990600 h 990600"/>
                  <a:gd name="connsiteX24" fmla="*/ 1003302 w 7315200"/>
                  <a:gd name="connsiteY24" fmla="*/ 990600 h 990600"/>
                  <a:gd name="connsiteX25" fmla="*/ 165103 w 7315200"/>
                  <a:gd name="connsiteY25" fmla="*/ 990600 h 990600"/>
                  <a:gd name="connsiteX26" fmla="*/ 0 w 7315200"/>
                  <a:gd name="connsiteY26" fmla="*/ 825497 h 990600"/>
                  <a:gd name="connsiteX27" fmla="*/ 0 w 7315200"/>
                  <a:gd name="connsiteY27" fmla="*/ 165103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315200" h="990600" extrusionOk="0">
                    <a:moveTo>
                      <a:pt x="0" y="165103"/>
                    </a:moveTo>
                    <a:cubicBezTo>
                      <a:pt x="2076" y="76680"/>
                      <a:pt x="76584" y="-1427"/>
                      <a:pt x="165103" y="0"/>
                    </a:cubicBezTo>
                    <a:cubicBezTo>
                      <a:pt x="438198" y="27561"/>
                      <a:pt x="520592" y="20763"/>
                      <a:pt x="793752" y="0"/>
                    </a:cubicBezTo>
                    <a:cubicBezTo>
                      <a:pt x="1066912" y="-20763"/>
                      <a:pt x="1054041" y="22153"/>
                      <a:pt x="1282702" y="0"/>
                    </a:cubicBezTo>
                    <a:cubicBezTo>
                      <a:pt x="1511363" y="-22153"/>
                      <a:pt x="1630585" y="2672"/>
                      <a:pt x="1911352" y="0"/>
                    </a:cubicBezTo>
                    <a:cubicBezTo>
                      <a:pt x="2192119" y="-2672"/>
                      <a:pt x="2465614" y="5462"/>
                      <a:pt x="2749551" y="0"/>
                    </a:cubicBezTo>
                    <a:cubicBezTo>
                      <a:pt x="3033488" y="-5462"/>
                      <a:pt x="3008888" y="-1388"/>
                      <a:pt x="3238500" y="0"/>
                    </a:cubicBezTo>
                    <a:cubicBezTo>
                      <a:pt x="3468112" y="1388"/>
                      <a:pt x="3658389" y="-5818"/>
                      <a:pt x="4076700" y="0"/>
                    </a:cubicBezTo>
                    <a:cubicBezTo>
                      <a:pt x="4495011" y="5818"/>
                      <a:pt x="4537624" y="-33644"/>
                      <a:pt x="4775199" y="0"/>
                    </a:cubicBezTo>
                    <a:cubicBezTo>
                      <a:pt x="5012774" y="33644"/>
                      <a:pt x="5289277" y="-5109"/>
                      <a:pt x="5473698" y="0"/>
                    </a:cubicBezTo>
                    <a:cubicBezTo>
                      <a:pt x="5658119" y="5109"/>
                      <a:pt x="5967897" y="-460"/>
                      <a:pt x="6172198" y="0"/>
                    </a:cubicBezTo>
                    <a:cubicBezTo>
                      <a:pt x="6376499" y="460"/>
                      <a:pt x="6856651" y="23067"/>
                      <a:pt x="7150097" y="0"/>
                    </a:cubicBezTo>
                    <a:cubicBezTo>
                      <a:pt x="7242133" y="9129"/>
                      <a:pt x="7317772" y="73604"/>
                      <a:pt x="7315200" y="165103"/>
                    </a:cubicBezTo>
                    <a:cubicBezTo>
                      <a:pt x="7330571" y="348881"/>
                      <a:pt x="7322373" y="528658"/>
                      <a:pt x="7315200" y="825497"/>
                    </a:cubicBezTo>
                    <a:cubicBezTo>
                      <a:pt x="7333547" y="920333"/>
                      <a:pt x="7245534" y="990295"/>
                      <a:pt x="7150097" y="990600"/>
                    </a:cubicBezTo>
                    <a:cubicBezTo>
                      <a:pt x="6891247" y="994617"/>
                      <a:pt x="6720745" y="1000799"/>
                      <a:pt x="6591297" y="990600"/>
                    </a:cubicBezTo>
                    <a:cubicBezTo>
                      <a:pt x="6461849" y="980401"/>
                      <a:pt x="6194038" y="1017500"/>
                      <a:pt x="5962648" y="990600"/>
                    </a:cubicBezTo>
                    <a:cubicBezTo>
                      <a:pt x="5731258" y="963700"/>
                      <a:pt x="5576588" y="975803"/>
                      <a:pt x="5194299" y="990600"/>
                    </a:cubicBezTo>
                    <a:cubicBezTo>
                      <a:pt x="4812010" y="1005397"/>
                      <a:pt x="4687006" y="986727"/>
                      <a:pt x="4425949" y="990600"/>
                    </a:cubicBezTo>
                    <a:cubicBezTo>
                      <a:pt x="4164892" y="994474"/>
                      <a:pt x="4099224" y="989749"/>
                      <a:pt x="3937000" y="990600"/>
                    </a:cubicBezTo>
                    <a:cubicBezTo>
                      <a:pt x="3774776" y="991451"/>
                      <a:pt x="3494902" y="993757"/>
                      <a:pt x="3378200" y="990600"/>
                    </a:cubicBezTo>
                    <a:cubicBezTo>
                      <a:pt x="3261498" y="987443"/>
                      <a:pt x="2964559" y="1021198"/>
                      <a:pt x="2749551" y="990600"/>
                    </a:cubicBezTo>
                    <a:cubicBezTo>
                      <a:pt x="2534543" y="960002"/>
                      <a:pt x="2488736" y="993285"/>
                      <a:pt x="2260601" y="990600"/>
                    </a:cubicBezTo>
                    <a:cubicBezTo>
                      <a:pt x="2032466" y="987916"/>
                      <a:pt x="1811465" y="984948"/>
                      <a:pt x="1631952" y="990600"/>
                    </a:cubicBezTo>
                    <a:cubicBezTo>
                      <a:pt x="1452439" y="996252"/>
                      <a:pt x="1234178" y="1005481"/>
                      <a:pt x="1003302" y="990600"/>
                    </a:cubicBezTo>
                    <a:cubicBezTo>
                      <a:pt x="772426" y="975720"/>
                      <a:pt x="539617" y="991149"/>
                      <a:pt x="165103" y="990600"/>
                    </a:cubicBezTo>
                    <a:cubicBezTo>
                      <a:pt x="73510" y="995455"/>
                      <a:pt x="-3107" y="919161"/>
                      <a:pt x="0" y="825497"/>
                    </a:cubicBezTo>
                    <a:cubicBezTo>
                      <a:pt x="12003" y="628218"/>
                      <a:pt x="-20229" y="394016"/>
                      <a:pt x="0" y="165103"/>
                    </a:cubicBezTo>
                    <a:close/>
                  </a:path>
                </a:pathLst>
              </a:cu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r>
                  <a:rPr lang="en-US" sz="3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Schwefel 2.22 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35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5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50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∏"/>
                            <m:ctrlP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en-US" sz="3500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A44448B-4FF4-264C-298F-AC10CC600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05000"/>
                <a:ext cx="7315200" cy="990600"/>
              </a:xfrm>
              <a:prstGeom prst="roundRect">
                <a:avLst/>
              </a:prstGeom>
              <a:blipFill>
                <a:blip r:embed="rId2"/>
                <a:stretch>
                  <a:fillRect l="-1405" b="-3448"/>
                </a:stretch>
              </a:blipFill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custGeom>
                        <a:avLst/>
                        <a:gdLst>
                          <a:gd name="connsiteX0" fmla="*/ 0 w 7315200"/>
                          <a:gd name="connsiteY0" fmla="*/ 165103 h 990600"/>
                          <a:gd name="connsiteX1" fmla="*/ 165103 w 7315200"/>
                          <a:gd name="connsiteY1" fmla="*/ 0 h 990600"/>
                          <a:gd name="connsiteX2" fmla="*/ 793752 w 7315200"/>
                          <a:gd name="connsiteY2" fmla="*/ 0 h 990600"/>
                          <a:gd name="connsiteX3" fmla="*/ 1282702 w 7315200"/>
                          <a:gd name="connsiteY3" fmla="*/ 0 h 990600"/>
                          <a:gd name="connsiteX4" fmla="*/ 1911352 w 7315200"/>
                          <a:gd name="connsiteY4" fmla="*/ 0 h 990600"/>
                          <a:gd name="connsiteX5" fmla="*/ 2749551 w 7315200"/>
                          <a:gd name="connsiteY5" fmla="*/ 0 h 990600"/>
                          <a:gd name="connsiteX6" fmla="*/ 3238500 w 7315200"/>
                          <a:gd name="connsiteY6" fmla="*/ 0 h 990600"/>
                          <a:gd name="connsiteX7" fmla="*/ 4076700 w 7315200"/>
                          <a:gd name="connsiteY7" fmla="*/ 0 h 990600"/>
                          <a:gd name="connsiteX8" fmla="*/ 4775199 w 7315200"/>
                          <a:gd name="connsiteY8" fmla="*/ 0 h 990600"/>
                          <a:gd name="connsiteX9" fmla="*/ 5473698 w 7315200"/>
                          <a:gd name="connsiteY9" fmla="*/ 0 h 990600"/>
                          <a:gd name="connsiteX10" fmla="*/ 6172198 w 7315200"/>
                          <a:gd name="connsiteY10" fmla="*/ 0 h 990600"/>
                          <a:gd name="connsiteX11" fmla="*/ 7150097 w 7315200"/>
                          <a:gd name="connsiteY11" fmla="*/ 0 h 990600"/>
                          <a:gd name="connsiteX12" fmla="*/ 7315200 w 7315200"/>
                          <a:gd name="connsiteY12" fmla="*/ 165103 h 990600"/>
                          <a:gd name="connsiteX13" fmla="*/ 7315200 w 7315200"/>
                          <a:gd name="connsiteY13" fmla="*/ 825497 h 990600"/>
                          <a:gd name="connsiteX14" fmla="*/ 7150097 w 7315200"/>
                          <a:gd name="connsiteY14" fmla="*/ 990600 h 990600"/>
                          <a:gd name="connsiteX15" fmla="*/ 6591297 w 7315200"/>
                          <a:gd name="connsiteY15" fmla="*/ 990600 h 990600"/>
                          <a:gd name="connsiteX16" fmla="*/ 5962648 w 7315200"/>
                          <a:gd name="connsiteY16" fmla="*/ 990600 h 990600"/>
                          <a:gd name="connsiteX17" fmla="*/ 5194299 w 7315200"/>
                          <a:gd name="connsiteY17" fmla="*/ 990600 h 990600"/>
                          <a:gd name="connsiteX18" fmla="*/ 4425949 w 7315200"/>
                          <a:gd name="connsiteY18" fmla="*/ 990600 h 990600"/>
                          <a:gd name="connsiteX19" fmla="*/ 3937000 w 7315200"/>
                          <a:gd name="connsiteY19" fmla="*/ 990600 h 990600"/>
                          <a:gd name="connsiteX20" fmla="*/ 3378200 w 7315200"/>
                          <a:gd name="connsiteY20" fmla="*/ 990600 h 990600"/>
                          <a:gd name="connsiteX21" fmla="*/ 2749551 w 7315200"/>
                          <a:gd name="connsiteY21" fmla="*/ 990600 h 990600"/>
                          <a:gd name="connsiteX22" fmla="*/ 2260601 w 7315200"/>
                          <a:gd name="connsiteY22" fmla="*/ 990600 h 990600"/>
                          <a:gd name="connsiteX23" fmla="*/ 1631952 w 7315200"/>
                          <a:gd name="connsiteY23" fmla="*/ 990600 h 990600"/>
                          <a:gd name="connsiteX24" fmla="*/ 1003302 w 7315200"/>
                          <a:gd name="connsiteY24" fmla="*/ 990600 h 990600"/>
                          <a:gd name="connsiteX25" fmla="*/ 165103 w 7315200"/>
                          <a:gd name="connsiteY25" fmla="*/ 990600 h 990600"/>
                          <a:gd name="connsiteX26" fmla="*/ 0 w 7315200"/>
                          <a:gd name="connsiteY26" fmla="*/ 825497 h 990600"/>
                          <a:gd name="connsiteX27" fmla="*/ 0 w 7315200"/>
                          <a:gd name="connsiteY27" fmla="*/ 165103 h 990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</a:cxnLst>
                        <a:rect l="l" t="t" r="r" b="b"/>
                        <a:pathLst>
                          <a:path w="7315200" h="990600" extrusionOk="0">
                            <a:moveTo>
                              <a:pt x="0" y="165103"/>
                            </a:moveTo>
                            <a:cubicBezTo>
                              <a:pt x="2076" y="76680"/>
                              <a:pt x="76584" y="-1427"/>
                              <a:pt x="165103" y="0"/>
                            </a:cubicBezTo>
                            <a:cubicBezTo>
                              <a:pt x="438198" y="27561"/>
                              <a:pt x="520592" y="20763"/>
                              <a:pt x="793752" y="0"/>
                            </a:cubicBezTo>
                            <a:cubicBezTo>
                              <a:pt x="1066912" y="-20763"/>
                              <a:pt x="1054041" y="22153"/>
                              <a:pt x="1282702" y="0"/>
                            </a:cubicBezTo>
                            <a:cubicBezTo>
                              <a:pt x="1511363" y="-22153"/>
                              <a:pt x="1630585" y="2672"/>
                              <a:pt x="1911352" y="0"/>
                            </a:cubicBezTo>
                            <a:cubicBezTo>
                              <a:pt x="2192119" y="-2672"/>
                              <a:pt x="2465614" y="5462"/>
                              <a:pt x="2749551" y="0"/>
                            </a:cubicBezTo>
                            <a:cubicBezTo>
                              <a:pt x="3033488" y="-5462"/>
                              <a:pt x="3008888" y="-1388"/>
                              <a:pt x="3238500" y="0"/>
                            </a:cubicBezTo>
                            <a:cubicBezTo>
                              <a:pt x="3468112" y="1388"/>
                              <a:pt x="3658389" y="-5818"/>
                              <a:pt x="4076700" y="0"/>
                            </a:cubicBezTo>
                            <a:cubicBezTo>
                              <a:pt x="4495011" y="5818"/>
                              <a:pt x="4537624" y="-33644"/>
                              <a:pt x="4775199" y="0"/>
                            </a:cubicBezTo>
                            <a:cubicBezTo>
                              <a:pt x="5012774" y="33644"/>
                              <a:pt x="5289277" y="-5109"/>
                              <a:pt x="5473698" y="0"/>
                            </a:cubicBezTo>
                            <a:cubicBezTo>
                              <a:pt x="5658119" y="5109"/>
                              <a:pt x="5967897" y="-460"/>
                              <a:pt x="6172198" y="0"/>
                            </a:cubicBezTo>
                            <a:cubicBezTo>
                              <a:pt x="6376499" y="460"/>
                              <a:pt x="6856651" y="23067"/>
                              <a:pt x="7150097" y="0"/>
                            </a:cubicBezTo>
                            <a:cubicBezTo>
                              <a:pt x="7242133" y="9129"/>
                              <a:pt x="7317772" y="73604"/>
                              <a:pt x="7315200" y="165103"/>
                            </a:cubicBezTo>
                            <a:cubicBezTo>
                              <a:pt x="7330571" y="348881"/>
                              <a:pt x="7322373" y="528658"/>
                              <a:pt x="7315200" y="825497"/>
                            </a:cubicBezTo>
                            <a:cubicBezTo>
                              <a:pt x="7333547" y="920333"/>
                              <a:pt x="7245534" y="990295"/>
                              <a:pt x="7150097" y="990600"/>
                            </a:cubicBezTo>
                            <a:cubicBezTo>
                              <a:pt x="6891247" y="994617"/>
                              <a:pt x="6720745" y="1000799"/>
                              <a:pt x="6591297" y="990600"/>
                            </a:cubicBezTo>
                            <a:cubicBezTo>
                              <a:pt x="6461849" y="980401"/>
                              <a:pt x="6194038" y="1017500"/>
                              <a:pt x="5962648" y="990600"/>
                            </a:cubicBezTo>
                            <a:cubicBezTo>
                              <a:pt x="5731258" y="963700"/>
                              <a:pt x="5576588" y="975803"/>
                              <a:pt x="5194299" y="990600"/>
                            </a:cubicBezTo>
                            <a:cubicBezTo>
                              <a:pt x="4812010" y="1005397"/>
                              <a:pt x="4687006" y="986727"/>
                              <a:pt x="4425949" y="990600"/>
                            </a:cubicBezTo>
                            <a:cubicBezTo>
                              <a:pt x="4164892" y="994474"/>
                              <a:pt x="4099224" y="989749"/>
                              <a:pt x="3937000" y="990600"/>
                            </a:cubicBezTo>
                            <a:cubicBezTo>
                              <a:pt x="3774776" y="991451"/>
                              <a:pt x="3494902" y="993757"/>
                              <a:pt x="3378200" y="990600"/>
                            </a:cubicBezTo>
                            <a:cubicBezTo>
                              <a:pt x="3261498" y="987443"/>
                              <a:pt x="2964559" y="1021198"/>
                              <a:pt x="2749551" y="990600"/>
                            </a:cubicBezTo>
                            <a:cubicBezTo>
                              <a:pt x="2534543" y="960002"/>
                              <a:pt x="2488736" y="993285"/>
                              <a:pt x="2260601" y="990600"/>
                            </a:cubicBezTo>
                            <a:cubicBezTo>
                              <a:pt x="2032466" y="987916"/>
                              <a:pt x="1811465" y="984948"/>
                              <a:pt x="1631952" y="990600"/>
                            </a:cubicBezTo>
                            <a:cubicBezTo>
                              <a:pt x="1452439" y="996252"/>
                              <a:pt x="1234178" y="1005481"/>
                              <a:pt x="1003302" y="990600"/>
                            </a:cubicBezTo>
                            <a:cubicBezTo>
                              <a:pt x="772426" y="975720"/>
                              <a:pt x="539617" y="991149"/>
                              <a:pt x="165103" y="990600"/>
                            </a:cubicBezTo>
                            <a:cubicBezTo>
                              <a:pt x="73510" y="995455"/>
                              <a:pt x="-3107" y="919161"/>
                              <a:pt x="0" y="825497"/>
                            </a:cubicBezTo>
                            <a:cubicBezTo>
                              <a:pt x="12003" y="628218"/>
                              <a:pt x="-20229" y="394016"/>
                              <a:pt x="0" y="16510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9685933-225C-E143-ED0C-F5DAB7A7E9CD}"/>
                  </a:ext>
                </a:extLst>
              </p:cNvPr>
              <p:cNvSpPr/>
              <p:nvPr/>
            </p:nvSpPr>
            <p:spPr>
              <a:xfrm>
                <a:off x="228600" y="3592551"/>
                <a:ext cx="9753600" cy="990600"/>
              </a:xfrm>
              <a:custGeom>
                <a:avLst/>
                <a:gdLst>
                  <a:gd name="connsiteX0" fmla="*/ 0 w 9753600"/>
                  <a:gd name="connsiteY0" fmla="*/ 165103 h 990600"/>
                  <a:gd name="connsiteX1" fmla="*/ 165103 w 9753600"/>
                  <a:gd name="connsiteY1" fmla="*/ 0 h 990600"/>
                  <a:gd name="connsiteX2" fmla="*/ 743969 w 9753600"/>
                  <a:gd name="connsiteY2" fmla="*/ 0 h 990600"/>
                  <a:gd name="connsiteX3" fmla="*/ 1134366 w 9753600"/>
                  <a:gd name="connsiteY3" fmla="*/ 0 h 990600"/>
                  <a:gd name="connsiteX4" fmla="*/ 1713232 w 9753600"/>
                  <a:gd name="connsiteY4" fmla="*/ 0 h 990600"/>
                  <a:gd name="connsiteX5" fmla="*/ 2574799 w 9753600"/>
                  <a:gd name="connsiteY5" fmla="*/ 0 h 990600"/>
                  <a:gd name="connsiteX6" fmla="*/ 2965197 w 9753600"/>
                  <a:gd name="connsiteY6" fmla="*/ 0 h 990600"/>
                  <a:gd name="connsiteX7" fmla="*/ 3826765 w 9753600"/>
                  <a:gd name="connsiteY7" fmla="*/ 0 h 990600"/>
                  <a:gd name="connsiteX8" fmla="*/ 4499864 w 9753600"/>
                  <a:gd name="connsiteY8" fmla="*/ 0 h 990600"/>
                  <a:gd name="connsiteX9" fmla="*/ 5172964 w 9753600"/>
                  <a:gd name="connsiteY9" fmla="*/ 0 h 990600"/>
                  <a:gd name="connsiteX10" fmla="*/ 5846063 w 9753600"/>
                  <a:gd name="connsiteY10" fmla="*/ 0 h 990600"/>
                  <a:gd name="connsiteX11" fmla="*/ 6424929 w 9753600"/>
                  <a:gd name="connsiteY11" fmla="*/ 0 h 990600"/>
                  <a:gd name="connsiteX12" fmla="*/ 7192263 w 9753600"/>
                  <a:gd name="connsiteY12" fmla="*/ 0 h 990600"/>
                  <a:gd name="connsiteX13" fmla="*/ 8053830 w 9753600"/>
                  <a:gd name="connsiteY13" fmla="*/ 0 h 990600"/>
                  <a:gd name="connsiteX14" fmla="*/ 8538462 w 9753600"/>
                  <a:gd name="connsiteY14" fmla="*/ 0 h 990600"/>
                  <a:gd name="connsiteX15" fmla="*/ 9588497 w 9753600"/>
                  <a:gd name="connsiteY15" fmla="*/ 0 h 990600"/>
                  <a:gd name="connsiteX16" fmla="*/ 9753600 w 9753600"/>
                  <a:gd name="connsiteY16" fmla="*/ 165103 h 990600"/>
                  <a:gd name="connsiteX17" fmla="*/ 9753600 w 9753600"/>
                  <a:gd name="connsiteY17" fmla="*/ 825497 h 990600"/>
                  <a:gd name="connsiteX18" fmla="*/ 9588497 w 9753600"/>
                  <a:gd name="connsiteY18" fmla="*/ 990600 h 990600"/>
                  <a:gd name="connsiteX19" fmla="*/ 9009631 w 9753600"/>
                  <a:gd name="connsiteY19" fmla="*/ 990600 h 990600"/>
                  <a:gd name="connsiteX20" fmla="*/ 8525000 w 9753600"/>
                  <a:gd name="connsiteY20" fmla="*/ 990600 h 990600"/>
                  <a:gd name="connsiteX21" fmla="*/ 7946134 w 9753600"/>
                  <a:gd name="connsiteY21" fmla="*/ 990600 h 990600"/>
                  <a:gd name="connsiteX22" fmla="*/ 7555736 w 9753600"/>
                  <a:gd name="connsiteY22" fmla="*/ 990600 h 990600"/>
                  <a:gd name="connsiteX23" fmla="*/ 6976871 w 9753600"/>
                  <a:gd name="connsiteY23" fmla="*/ 990600 h 990600"/>
                  <a:gd name="connsiteX24" fmla="*/ 6398005 w 9753600"/>
                  <a:gd name="connsiteY24" fmla="*/ 990600 h 990600"/>
                  <a:gd name="connsiteX25" fmla="*/ 6007607 w 9753600"/>
                  <a:gd name="connsiteY25" fmla="*/ 990600 h 990600"/>
                  <a:gd name="connsiteX26" fmla="*/ 5146040 w 9753600"/>
                  <a:gd name="connsiteY26" fmla="*/ 990600 h 990600"/>
                  <a:gd name="connsiteX27" fmla="*/ 4661408 w 9753600"/>
                  <a:gd name="connsiteY27" fmla="*/ 990600 h 990600"/>
                  <a:gd name="connsiteX28" fmla="*/ 4271010 w 9753600"/>
                  <a:gd name="connsiteY28" fmla="*/ 990600 h 990600"/>
                  <a:gd name="connsiteX29" fmla="*/ 3880613 w 9753600"/>
                  <a:gd name="connsiteY29" fmla="*/ 990600 h 990600"/>
                  <a:gd name="connsiteX30" fmla="*/ 3207513 w 9753600"/>
                  <a:gd name="connsiteY30" fmla="*/ 990600 h 990600"/>
                  <a:gd name="connsiteX31" fmla="*/ 2722881 w 9753600"/>
                  <a:gd name="connsiteY31" fmla="*/ 990600 h 990600"/>
                  <a:gd name="connsiteX32" fmla="*/ 1955548 w 9753600"/>
                  <a:gd name="connsiteY32" fmla="*/ 990600 h 990600"/>
                  <a:gd name="connsiteX33" fmla="*/ 1093980 w 9753600"/>
                  <a:gd name="connsiteY33" fmla="*/ 990600 h 990600"/>
                  <a:gd name="connsiteX34" fmla="*/ 165103 w 9753600"/>
                  <a:gd name="connsiteY34" fmla="*/ 990600 h 990600"/>
                  <a:gd name="connsiteX35" fmla="*/ 0 w 9753600"/>
                  <a:gd name="connsiteY35" fmla="*/ 825497 h 990600"/>
                  <a:gd name="connsiteX36" fmla="*/ 0 w 9753600"/>
                  <a:gd name="connsiteY36" fmla="*/ 165103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9753600" h="990600" extrusionOk="0">
                    <a:moveTo>
                      <a:pt x="0" y="165103"/>
                    </a:moveTo>
                    <a:cubicBezTo>
                      <a:pt x="2076" y="76680"/>
                      <a:pt x="76584" y="-1427"/>
                      <a:pt x="165103" y="0"/>
                    </a:cubicBezTo>
                    <a:cubicBezTo>
                      <a:pt x="388130" y="5331"/>
                      <a:pt x="619390" y="-18458"/>
                      <a:pt x="743969" y="0"/>
                    </a:cubicBezTo>
                    <a:cubicBezTo>
                      <a:pt x="868548" y="18458"/>
                      <a:pt x="1008787" y="-15527"/>
                      <a:pt x="1134366" y="0"/>
                    </a:cubicBezTo>
                    <a:cubicBezTo>
                      <a:pt x="1259945" y="15527"/>
                      <a:pt x="1435351" y="22458"/>
                      <a:pt x="1713232" y="0"/>
                    </a:cubicBezTo>
                    <a:cubicBezTo>
                      <a:pt x="1991113" y="-22458"/>
                      <a:pt x="2386493" y="11196"/>
                      <a:pt x="2574799" y="0"/>
                    </a:cubicBezTo>
                    <a:cubicBezTo>
                      <a:pt x="2763105" y="-11196"/>
                      <a:pt x="2772401" y="10227"/>
                      <a:pt x="2965197" y="0"/>
                    </a:cubicBezTo>
                    <a:cubicBezTo>
                      <a:pt x="3157993" y="-10227"/>
                      <a:pt x="3463312" y="1954"/>
                      <a:pt x="3826765" y="0"/>
                    </a:cubicBezTo>
                    <a:cubicBezTo>
                      <a:pt x="4190218" y="-1954"/>
                      <a:pt x="4217630" y="13512"/>
                      <a:pt x="4499864" y="0"/>
                    </a:cubicBezTo>
                    <a:cubicBezTo>
                      <a:pt x="4782098" y="-13512"/>
                      <a:pt x="4953269" y="-21542"/>
                      <a:pt x="5172964" y="0"/>
                    </a:cubicBezTo>
                    <a:cubicBezTo>
                      <a:pt x="5392659" y="21542"/>
                      <a:pt x="5692169" y="-13086"/>
                      <a:pt x="5846063" y="0"/>
                    </a:cubicBezTo>
                    <a:cubicBezTo>
                      <a:pt x="5999957" y="13086"/>
                      <a:pt x="6252356" y="26306"/>
                      <a:pt x="6424929" y="0"/>
                    </a:cubicBezTo>
                    <a:cubicBezTo>
                      <a:pt x="6597502" y="-26306"/>
                      <a:pt x="6883970" y="-30801"/>
                      <a:pt x="7192263" y="0"/>
                    </a:cubicBezTo>
                    <a:cubicBezTo>
                      <a:pt x="7500556" y="30801"/>
                      <a:pt x="7639211" y="-16448"/>
                      <a:pt x="8053830" y="0"/>
                    </a:cubicBezTo>
                    <a:cubicBezTo>
                      <a:pt x="8468449" y="16448"/>
                      <a:pt x="8425782" y="21984"/>
                      <a:pt x="8538462" y="0"/>
                    </a:cubicBezTo>
                    <a:cubicBezTo>
                      <a:pt x="8651142" y="-21984"/>
                      <a:pt x="9291952" y="-51551"/>
                      <a:pt x="9588497" y="0"/>
                    </a:cubicBezTo>
                    <a:cubicBezTo>
                      <a:pt x="9679296" y="9631"/>
                      <a:pt x="9748081" y="62688"/>
                      <a:pt x="9753600" y="165103"/>
                    </a:cubicBezTo>
                    <a:cubicBezTo>
                      <a:pt x="9723460" y="445358"/>
                      <a:pt x="9723418" y="507166"/>
                      <a:pt x="9753600" y="825497"/>
                    </a:cubicBezTo>
                    <a:cubicBezTo>
                      <a:pt x="9758197" y="937662"/>
                      <a:pt x="9685127" y="983791"/>
                      <a:pt x="9588497" y="990600"/>
                    </a:cubicBezTo>
                    <a:cubicBezTo>
                      <a:pt x="9302460" y="981185"/>
                      <a:pt x="9137180" y="1008980"/>
                      <a:pt x="9009631" y="990600"/>
                    </a:cubicBezTo>
                    <a:cubicBezTo>
                      <a:pt x="8882082" y="972220"/>
                      <a:pt x="8662464" y="975816"/>
                      <a:pt x="8525000" y="990600"/>
                    </a:cubicBezTo>
                    <a:cubicBezTo>
                      <a:pt x="8387536" y="1005384"/>
                      <a:pt x="8233452" y="984861"/>
                      <a:pt x="7946134" y="990600"/>
                    </a:cubicBezTo>
                    <a:cubicBezTo>
                      <a:pt x="7658816" y="996339"/>
                      <a:pt x="7638132" y="1003927"/>
                      <a:pt x="7555736" y="990600"/>
                    </a:cubicBezTo>
                    <a:cubicBezTo>
                      <a:pt x="7473340" y="977273"/>
                      <a:pt x="7253497" y="1017799"/>
                      <a:pt x="6976871" y="990600"/>
                    </a:cubicBezTo>
                    <a:cubicBezTo>
                      <a:pt x="6700246" y="963401"/>
                      <a:pt x="6570221" y="977566"/>
                      <a:pt x="6398005" y="990600"/>
                    </a:cubicBezTo>
                    <a:cubicBezTo>
                      <a:pt x="6225789" y="1003634"/>
                      <a:pt x="6113359" y="990070"/>
                      <a:pt x="6007607" y="990600"/>
                    </a:cubicBezTo>
                    <a:cubicBezTo>
                      <a:pt x="5901855" y="991130"/>
                      <a:pt x="5529946" y="1013767"/>
                      <a:pt x="5146040" y="990600"/>
                    </a:cubicBezTo>
                    <a:cubicBezTo>
                      <a:pt x="4762134" y="967433"/>
                      <a:pt x="4780511" y="995702"/>
                      <a:pt x="4661408" y="990600"/>
                    </a:cubicBezTo>
                    <a:cubicBezTo>
                      <a:pt x="4542305" y="985498"/>
                      <a:pt x="4420113" y="989250"/>
                      <a:pt x="4271010" y="990600"/>
                    </a:cubicBezTo>
                    <a:cubicBezTo>
                      <a:pt x="4121907" y="991950"/>
                      <a:pt x="4026280" y="977474"/>
                      <a:pt x="3880613" y="990600"/>
                    </a:cubicBezTo>
                    <a:cubicBezTo>
                      <a:pt x="3734946" y="1003726"/>
                      <a:pt x="3421186" y="983030"/>
                      <a:pt x="3207513" y="990600"/>
                    </a:cubicBezTo>
                    <a:cubicBezTo>
                      <a:pt x="2993840" y="998170"/>
                      <a:pt x="2915043" y="1004581"/>
                      <a:pt x="2722881" y="990600"/>
                    </a:cubicBezTo>
                    <a:cubicBezTo>
                      <a:pt x="2530719" y="976619"/>
                      <a:pt x="2217444" y="959864"/>
                      <a:pt x="1955548" y="990600"/>
                    </a:cubicBezTo>
                    <a:cubicBezTo>
                      <a:pt x="1693652" y="1021336"/>
                      <a:pt x="1462051" y="977589"/>
                      <a:pt x="1093980" y="990600"/>
                    </a:cubicBezTo>
                    <a:cubicBezTo>
                      <a:pt x="725909" y="1003611"/>
                      <a:pt x="470443" y="951940"/>
                      <a:pt x="165103" y="990600"/>
                    </a:cubicBezTo>
                    <a:cubicBezTo>
                      <a:pt x="72702" y="987248"/>
                      <a:pt x="3362" y="919962"/>
                      <a:pt x="0" y="825497"/>
                    </a:cubicBezTo>
                    <a:cubicBezTo>
                      <a:pt x="-8818" y="589951"/>
                      <a:pt x="-6349" y="431215"/>
                      <a:pt x="0" y="165103"/>
                    </a:cubicBezTo>
                    <a:close/>
                  </a:path>
                </a:pathLst>
              </a:cu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r>
                  <a:rPr lang="en-US" sz="3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Zakharov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35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Sup>
                          <m:sSubSupPr>
                            <m:ctrlPr>
                              <a:rPr lang="en-US" sz="35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25"/>
                                  </m:r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p>
                              <m:e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sSub>
                                  <m:sSubPr>
                                    <m:ctrlPr>
                                      <a:rPr lang="en-US" sz="35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5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5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5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5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25"/>
                                  </m:rP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p>
                              <m:e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sSub>
                                  <m:sSubPr>
                                    <m:ctrlPr>
                                      <a:rPr lang="en-US" sz="35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5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5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35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nary>
                  </m:oMath>
                </a14:m>
                <a:endParaRPr lang="en-US" sz="3500" dirty="0"/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9685933-225C-E143-ED0C-F5DAB7A7E9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592551"/>
                <a:ext cx="9753600" cy="990600"/>
              </a:xfrm>
              <a:prstGeom prst="roundRect">
                <a:avLst/>
              </a:prstGeom>
              <a:blipFill>
                <a:blip r:embed="rId3"/>
                <a:stretch>
                  <a:fillRect l="-1119" b="-3977"/>
                </a:stretch>
              </a:blipFill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custGeom>
                        <a:avLst/>
                        <a:gdLst>
                          <a:gd name="connsiteX0" fmla="*/ 0 w 9753600"/>
                          <a:gd name="connsiteY0" fmla="*/ 165103 h 990600"/>
                          <a:gd name="connsiteX1" fmla="*/ 165103 w 9753600"/>
                          <a:gd name="connsiteY1" fmla="*/ 0 h 990600"/>
                          <a:gd name="connsiteX2" fmla="*/ 743969 w 9753600"/>
                          <a:gd name="connsiteY2" fmla="*/ 0 h 990600"/>
                          <a:gd name="connsiteX3" fmla="*/ 1134366 w 9753600"/>
                          <a:gd name="connsiteY3" fmla="*/ 0 h 990600"/>
                          <a:gd name="connsiteX4" fmla="*/ 1713232 w 9753600"/>
                          <a:gd name="connsiteY4" fmla="*/ 0 h 990600"/>
                          <a:gd name="connsiteX5" fmla="*/ 2574799 w 9753600"/>
                          <a:gd name="connsiteY5" fmla="*/ 0 h 990600"/>
                          <a:gd name="connsiteX6" fmla="*/ 2965197 w 9753600"/>
                          <a:gd name="connsiteY6" fmla="*/ 0 h 990600"/>
                          <a:gd name="connsiteX7" fmla="*/ 3826765 w 9753600"/>
                          <a:gd name="connsiteY7" fmla="*/ 0 h 990600"/>
                          <a:gd name="connsiteX8" fmla="*/ 4499864 w 9753600"/>
                          <a:gd name="connsiteY8" fmla="*/ 0 h 990600"/>
                          <a:gd name="connsiteX9" fmla="*/ 5172964 w 9753600"/>
                          <a:gd name="connsiteY9" fmla="*/ 0 h 990600"/>
                          <a:gd name="connsiteX10" fmla="*/ 5846063 w 9753600"/>
                          <a:gd name="connsiteY10" fmla="*/ 0 h 990600"/>
                          <a:gd name="connsiteX11" fmla="*/ 6424929 w 9753600"/>
                          <a:gd name="connsiteY11" fmla="*/ 0 h 990600"/>
                          <a:gd name="connsiteX12" fmla="*/ 7192263 w 9753600"/>
                          <a:gd name="connsiteY12" fmla="*/ 0 h 990600"/>
                          <a:gd name="connsiteX13" fmla="*/ 8053830 w 9753600"/>
                          <a:gd name="connsiteY13" fmla="*/ 0 h 990600"/>
                          <a:gd name="connsiteX14" fmla="*/ 8538462 w 9753600"/>
                          <a:gd name="connsiteY14" fmla="*/ 0 h 990600"/>
                          <a:gd name="connsiteX15" fmla="*/ 9588497 w 9753600"/>
                          <a:gd name="connsiteY15" fmla="*/ 0 h 990600"/>
                          <a:gd name="connsiteX16" fmla="*/ 9753600 w 9753600"/>
                          <a:gd name="connsiteY16" fmla="*/ 165103 h 990600"/>
                          <a:gd name="connsiteX17" fmla="*/ 9753600 w 9753600"/>
                          <a:gd name="connsiteY17" fmla="*/ 825497 h 990600"/>
                          <a:gd name="connsiteX18" fmla="*/ 9588497 w 9753600"/>
                          <a:gd name="connsiteY18" fmla="*/ 990600 h 990600"/>
                          <a:gd name="connsiteX19" fmla="*/ 9009631 w 9753600"/>
                          <a:gd name="connsiteY19" fmla="*/ 990600 h 990600"/>
                          <a:gd name="connsiteX20" fmla="*/ 8525000 w 9753600"/>
                          <a:gd name="connsiteY20" fmla="*/ 990600 h 990600"/>
                          <a:gd name="connsiteX21" fmla="*/ 7946134 w 9753600"/>
                          <a:gd name="connsiteY21" fmla="*/ 990600 h 990600"/>
                          <a:gd name="connsiteX22" fmla="*/ 7555736 w 9753600"/>
                          <a:gd name="connsiteY22" fmla="*/ 990600 h 990600"/>
                          <a:gd name="connsiteX23" fmla="*/ 6976871 w 9753600"/>
                          <a:gd name="connsiteY23" fmla="*/ 990600 h 990600"/>
                          <a:gd name="connsiteX24" fmla="*/ 6398005 w 9753600"/>
                          <a:gd name="connsiteY24" fmla="*/ 990600 h 990600"/>
                          <a:gd name="connsiteX25" fmla="*/ 6007607 w 9753600"/>
                          <a:gd name="connsiteY25" fmla="*/ 990600 h 990600"/>
                          <a:gd name="connsiteX26" fmla="*/ 5146040 w 9753600"/>
                          <a:gd name="connsiteY26" fmla="*/ 990600 h 990600"/>
                          <a:gd name="connsiteX27" fmla="*/ 4661408 w 9753600"/>
                          <a:gd name="connsiteY27" fmla="*/ 990600 h 990600"/>
                          <a:gd name="connsiteX28" fmla="*/ 4271010 w 9753600"/>
                          <a:gd name="connsiteY28" fmla="*/ 990600 h 990600"/>
                          <a:gd name="connsiteX29" fmla="*/ 3880613 w 9753600"/>
                          <a:gd name="connsiteY29" fmla="*/ 990600 h 990600"/>
                          <a:gd name="connsiteX30" fmla="*/ 3207513 w 9753600"/>
                          <a:gd name="connsiteY30" fmla="*/ 990600 h 990600"/>
                          <a:gd name="connsiteX31" fmla="*/ 2722881 w 9753600"/>
                          <a:gd name="connsiteY31" fmla="*/ 990600 h 990600"/>
                          <a:gd name="connsiteX32" fmla="*/ 1955548 w 9753600"/>
                          <a:gd name="connsiteY32" fmla="*/ 990600 h 990600"/>
                          <a:gd name="connsiteX33" fmla="*/ 1093980 w 9753600"/>
                          <a:gd name="connsiteY33" fmla="*/ 990600 h 990600"/>
                          <a:gd name="connsiteX34" fmla="*/ 165103 w 9753600"/>
                          <a:gd name="connsiteY34" fmla="*/ 990600 h 990600"/>
                          <a:gd name="connsiteX35" fmla="*/ 0 w 9753600"/>
                          <a:gd name="connsiteY35" fmla="*/ 825497 h 990600"/>
                          <a:gd name="connsiteX36" fmla="*/ 0 w 9753600"/>
                          <a:gd name="connsiteY36" fmla="*/ 165103 h 990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</a:cxnLst>
                        <a:rect l="l" t="t" r="r" b="b"/>
                        <a:pathLst>
                          <a:path w="9753600" h="990600" extrusionOk="0">
                            <a:moveTo>
                              <a:pt x="0" y="165103"/>
                            </a:moveTo>
                            <a:cubicBezTo>
                              <a:pt x="2076" y="76680"/>
                              <a:pt x="76584" y="-1427"/>
                              <a:pt x="165103" y="0"/>
                            </a:cubicBezTo>
                            <a:cubicBezTo>
                              <a:pt x="388130" y="5331"/>
                              <a:pt x="619390" y="-18458"/>
                              <a:pt x="743969" y="0"/>
                            </a:cubicBezTo>
                            <a:cubicBezTo>
                              <a:pt x="868548" y="18458"/>
                              <a:pt x="1008787" y="-15527"/>
                              <a:pt x="1134366" y="0"/>
                            </a:cubicBezTo>
                            <a:cubicBezTo>
                              <a:pt x="1259945" y="15527"/>
                              <a:pt x="1435351" y="22458"/>
                              <a:pt x="1713232" y="0"/>
                            </a:cubicBezTo>
                            <a:cubicBezTo>
                              <a:pt x="1991113" y="-22458"/>
                              <a:pt x="2386493" y="11196"/>
                              <a:pt x="2574799" y="0"/>
                            </a:cubicBezTo>
                            <a:cubicBezTo>
                              <a:pt x="2763105" y="-11196"/>
                              <a:pt x="2772401" y="10227"/>
                              <a:pt x="2965197" y="0"/>
                            </a:cubicBezTo>
                            <a:cubicBezTo>
                              <a:pt x="3157993" y="-10227"/>
                              <a:pt x="3463312" y="1954"/>
                              <a:pt x="3826765" y="0"/>
                            </a:cubicBezTo>
                            <a:cubicBezTo>
                              <a:pt x="4190218" y="-1954"/>
                              <a:pt x="4217630" y="13512"/>
                              <a:pt x="4499864" y="0"/>
                            </a:cubicBezTo>
                            <a:cubicBezTo>
                              <a:pt x="4782098" y="-13512"/>
                              <a:pt x="4953269" y="-21542"/>
                              <a:pt x="5172964" y="0"/>
                            </a:cubicBezTo>
                            <a:cubicBezTo>
                              <a:pt x="5392659" y="21542"/>
                              <a:pt x="5692169" y="-13086"/>
                              <a:pt x="5846063" y="0"/>
                            </a:cubicBezTo>
                            <a:cubicBezTo>
                              <a:pt x="5999957" y="13086"/>
                              <a:pt x="6252356" y="26306"/>
                              <a:pt x="6424929" y="0"/>
                            </a:cubicBezTo>
                            <a:cubicBezTo>
                              <a:pt x="6597502" y="-26306"/>
                              <a:pt x="6883970" y="-30801"/>
                              <a:pt x="7192263" y="0"/>
                            </a:cubicBezTo>
                            <a:cubicBezTo>
                              <a:pt x="7500556" y="30801"/>
                              <a:pt x="7639211" y="-16448"/>
                              <a:pt x="8053830" y="0"/>
                            </a:cubicBezTo>
                            <a:cubicBezTo>
                              <a:pt x="8468449" y="16448"/>
                              <a:pt x="8425782" y="21984"/>
                              <a:pt x="8538462" y="0"/>
                            </a:cubicBezTo>
                            <a:cubicBezTo>
                              <a:pt x="8651142" y="-21984"/>
                              <a:pt x="9291952" y="-51551"/>
                              <a:pt x="9588497" y="0"/>
                            </a:cubicBezTo>
                            <a:cubicBezTo>
                              <a:pt x="9679296" y="9631"/>
                              <a:pt x="9748081" y="62688"/>
                              <a:pt x="9753600" y="165103"/>
                            </a:cubicBezTo>
                            <a:cubicBezTo>
                              <a:pt x="9723460" y="445358"/>
                              <a:pt x="9723418" y="507166"/>
                              <a:pt x="9753600" y="825497"/>
                            </a:cubicBezTo>
                            <a:cubicBezTo>
                              <a:pt x="9758197" y="937662"/>
                              <a:pt x="9685127" y="983791"/>
                              <a:pt x="9588497" y="990600"/>
                            </a:cubicBezTo>
                            <a:cubicBezTo>
                              <a:pt x="9302460" y="981185"/>
                              <a:pt x="9137180" y="1008980"/>
                              <a:pt x="9009631" y="990600"/>
                            </a:cubicBezTo>
                            <a:cubicBezTo>
                              <a:pt x="8882082" y="972220"/>
                              <a:pt x="8662464" y="975816"/>
                              <a:pt x="8525000" y="990600"/>
                            </a:cubicBezTo>
                            <a:cubicBezTo>
                              <a:pt x="8387536" y="1005384"/>
                              <a:pt x="8233452" y="984861"/>
                              <a:pt x="7946134" y="990600"/>
                            </a:cubicBezTo>
                            <a:cubicBezTo>
                              <a:pt x="7658816" y="996339"/>
                              <a:pt x="7638132" y="1003927"/>
                              <a:pt x="7555736" y="990600"/>
                            </a:cubicBezTo>
                            <a:cubicBezTo>
                              <a:pt x="7473340" y="977273"/>
                              <a:pt x="7253497" y="1017799"/>
                              <a:pt x="6976871" y="990600"/>
                            </a:cubicBezTo>
                            <a:cubicBezTo>
                              <a:pt x="6700246" y="963401"/>
                              <a:pt x="6570221" y="977566"/>
                              <a:pt x="6398005" y="990600"/>
                            </a:cubicBezTo>
                            <a:cubicBezTo>
                              <a:pt x="6225789" y="1003634"/>
                              <a:pt x="6113359" y="990070"/>
                              <a:pt x="6007607" y="990600"/>
                            </a:cubicBezTo>
                            <a:cubicBezTo>
                              <a:pt x="5901855" y="991130"/>
                              <a:pt x="5529946" y="1013767"/>
                              <a:pt x="5146040" y="990600"/>
                            </a:cubicBezTo>
                            <a:cubicBezTo>
                              <a:pt x="4762134" y="967433"/>
                              <a:pt x="4780511" y="995702"/>
                              <a:pt x="4661408" y="990600"/>
                            </a:cubicBezTo>
                            <a:cubicBezTo>
                              <a:pt x="4542305" y="985498"/>
                              <a:pt x="4420113" y="989250"/>
                              <a:pt x="4271010" y="990600"/>
                            </a:cubicBezTo>
                            <a:cubicBezTo>
                              <a:pt x="4121907" y="991950"/>
                              <a:pt x="4026280" y="977474"/>
                              <a:pt x="3880613" y="990600"/>
                            </a:cubicBezTo>
                            <a:cubicBezTo>
                              <a:pt x="3734946" y="1003726"/>
                              <a:pt x="3421186" y="983030"/>
                              <a:pt x="3207513" y="990600"/>
                            </a:cubicBezTo>
                            <a:cubicBezTo>
                              <a:pt x="2993840" y="998170"/>
                              <a:pt x="2915043" y="1004581"/>
                              <a:pt x="2722881" y="990600"/>
                            </a:cubicBezTo>
                            <a:cubicBezTo>
                              <a:pt x="2530719" y="976619"/>
                              <a:pt x="2217444" y="959864"/>
                              <a:pt x="1955548" y="990600"/>
                            </a:cubicBezTo>
                            <a:cubicBezTo>
                              <a:pt x="1693652" y="1021336"/>
                              <a:pt x="1462051" y="977589"/>
                              <a:pt x="1093980" y="990600"/>
                            </a:cubicBezTo>
                            <a:cubicBezTo>
                              <a:pt x="725909" y="1003611"/>
                              <a:pt x="470443" y="951940"/>
                              <a:pt x="165103" y="990600"/>
                            </a:cubicBezTo>
                            <a:cubicBezTo>
                              <a:pt x="72702" y="987248"/>
                              <a:pt x="3362" y="919962"/>
                              <a:pt x="0" y="825497"/>
                            </a:cubicBezTo>
                            <a:cubicBezTo>
                              <a:pt x="-8818" y="589951"/>
                              <a:pt x="-6349" y="431215"/>
                              <a:pt x="0" y="16510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094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42F0-8D9F-1981-E59A-DE3207E3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ผลการทดลอง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5629EA-9855-1B40-140A-0FF59139F390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37829045"/>
              </p:ext>
            </p:extLst>
          </p:nvPr>
        </p:nvGraphicFramePr>
        <p:xfrm>
          <a:off x="598931" y="1981200"/>
          <a:ext cx="10994137" cy="4102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0591">
                  <a:extLst>
                    <a:ext uri="{9D8B030D-6E8A-4147-A177-3AD203B41FA5}">
                      <a16:colId xmlns:a16="http://schemas.microsoft.com/office/drawing/2014/main" val="2439179649"/>
                    </a:ext>
                  </a:extLst>
                </a:gridCol>
                <a:gridCol w="1570591">
                  <a:extLst>
                    <a:ext uri="{9D8B030D-6E8A-4147-A177-3AD203B41FA5}">
                      <a16:colId xmlns:a16="http://schemas.microsoft.com/office/drawing/2014/main" val="4153754398"/>
                    </a:ext>
                  </a:extLst>
                </a:gridCol>
                <a:gridCol w="1570591">
                  <a:extLst>
                    <a:ext uri="{9D8B030D-6E8A-4147-A177-3AD203B41FA5}">
                      <a16:colId xmlns:a16="http://schemas.microsoft.com/office/drawing/2014/main" val="2771097816"/>
                    </a:ext>
                  </a:extLst>
                </a:gridCol>
                <a:gridCol w="1570591">
                  <a:extLst>
                    <a:ext uri="{9D8B030D-6E8A-4147-A177-3AD203B41FA5}">
                      <a16:colId xmlns:a16="http://schemas.microsoft.com/office/drawing/2014/main" val="2566187404"/>
                    </a:ext>
                  </a:extLst>
                </a:gridCol>
                <a:gridCol w="1570591">
                  <a:extLst>
                    <a:ext uri="{9D8B030D-6E8A-4147-A177-3AD203B41FA5}">
                      <a16:colId xmlns:a16="http://schemas.microsoft.com/office/drawing/2014/main" val="3716959779"/>
                    </a:ext>
                  </a:extLst>
                </a:gridCol>
                <a:gridCol w="1570591">
                  <a:extLst>
                    <a:ext uri="{9D8B030D-6E8A-4147-A177-3AD203B41FA5}">
                      <a16:colId xmlns:a16="http://schemas.microsoft.com/office/drawing/2014/main" val="4235948705"/>
                    </a:ext>
                  </a:extLst>
                </a:gridCol>
                <a:gridCol w="1570591">
                  <a:extLst>
                    <a:ext uri="{9D8B030D-6E8A-4147-A177-3AD203B41FA5}">
                      <a16:colId xmlns:a16="http://schemas.microsoft.com/office/drawing/2014/main" val="449293543"/>
                    </a:ext>
                  </a:extLst>
                </a:gridCol>
              </a:tblGrid>
              <a:tr h="683756">
                <a:tc gridSpan="7">
                  <a:txBody>
                    <a:bodyPr/>
                    <a:lstStyle/>
                    <a:p>
                      <a:pPr algn="ctr"/>
                      <a:r>
                        <a:rPr lang="th-TH" sz="3500" dirty="0"/>
                        <a:t>คำตอบของ </a:t>
                      </a:r>
                      <a:r>
                        <a:rPr lang="en-US" sz="3500" dirty="0"/>
                        <a:t>function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th-TH" sz="3500" dirty="0"/>
                        <a:t>จำนวนรอบที่พบคำตอบ</a:t>
                      </a:r>
                      <a:endParaRPr lang="en-US" sz="35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538498"/>
                  </a:ext>
                </a:extLst>
              </a:tr>
              <a:tr h="683756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Function/Algorithm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Function/Algorithm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Sphere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Elliptic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Schwefel1.2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Schwefel2.22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Zakharov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838449"/>
                  </a:ext>
                </a:extLst>
              </a:tr>
              <a:tr h="683756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</a:t>
                      </a:r>
                      <a:r>
                        <a:rPr lang="th-TH" dirty="0"/>
                        <a:t>ประชากร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DSIDE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110976"/>
                  </a:ext>
                </a:extLst>
              </a:tr>
              <a:tr h="683756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876994"/>
                  </a:ext>
                </a:extLst>
              </a:tr>
              <a:tr h="683756">
                <a:tc rowSpan="2">
                  <a:txBody>
                    <a:bodyPr/>
                    <a:lstStyle/>
                    <a:p>
                      <a:pPr algn="ctr"/>
                      <a:r>
                        <a:rPr lang="th-TH" dirty="0"/>
                        <a:t>500 ประชากร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DSIDE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193363"/>
                  </a:ext>
                </a:extLst>
              </a:tr>
              <a:tr h="683756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756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254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เขียว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KUpresent">
      <a:majorFont>
        <a:latin typeface="DB Ozone X"/>
        <a:ea typeface=""/>
        <a:cs typeface="DB Ozone X"/>
      </a:majorFont>
      <a:minorFont>
        <a:latin typeface="DB Ozone X"/>
        <a:ea typeface=""/>
        <a:cs typeface="DB Ozone X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D0CEEBE0F37842489D6D993FE8FD8A0604009474E9FCFE7DB94596F9220168507702" ma:contentTypeVersion="56" ma:contentTypeDescription="Create a new document." ma:contentTypeScope="" ma:versionID="0c5f6e950f74e8da822328d5552083a0">
  <xsd:schema xmlns:xsd="http://www.w3.org/2001/XMLSchema" xmlns:xs="http://www.w3.org/2001/XMLSchema" xmlns:p="http://schemas.microsoft.com/office/2006/metadata/properties" xmlns:ns2="c0164e30-f6e2-4fcb-a5e1-373c3bc191c6" targetNamespace="http://schemas.microsoft.com/office/2006/metadata/properties" ma:root="true" ma:fieldsID="f53ec9386c10af17528d9cdb678f9f90" ns2:_="">
    <xsd:import namespace="c0164e30-f6e2-4fcb-a5e1-373c3bc191c6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164e30-f6e2-4fcb-a5e1-373c3bc191c6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BlockPublish" ma:index="12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3" nillable="true" ma:displayName="Bug Number" ma:default="" ma:internalName="BugNumber" ma:readOnly="false">
      <xsd:simpleType>
        <xsd:restriction base="dms:Text"/>
      </xsd:simpleType>
    </xsd:element>
    <xsd:element name="CampaignTagsTaxHTField0" ma:index="15" nillable="true" ma:taxonomy="true" ma:internalName="CampaignTagsTaxHTField0" ma:taxonomyFieldName="CampaignTags" ma:displayName="Campaigns" ma:readOnly="false" ma:default="" ma:fieldId="{3bb7ccf3-6c22-489f-873a-b77aa244ba62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6" nillable="true" ma:displayName="Client Viewer" ma:default="" ma:internalName="TPClientViewer">
      <xsd:simpleType>
        <xsd:restriction base="dms:Text"/>
      </xsd:simpleType>
    </xsd:element>
    <xsd:element name="ClipArtFilename" ma:index="17" nillable="true" ma:displayName="Clip Art Name" ma:default="" ma:internalName="ClipArtFilename" ma:readOnly="false">
      <xsd:simpleType>
        <xsd:restriction base="dms:Text"/>
      </xsd:simpleType>
    </xsd:element>
    <xsd:element name="TPCommandLine" ma:index="18" nillable="true" ma:displayName="Command Line" ma:default="" ma:internalName="TPCommandLine">
      <xsd:simpleType>
        <xsd:restriction base="dms:Text"/>
      </xsd:simpleType>
    </xsd:element>
    <xsd:element name="TPComponent" ma:index="19" nillable="true" ma:displayName="Component" ma:default="" ma:internalName="TPComponent">
      <xsd:simpleType>
        <xsd:restriction base="dms:Text"/>
      </xsd:simpleType>
    </xsd:element>
    <xsd:element name="ContentItem" ma:index="20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2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5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6" nillable="true" ma:displayName="CSX Submission Market" ma:default="" ma:list="{95283750-1901-4DB4-A125-8ACBF66C0279}" ma:internalName="CSXSubmissionMarket" ma:readOnly="false" ma:showField="MarketName" ma:web="c0164e30-f6e2-4fcb-a5e1-373c3bc191c6">
      <xsd:simpleType>
        <xsd:restriction base="dms:Lookup"/>
      </xsd:simpleType>
    </xsd:element>
    <xsd:element name="CSXUpdate" ma:index="27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8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29" nillable="true" ma:displayName="Deleted?" ma:default="" ma:internalName="IsDeleted" ma:readOnly="false">
      <xsd:simpleType>
        <xsd:restriction base="dms:Boolean"/>
      </xsd:simpleType>
    </xsd:element>
    <xsd:element name="APDescription" ma:index="30" nillable="true" ma:displayName="Description" ma:default="" ma:internalName="APDescription" ma:readOnly="false">
      <xsd:simpleType>
        <xsd:restriction base="dms:Note"/>
      </xsd:simpleType>
    </xsd:element>
    <xsd:element name="DirectSourceMarket" ma:index="31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2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3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4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5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6" nillable="true" ma:displayName="Editorial Tags" ma:default="" ma:internalName="EditorialTags">
      <xsd:simpleType>
        <xsd:restriction base="dms:Unknown"/>
      </xsd:simpleType>
    </xsd:element>
    <xsd:element name="TPExecutable" ma:index="37" nillable="true" ma:displayName="Executable" ma:default="" ma:internalName="TPExecutable">
      <xsd:simpleType>
        <xsd:restriction base="dms:Text"/>
      </xsd:simpleType>
    </xsd:element>
    <xsd:element name="FeatureTagsTaxHTField0" ma:index="39" nillable="true" ma:taxonomy="true" ma:internalName="FeatureTagsTaxHTField0" ma:taxonomyFieldName="FeatureTags" ma:displayName="Features" ma:readOnly="false" ma:default="" ma:fieldId="{25ebe6e9-1361-43dd-b4ff-d2862b9e8983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0" nillable="true" ma:displayName="Friendly Name" ma:default="" ma:internalName="TPFriendlyName">
      <xsd:simpleType>
        <xsd:restriction base="dms:Text"/>
      </xsd:simpleType>
    </xsd:element>
    <xsd:element name="FriendlyTitle" ma:index="41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2" nillable="true" ma:displayName="Generate Images?" ma:default="true" ma:internalName="PrimaryImageGen">
      <xsd:simpleType>
        <xsd:restriction base="dms:Boolean"/>
      </xsd:simpleType>
    </xsd:element>
    <xsd:element name="HandoffToMSDN" ma:index="43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4" nillable="true" ma:displayName="InProjectListLookup" ma:list="{AF856932-3D43-4527-996A-E8B3B7B1C37C}" ma:internalName="InProjectListLookup" ma:readOnly="true" ma:showField="InProjectList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5" nillable="true" ma:displayName="Install Location" ma:default="" ma:internalName="TPInstallLocation">
      <xsd:simpleType>
        <xsd:restriction base="dms:Text"/>
      </xsd:simpleType>
    </xsd:element>
    <xsd:element name="InternalTagsTaxHTField0" ma:index="47" nillable="true" ma:taxonomy="true" ma:internalName="InternalTagsTaxHTField0" ma:taxonomyFieldName="InternalTags" ma:displayName="Internal Tags" ma:readOnly="false" ma:default="" ma:fieldId="{8a85794d-7d47-4106-8b88-9e96b447aed3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8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49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0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1" nillable="true" ma:displayName="Last Complete Version Lookup" ma:default="" ma:list="{AF856932-3D43-4527-996A-E8B3B7B1C37C}" ma:internalName="LastCompleteVersionLookup" ma:readOnly="true" ma:showField="LastCompleteVersion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2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3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4" nillable="true" ma:displayName="Last Preview Attempt Error" ma:default="" ma:list="{AF856932-3D43-4527-996A-E8B3B7B1C37C}" ma:internalName="LastPreviewErrorLookup" ma:readOnly="true" ma:showField="LastPreviewError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5" nillable="true" ma:displayName="Last Preview Attempt Result" ma:default="" ma:list="{AF856932-3D43-4527-996A-E8B3B7B1C37C}" ma:internalName="LastPreviewResultLookup" ma:readOnly="true" ma:showField="LastPreviewResult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6" nillable="true" ma:displayName="Last Preview Attempted On" ma:default="" ma:list="{AF856932-3D43-4527-996A-E8B3B7B1C37C}" ma:internalName="LastPreviewAttemptDateLookup" ma:readOnly="true" ma:showField="LastPreviewAttemptDate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7" nillable="true" ma:displayName="Last Previewed By" ma:default="" ma:list="{AF856932-3D43-4527-996A-E8B3B7B1C37C}" ma:internalName="LastPreviewedByLookup" ma:readOnly="true" ma:showField="LastPreviewedBy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8" nillable="true" ma:displayName="Last Previewed Date" ma:default="" ma:list="{AF856932-3D43-4527-996A-E8B3B7B1C37C}" ma:internalName="LastPreviewTimeLookup" ma:readOnly="true" ma:showField="LastPreviewTime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59" nillable="true" ma:displayName="Last Previewed Version" ma:default="" ma:list="{AF856932-3D43-4527-996A-E8B3B7B1C37C}" ma:internalName="LastPreviewVersionLookup" ma:readOnly="true" ma:showField="LastPreviewVersion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0" nillable="true" ma:displayName="Last Publish Attempt Error" ma:default="" ma:list="{AF856932-3D43-4527-996A-E8B3B7B1C37C}" ma:internalName="LastPublishErrorLookup" ma:readOnly="true" ma:showField="LastPublishError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1" nillable="true" ma:displayName="Last Publish Attempt Result" ma:default="" ma:list="{AF856932-3D43-4527-996A-E8B3B7B1C37C}" ma:internalName="LastPublishResultLookup" ma:readOnly="true" ma:showField="LastPublishResult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2" nillable="true" ma:displayName="Last Publish Attempted On" ma:default="" ma:list="{AF856932-3D43-4527-996A-E8B3B7B1C37C}" ma:internalName="LastPublishAttemptDateLookup" ma:readOnly="true" ma:showField="LastPublishAttemptDate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3" nillable="true" ma:displayName="Last Published By" ma:default="" ma:list="{AF856932-3D43-4527-996A-E8B3B7B1C37C}" ma:internalName="LastPublishedByLookup" ma:readOnly="true" ma:showField="LastPublishedBy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4" nillable="true" ma:displayName="Last Published Date" ma:default="" ma:list="{AF856932-3D43-4527-996A-E8B3B7B1C37C}" ma:internalName="LastPublishTimeLookup" ma:readOnly="true" ma:showField="LastPublishTime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5" nillable="true" ma:displayName="Last Published Version" ma:default="" ma:list="{AF856932-3D43-4527-996A-E8B3B7B1C37C}" ma:internalName="LastPublishVersionLookup" ma:readOnly="true" ma:showField="LastPublishVersion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6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7" nillable="true" ma:displayName="Legacy Data" ma:default="" ma:internalName="LegacyData" ma:readOnly="false">
      <xsd:simpleType>
        <xsd:restriction base="dms:Note"/>
      </xsd:simpleType>
    </xsd:element>
    <xsd:element name="TPLaunchHelpLink" ma:index="68" nillable="true" ma:displayName="Link to Launch Help Topic" ma:default="" ma:internalName="TPLaunchHelpLink">
      <xsd:simpleType>
        <xsd:restriction base="dms:Text"/>
      </xsd:simpleType>
    </xsd:element>
    <xsd:element name="LocComments" ma:index="69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0" nillable="true" ma:displayName="Loc Last Loc Attempt Version" ma:default="" ma:list="{8EFD8EBB-05C5-42ED-949E-5798BCB984B6}" ma:internalName="LocLastLocAttemptVersionLookup" ma:readOnly="false" ma:showField="LastLocAttemptVersion" ma:web="c0164e30-f6e2-4fcb-a5e1-373c3bc191c6">
      <xsd:simpleType>
        <xsd:restriction base="dms:Lookup"/>
      </xsd:simpleType>
    </xsd:element>
    <xsd:element name="LocLastLocAttemptVersionTypeLookup" ma:index="71" nillable="true" ma:displayName="Loc Last Loc Attempt Version Type" ma:default="" ma:list="{8EFD8EBB-05C5-42ED-949E-5798BCB984B6}" ma:internalName="LocLastLocAttemptVersionTypeLookup" ma:readOnly="true" ma:showField="LastLocAttemptVersionType" ma:web="c0164e30-f6e2-4fcb-a5e1-373c3bc191c6">
      <xsd:simpleType>
        <xsd:restriction base="dms:Lookup"/>
      </xsd:simpleType>
    </xsd:element>
    <xsd:element name="LocManualTestRequired" ma:index="72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3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4" nillable="true" ma:displayName="Loc New Published Version Lookup" ma:default="" ma:list="{8EFD8EBB-05C5-42ED-949E-5798BCB984B6}" ma:internalName="LocNewPublishedVersionLookup" ma:readOnly="true" ma:showField="NewPublishedVersion" ma:web="c0164e30-f6e2-4fcb-a5e1-373c3bc191c6">
      <xsd:simpleType>
        <xsd:restriction base="dms:Lookup"/>
      </xsd:simpleType>
    </xsd:element>
    <xsd:element name="LocOverallHandbackStatusLookup" ma:index="75" nillable="true" ma:displayName="Loc Overall Handback Status" ma:default="" ma:list="{8EFD8EBB-05C5-42ED-949E-5798BCB984B6}" ma:internalName="LocOverallHandbackStatusLookup" ma:readOnly="true" ma:showField="OverallHandbackStatus" ma:web="c0164e30-f6e2-4fcb-a5e1-373c3bc191c6">
      <xsd:simpleType>
        <xsd:restriction base="dms:Lookup"/>
      </xsd:simpleType>
    </xsd:element>
    <xsd:element name="LocOverallLocStatusLookup" ma:index="76" nillable="true" ma:displayName="Loc Overall Localize Status" ma:default="" ma:list="{8EFD8EBB-05C5-42ED-949E-5798BCB984B6}" ma:internalName="LocOverallLocStatusLookup" ma:readOnly="true" ma:showField="OverallLocStatus" ma:web="c0164e30-f6e2-4fcb-a5e1-373c3bc191c6">
      <xsd:simpleType>
        <xsd:restriction base="dms:Lookup"/>
      </xsd:simpleType>
    </xsd:element>
    <xsd:element name="LocOverallPreviewStatusLookup" ma:index="77" nillable="true" ma:displayName="Loc Overall Preview Status" ma:default="" ma:list="{8EFD8EBB-05C5-42ED-949E-5798BCB984B6}" ma:internalName="LocOverallPreviewStatusLookup" ma:readOnly="true" ma:showField="OverallPreviewStatus" ma:web="c0164e30-f6e2-4fcb-a5e1-373c3bc191c6">
      <xsd:simpleType>
        <xsd:restriction base="dms:Lookup"/>
      </xsd:simpleType>
    </xsd:element>
    <xsd:element name="LocOverallPublishStatusLookup" ma:index="78" nillable="true" ma:displayName="Loc Overall Publish Status" ma:default="" ma:list="{8EFD8EBB-05C5-42ED-949E-5798BCB984B6}" ma:internalName="LocOverallPublishStatusLookup" ma:readOnly="true" ma:showField="OverallPublishStatus" ma:web="c0164e30-f6e2-4fcb-a5e1-373c3bc191c6">
      <xsd:simpleType>
        <xsd:restriction base="dms:Lookup"/>
      </xsd:simpleType>
    </xsd:element>
    <xsd:element name="IntlLocPriority" ma:index="79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0" nillable="true" ma:displayName="Loc Processed For Handoffs" ma:default="" ma:list="{8EFD8EBB-05C5-42ED-949E-5798BCB984B6}" ma:internalName="LocProcessedForHandoffsLookup" ma:readOnly="true" ma:showField="ProcessedForHandoffs" ma:web="c0164e30-f6e2-4fcb-a5e1-373c3bc191c6">
      <xsd:simpleType>
        <xsd:restriction base="dms:Lookup"/>
      </xsd:simpleType>
    </xsd:element>
    <xsd:element name="LocProcessedForMarketsLookup" ma:index="81" nillable="true" ma:displayName="Loc Processed For Markets" ma:default="" ma:list="{8EFD8EBB-05C5-42ED-949E-5798BCB984B6}" ma:internalName="LocProcessedForMarketsLookup" ma:readOnly="true" ma:showField="ProcessedForMarkets" ma:web="c0164e30-f6e2-4fcb-a5e1-373c3bc191c6">
      <xsd:simpleType>
        <xsd:restriction base="dms:Lookup"/>
      </xsd:simpleType>
    </xsd:element>
    <xsd:element name="LocPublishedDependentAssetsLookup" ma:index="82" nillable="true" ma:displayName="Loc Published Dependent Assets" ma:default="" ma:list="{8EFD8EBB-05C5-42ED-949E-5798BCB984B6}" ma:internalName="LocPublishedDependentAssetsLookup" ma:readOnly="true" ma:showField="PublishedDependentAssets" ma:web="c0164e30-f6e2-4fcb-a5e1-373c3bc191c6">
      <xsd:simpleType>
        <xsd:restriction base="dms:Lookup"/>
      </xsd:simpleType>
    </xsd:element>
    <xsd:element name="LocPublishedLinkedAssetsLookup" ma:index="83" nillable="true" ma:displayName="Loc Published Linked Assets" ma:default="" ma:list="{8EFD8EBB-05C5-42ED-949E-5798BCB984B6}" ma:internalName="LocPublishedLinkedAssetsLookup" ma:readOnly="true" ma:showField="PublishedLinkedAssets" ma:web="c0164e30-f6e2-4fcb-a5e1-373c3bc191c6">
      <xsd:simpleType>
        <xsd:restriction base="dms:Lookup"/>
      </xsd:simpleType>
    </xsd:element>
    <xsd:element name="LocRecommendedHandoff" ma:index="84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6" nillable="true" ma:taxonomy="true" ma:internalName="LocalizationTagsTaxHTField0" ma:taxonomyFieldName="LocalizationTags" ma:displayName="Localization Tags" ma:readOnly="false" ma:default="" ma:fieldId="{fd2b6ab4-0093-4a89-9931-766d682ba0ad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7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8" nillable="true" ma:displayName="Manager" ma:hidden="true" ma:internalName="Manager" ma:readOnly="false">
      <xsd:simpleType>
        <xsd:restriction base="dms:Text"/>
      </xsd:simpleType>
    </xsd:element>
    <xsd:element name="Markets" ma:index="89" nillable="true" ma:displayName="Markets" ma:default="" ma:description="Leave blank to show in all markets" ma:list="{95283750-1901-4DB4-A125-8ACBF66C0279}" ma:internalName="Markets" ma:readOnly="false" ma:showField="MarketName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0" nillable="true" ma:displayName="Milestone" ma:default="" ma:internalName="Milestone" ma:readOnly="false">
      <xsd:simpleType>
        <xsd:restriction base="dms:Unknown"/>
      </xsd:simpleType>
    </xsd:element>
    <xsd:element name="TPNamespace" ma:index="93" nillable="true" ma:displayName="Namespace" ma:default="" ma:internalName="TPNamespace">
      <xsd:simpleType>
        <xsd:restriction base="dms:Text"/>
      </xsd:simpleType>
    </xsd:element>
    <xsd:element name="NumericId" ma:index="94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5" nillable="true" ma:displayName="NumOfRatings" ma:default="" ma:list="{AF856932-3D43-4527-996A-E8B3B7B1C37C}" ma:internalName="NumOfRatingsLookup" ma:readOnly="true" ma:showField="NumOfRatings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6" nillable="true" ma:displayName="OOCacheId" ma:internalName="OOCacheId" ma:readOnly="false">
      <xsd:simpleType>
        <xsd:restriction base="dms:Text"/>
      </xsd:simpleType>
    </xsd:element>
    <xsd:element name="OpenTemplate" ma:index="97" nillable="true" ma:displayName="Open Template" ma:default="true" ma:internalName="OpenTemplate">
      <xsd:simpleType>
        <xsd:restriction base="dms:Boolean"/>
      </xsd:simpleType>
    </xsd:element>
    <xsd:element name="OriginAsset" ma:index="98" nillable="true" ma:displayName="Origin Asset" ma:default="" ma:internalName="OriginAsset" ma:readOnly="false">
      <xsd:simpleType>
        <xsd:restriction base="dms:Text"/>
      </xsd:simpleType>
    </xsd:element>
    <xsd:element name="OriginalRelease" ma:index="99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0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1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2" nillable="true" ma:displayName="Parent Asset Id" ma:default="" ma:internalName="ParentAssetId" ma:readOnly="false">
      <xsd:simpleType>
        <xsd:restriction base="dms:Text"/>
      </xsd:simpleType>
    </xsd:element>
    <xsd:element name="PlannedPubDate" ma:index="103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4" nillable="true" ma:displayName="Policheck Words" ma:default="" ma:internalName="PolicheckWords" ma:readOnly="false">
      <xsd:simpleType>
        <xsd:restriction base="dms:Text"/>
      </xsd:simpleType>
    </xsd:element>
    <xsd:element name="BusinessGroup" ma:index="105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6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7" nillable="true" ma:displayName="Provider" ma:default="" ma:internalName="Provider" ma:readOnly="false">
      <xsd:simpleType>
        <xsd:restriction base="dms:Unknown"/>
      </xsd:simpleType>
    </xsd:element>
    <xsd:element name="Providers" ma:index="108" nillable="true" ma:displayName="Providers" ma:default="" ma:internalName="Providers">
      <xsd:simpleType>
        <xsd:restriction base="dms:Unknown"/>
      </xsd:simpleType>
    </xsd:element>
    <xsd:element name="PublishStatusLookup" ma:index="109" nillable="true" ma:displayName="Publish Status" ma:default="" ma:list="{AF856932-3D43-4527-996A-E8B3B7B1C37C}" ma:internalName="PublishStatusLookup" ma:readOnly="false" ma:showField="PublishStatus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0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1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2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4" nillable="true" ma:taxonomy="true" ma:internalName="ScenarioTagsTaxHTField0" ma:taxonomyFieldName="ScenarioTags" ma:displayName="Scenarios" ma:readOnly="false" ma:default="" ma:fieldId="{f84cfbcb-8143-476f-b5d8-022224182b94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6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7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8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19" nillable="true" ma:displayName="Submitter ID" ma:default="" ma:internalName="SubmitterId" ma:readOnly="false">
      <xsd:simpleType>
        <xsd:restriction base="dms:Text"/>
      </xsd:simpleType>
    </xsd:element>
    <xsd:element name="TaxCatchAll" ma:index="120" nillable="true" ma:displayName="Taxonomy Catch All Column" ma:hidden="true" ma:list="{660dc607-bbf8-476f-b86a-c9f21b85bb3e}" ma:internalName="TaxCatchAll" ma:showField="CatchAllData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1" nillable="true" ma:displayName="Taxonomy Catch All Column1" ma:hidden="true" ma:list="{660dc607-bbf8-476f-b86a-c9f21b85bb3e}" ma:internalName="TaxCatchAllLabel" ma:readOnly="true" ma:showField="CatchAllDataLabel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2" nillable="true" ma:displayName="Template Status" ma:default="" ma:internalName="TemplateStatus">
      <xsd:simpleType>
        <xsd:restriction base="dms:Unknown"/>
      </xsd:simpleType>
    </xsd:element>
    <xsd:element name="TemplateTemplateType" ma:index="123" nillable="true" ma:displayName="Template Type" ma:default="" ma:internalName="TemplateTemplateType">
      <xsd:simpleType>
        <xsd:restriction base="dms:Unknown"/>
      </xsd:simpleType>
    </xsd:element>
    <xsd:element name="ThumbnailAssetId" ma:index="124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5" nillable="true" ma:displayName="Times Cloned" ma:default="" ma:internalName="TimesCloned" ma:readOnly="false">
      <xsd:simpleType>
        <xsd:restriction base="dms:Number"/>
      </xsd:simpleType>
    </xsd:element>
    <xsd:element name="TrustLevel" ma:index="127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8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29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0" nillable="true" ma:displayName="UA Notes" ma:default="" ma:internalName="UANotes" ma:readOnly="false">
      <xsd:simpleType>
        <xsd:restriction base="dms:Note"/>
      </xsd:simpleType>
    </xsd:element>
    <xsd:element name="TPAppVersion" ma:index="131" nillable="true" ma:displayName="Version" ma:default="" ma:internalName="TPAppVersion">
      <xsd:simpleType>
        <xsd:restriction base="dms:Text"/>
      </xsd:simpleType>
    </xsd:element>
    <xsd:element name="VoteCount" ma:index="132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1" ma:displayName="Content Type"/>
        <xsd:element ref="dc:title" minOccurs="0" maxOccurs="1" ma:index="126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c0164e30-f6e2-4fcb-a5e1-373c3bc191c6">english</DirectSourceMarket>
    <MarketSpecific xmlns="c0164e30-f6e2-4fcb-a5e1-373c3bc191c6" xsi:nil="true"/>
    <ApprovalStatus xmlns="c0164e30-f6e2-4fcb-a5e1-373c3bc191c6">InProgress</ApprovalStatus>
    <PrimaryImageGen xmlns="c0164e30-f6e2-4fcb-a5e1-373c3bc191c6">true</PrimaryImageGen>
    <ThumbnailAssetId xmlns="c0164e30-f6e2-4fcb-a5e1-373c3bc191c6" xsi:nil="true"/>
    <NumericId xmlns="c0164e30-f6e2-4fcb-a5e1-373c3bc191c6">-1</NumericId>
    <BusinessGroup xmlns="c0164e30-f6e2-4fcb-a5e1-373c3bc191c6" xsi:nil="true"/>
    <TPFriendlyName xmlns="c0164e30-f6e2-4fcb-a5e1-373c3bc191c6">งานนำเสนอทางวิชาการสำหรับหลักสูตรระดับวิทยาลัย (การออกแบบกระดาษและดินสอ)</TPFriendlyName>
    <SourceTitle xmlns="c0164e30-f6e2-4fcb-a5e1-373c3bc191c6">Academic presentation for college course (paper and pencil design)</SourceTitle>
    <APEditor xmlns="c0164e30-f6e2-4fcb-a5e1-373c3bc191c6">
      <UserInfo>
        <DisplayName>REDMOND\v-luannv</DisplayName>
        <AccountId>82</AccountId>
        <AccountType/>
      </UserInfo>
    </APEditor>
    <OpenTemplate xmlns="c0164e30-f6e2-4fcb-a5e1-373c3bc191c6">true</OpenTemplate>
    <UALocComments xmlns="c0164e30-f6e2-4fcb-a5e1-373c3bc191c6" xsi:nil="true"/>
    <ParentAssetId xmlns="c0164e30-f6e2-4fcb-a5e1-373c3bc191c6" xsi:nil="true"/>
    <PublishStatusLookup xmlns="c0164e30-f6e2-4fcb-a5e1-373c3bc191c6">
      <Value>38988</Value>
      <Value>237651</Value>
    </PublishStatusLookup>
    <IntlLangReviewDate xmlns="c0164e30-f6e2-4fcb-a5e1-373c3bc191c6" xsi:nil="true"/>
    <LastPublishResultLookup xmlns="c0164e30-f6e2-4fcb-a5e1-373c3bc191c6" xsi:nil="true"/>
    <MachineTranslated xmlns="c0164e30-f6e2-4fcb-a5e1-373c3bc191c6">false</MachineTranslated>
    <OriginalSourceMarket xmlns="c0164e30-f6e2-4fcb-a5e1-373c3bc191c6">english</OriginalSourceMarket>
    <ClipArtFilename xmlns="c0164e30-f6e2-4fcb-a5e1-373c3bc191c6" xsi:nil="true"/>
    <APDescription xmlns="c0164e30-f6e2-4fcb-a5e1-373c3bc191c6" xsi:nil="true"/>
    <ContentItem xmlns="c0164e30-f6e2-4fcb-a5e1-373c3bc191c6" xsi:nil="true"/>
    <TPInstallLocation xmlns="c0164e30-f6e2-4fcb-a5e1-373c3bc191c6">{My Templates}</TPInstallLocation>
    <APAuthor xmlns="c0164e30-f6e2-4fcb-a5e1-373c3bc191c6">
      <UserInfo>
        <DisplayName>REDMOND\cynvey</DisplayName>
        <AccountId>141</AccountId>
        <AccountType/>
      </UserInfo>
    </APAuthor>
    <TPAppVersion xmlns="c0164e30-f6e2-4fcb-a5e1-373c3bc191c6">12</TPAppVersion>
    <TPCommandLine xmlns="c0164e30-f6e2-4fcb-a5e1-373c3bc191c6">{PP} /n {FilePath}</TPCommandLine>
    <PublishTargets xmlns="c0164e30-f6e2-4fcb-a5e1-373c3bc191c6">OfficeOnline</PublishTargets>
    <TimesCloned xmlns="c0164e30-f6e2-4fcb-a5e1-373c3bc191c6" xsi:nil="true"/>
    <EditorialStatus xmlns="c0164e30-f6e2-4fcb-a5e1-373c3bc191c6" xsi:nil="true"/>
    <LastModifiedDateTime xmlns="c0164e30-f6e2-4fcb-a5e1-373c3bc191c6" xsi:nil="true"/>
    <TPLaunchHelpLinkType xmlns="c0164e30-f6e2-4fcb-a5e1-373c3bc191c6">Template</TPLaunchHelpLinkType>
    <AssetStart xmlns="c0164e30-f6e2-4fcb-a5e1-373c3bc191c6">2009-01-02T00:00:00+00:00</AssetStart>
    <LastHandOff xmlns="c0164e30-f6e2-4fcb-a5e1-373c3bc191c6" xsi:nil="true"/>
    <AcquiredFrom xmlns="c0164e30-f6e2-4fcb-a5e1-373c3bc191c6" xsi:nil="true"/>
    <Provider xmlns="c0164e30-f6e2-4fcb-a5e1-373c3bc191c6">EY006220130</Provider>
    <TPClientViewer xmlns="c0164e30-f6e2-4fcb-a5e1-373c3bc191c6">Microsoft Office PowerPoint</TPClientViewer>
    <UACurrentWords xmlns="c0164e30-f6e2-4fcb-a5e1-373c3bc191c6">0</UACurrentWords>
    <UALocRecommendation xmlns="c0164e30-f6e2-4fcb-a5e1-373c3bc191c6">Localize</UALocRecommendation>
    <ArtSampleDocs xmlns="c0164e30-f6e2-4fcb-a5e1-373c3bc191c6" xsi:nil="true"/>
    <IsDeleted xmlns="c0164e30-f6e2-4fcb-a5e1-373c3bc191c6">false</IsDeleted>
    <TemplateStatus xmlns="c0164e30-f6e2-4fcb-a5e1-373c3bc191c6" xsi:nil="true"/>
    <UANotes xmlns="c0164e30-f6e2-4fcb-a5e1-373c3bc191c6" xsi:nil="true"/>
    <ShowIn xmlns="c0164e30-f6e2-4fcb-a5e1-373c3bc191c6" xsi:nil="true"/>
    <VoteCount xmlns="c0164e30-f6e2-4fcb-a5e1-373c3bc191c6" xsi:nil="true"/>
    <CSXHash xmlns="c0164e30-f6e2-4fcb-a5e1-373c3bc191c6" xsi:nil="true"/>
    <CSXSubmissionMarket xmlns="c0164e30-f6e2-4fcb-a5e1-373c3bc191c6" xsi:nil="true"/>
    <AssetExpire xmlns="c0164e30-f6e2-4fcb-a5e1-373c3bc191c6">2029-05-12T00:00:00+00:00</AssetExpire>
    <DSATActionTaken xmlns="c0164e30-f6e2-4fcb-a5e1-373c3bc191c6" xsi:nil="true"/>
    <SubmitterId xmlns="c0164e30-f6e2-4fcb-a5e1-373c3bc191c6" xsi:nil="true"/>
    <TPExecutable xmlns="c0164e30-f6e2-4fcb-a5e1-373c3bc191c6" xsi:nil="true"/>
    <AssetType xmlns="c0164e30-f6e2-4fcb-a5e1-373c3bc191c6">TP</AssetType>
    <CSXSubmissionDate xmlns="c0164e30-f6e2-4fcb-a5e1-373c3bc191c6" xsi:nil="true"/>
    <ApprovalLog xmlns="c0164e30-f6e2-4fcb-a5e1-373c3bc191c6" xsi:nil="true"/>
    <BugNumber xmlns="c0164e30-f6e2-4fcb-a5e1-373c3bc191c6" xsi:nil="true"/>
    <CSXUpdate xmlns="c0164e30-f6e2-4fcb-a5e1-373c3bc191c6">false</CSXUpdate>
    <Milestone xmlns="c0164e30-f6e2-4fcb-a5e1-373c3bc191c6" xsi:nil="true"/>
    <OriginAsset xmlns="c0164e30-f6e2-4fcb-a5e1-373c3bc191c6" xsi:nil="true"/>
    <TPComponent xmlns="c0164e30-f6e2-4fcb-a5e1-373c3bc191c6">PPTFiles</TPComponent>
    <AssetId xmlns="c0164e30-f6e2-4fcb-a5e1-373c3bc191c6">TP010352479</AssetId>
    <IntlLocPriority xmlns="c0164e30-f6e2-4fcb-a5e1-373c3bc191c6" xsi:nil="true"/>
    <TPApplication xmlns="c0164e30-f6e2-4fcb-a5e1-373c3bc191c6">PowerPoint</TPApplication>
    <TPLaunchHelpLink xmlns="c0164e30-f6e2-4fcb-a5e1-373c3bc191c6" xsi:nil="true"/>
    <HandoffToMSDN xmlns="c0164e30-f6e2-4fcb-a5e1-373c3bc191c6" xsi:nil="true"/>
    <PlannedPubDate xmlns="c0164e30-f6e2-4fcb-a5e1-373c3bc191c6" xsi:nil="true"/>
    <IntlLangReviewer xmlns="c0164e30-f6e2-4fcb-a5e1-373c3bc191c6" xsi:nil="true"/>
    <CrawlForDependencies xmlns="c0164e30-f6e2-4fcb-a5e1-373c3bc191c6">false</CrawlForDependencies>
    <TrustLevel xmlns="c0164e30-f6e2-4fcb-a5e1-373c3bc191c6">1 Microsoft Managed Content</TrustLevel>
    <IsSearchable xmlns="c0164e30-f6e2-4fcb-a5e1-373c3bc191c6">false</IsSearchable>
    <TPNamespace xmlns="c0164e30-f6e2-4fcb-a5e1-373c3bc191c6">POWERPNT</TPNamespace>
    <Markets xmlns="c0164e30-f6e2-4fcb-a5e1-373c3bc191c6"/>
    <IntlLangReview xmlns="c0164e30-f6e2-4fcb-a5e1-373c3bc191c6" xsi:nil="true"/>
    <OutputCachingOn xmlns="c0164e30-f6e2-4fcb-a5e1-373c3bc191c6">false</OutputCachingOn>
    <UAProjectedTotalWords xmlns="c0164e30-f6e2-4fcb-a5e1-373c3bc191c6" xsi:nil="true"/>
    <LegacyData xmlns="c0164e30-f6e2-4fcb-a5e1-373c3bc191c6" xsi:nil="true"/>
    <Downloads xmlns="c0164e30-f6e2-4fcb-a5e1-373c3bc191c6">0</Downloads>
    <Providers xmlns="c0164e30-f6e2-4fcb-a5e1-373c3bc191c6" xsi:nil="true"/>
    <PolicheckWords xmlns="c0164e30-f6e2-4fcb-a5e1-373c3bc191c6" xsi:nil="true"/>
    <FriendlyTitle xmlns="c0164e30-f6e2-4fcb-a5e1-373c3bc191c6" xsi:nil="true"/>
    <TemplateTemplateType xmlns="c0164e30-f6e2-4fcb-a5e1-373c3bc191c6">PowerPoint 12 Default</TemplateTemplateType>
    <Manager xmlns="c0164e30-f6e2-4fcb-a5e1-373c3bc191c6" xsi:nil="true"/>
    <EditorialTags xmlns="c0164e30-f6e2-4fcb-a5e1-373c3bc191c6" xsi:nil="true"/>
    <OOCacheId xmlns="c0164e30-f6e2-4fcb-a5e1-373c3bc191c6" xsi:nil="true"/>
    <ScenarioTagsTaxHTField0 xmlns="c0164e30-f6e2-4fcb-a5e1-373c3bc191c6">
      <Terms xmlns="http://schemas.microsoft.com/office/infopath/2007/PartnerControls"/>
    </ScenarioTagsTaxHTField0>
    <LocLastLocAttemptVersionTypeLookup xmlns="c0164e30-f6e2-4fcb-a5e1-373c3bc191c6" xsi:nil="true"/>
    <LocComments xmlns="c0164e30-f6e2-4fcb-a5e1-373c3bc191c6" xsi:nil="true"/>
    <LocManualTestRequired xmlns="c0164e30-f6e2-4fcb-a5e1-373c3bc191c6" xsi:nil="true"/>
    <LocProcessedForMarketsLookup xmlns="c0164e30-f6e2-4fcb-a5e1-373c3bc191c6" xsi:nil="true"/>
    <RecommendationsModifier xmlns="c0164e30-f6e2-4fcb-a5e1-373c3bc191c6" xsi:nil="true"/>
    <LocOverallLocStatusLookup xmlns="c0164e30-f6e2-4fcb-a5e1-373c3bc191c6" xsi:nil="true"/>
    <BlockPublish xmlns="c0164e30-f6e2-4fcb-a5e1-373c3bc191c6" xsi:nil="true"/>
    <LocOverallPublishStatusLookup xmlns="c0164e30-f6e2-4fcb-a5e1-373c3bc191c6" xsi:nil="true"/>
    <LocRecommendedHandoff xmlns="c0164e30-f6e2-4fcb-a5e1-373c3bc191c6" xsi:nil="true"/>
    <CampaignTagsTaxHTField0 xmlns="c0164e30-f6e2-4fcb-a5e1-373c3bc191c6">
      <Terms xmlns="http://schemas.microsoft.com/office/infopath/2007/PartnerControls"/>
    </CampaignTagsTaxHTField0>
    <LocLastLocAttemptVersionLookup xmlns="c0164e30-f6e2-4fcb-a5e1-373c3bc191c6">21757</LocLastLocAttemptVersionLookup>
    <InternalTagsTaxHTField0 xmlns="c0164e30-f6e2-4fcb-a5e1-373c3bc191c6">
      <Terms xmlns="http://schemas.microsoft.com/office/infopath/2007/PartnerControls"/>
    </InternalTagsTaxHTField0>
    <LocProcessedForHandoffsLookup xmlns="c0164e30-f6e2-4fcb-a5e1-373c3bc191c6" xsi:nil="true"/>
    <LocalizationTagsTaxHTField0 xmlns="c0164e30-f6e2-4fcb-a5e1-373c3bc191c6">
      <Terms xmlns="http://schemas.microsoft.com/office/infopath/2007/PartnerControls"/>
    </LocalizationTagsTaxHTField0>
    <LocOverallHandbackStatusLookup xmlns="c0164e30-f6e2-4fcb-a5e1-373c3bc191c6" xsi:nil="true"/>
    <LocNewPublishedVersionLookup xmlns="c0164e30-f6e2-4fcb-a5e1-373c3bc191c6" xsi:nil="true"/>
    <LocPublishedDependentAssetsLookup xmlns="c0164e30-f6e2-4fcb-a5e1-373c3bc191c6" xsi:nil="true"/>
    <FeatureTagsTaxHTField0 xmlns="c0164e30-f6e2-4fcb-a5e1-373c3bc191c6">
      <Terms xmlns="http://schemas.microsoft.com/office/infopath/2007/PartnerControls"/>
    </FeatureTagsTaxHTField0>
    <LocOverallPreviewStatusLookup xmlns="c0164e30-f6e2-4fcb-a5e1-373c3bc191c6" xsi:nil="true"/>
    <LocPublishedLinkedAssetsLookup xmlns="c0164e30-f6e2-4fcb-a5e1-373c3bc191c6" xsi:nil="true"/>
    <TaxCatchAll xmlns="c0164e30-f6e2-4fcb-a5e1-373c3bc191c6"/>
    <OriginalRelease xmlns="c0164e30-f6e2-4fcb-a5e1-373c3bc191c6">14</OriginalRelease>
    <LocMarketGroupTiers2 xmlns="c0164e30-f6e2-4fcb-a5e1-373c3bc191c6" xsi:nil="true"/>
  </documentManagement>
</p:properties>
</file>

<file path=customXml/itemProps1.xml><?xml version="1.0" encoding="utf-8"?>
<ds:datastoreItem xmlns:ds="http://schemas.openxmlformats.org/officeDocument/2006/customXml" ds:itemID="{743D4FF3-70D0-4951-9F3B-B758C8D4E8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89005F-5C6C-4C00-9999-0DEFD21E2A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164e30-f6e2-4fcb-a5e1-373c3bc191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E00848-72BA-4627-B5E5-A96422AACCB7}">
  <ds:schemaRefs>
    <ds:schemaRef ds:uri="http://purl.org/dc/dcmitype/"/>
    <ds:schemaRef ds:uri="http://purl.org/dc/terms/"/>
    <ds:schemaRef ds:uri="http://purl.org/dc/elements/1.1/"/>
    <ds:schemaRef ds:uri="c0164e30-f6e2-4fcb-a5e1-373c3bc191c6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579</Words>
  <Application>Microsoft Office PowerPoint</Application>
  <PresentationFormat>Widescreen</PresentationFormat>
  <Paragraphs>120</Paragraphs>
  <Slides>12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Cambria Math</vt:lpstr>
      <vt:lpstr>DB Ozone X</vt:lpstr>
      <vt:lpstr>Wingdings</vt:lpstr>
      <vt:lpstr>Wingdings 2</vt:lpstr>
      <vt:lpstr>Student presentation</vt:lpstr>
      <vt:lpstr>Adaptive DSIDE</vt:lpstr>
      <vt:lpstr>Agenda</vt:lpstr>
      <vt:lpstr>Adaptive1 DSIDE-Mutant operation</vt:lpstr>
      <vt:lpstr>Adaptive2 DSIDE-Mutant operation and Accept best solution method</vt:lpstr>
      <vt:lpstr>Adaptive2 DSIDE-Mutant operation and Accept best solution method</vt:lpstr>
      <vt:lpstr>ชนิดของปัญหา</vt:lpstr>
      <vt:lpstr>Unimodal function ที่ใช้ในการทดลอง</vt:lpstr>
      <vt:lpstr>Unimodal function ที่ใช้ในการทดลอง</vt:lpstr>
      <vt:lpstr>ผลการทดลอง</vt:lpstr>
      <vt:lpstr>ผลการทดลอง(ต่อ)</vt:lpstr>
      <vt:lpstr>ผลการทดลอง(ต่อ)</vt:lpstr>
      <vt:lpstr>อภิปราย-สรุปผล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DSIDE</dc:title>
  <dc:creator>Patipan POLVIRAT</dc:creator>
  <cp:lastModifiedBy>Patipan Polvirat</cp:lastModifiedBy>
  <cp:revision>7</cp:revision>
  <dcterms:created xsi:type="dcterms:W3CDTF">2022-06-22T05:11:41Z</dcterms:created>
  <dcterms:modified xsi:type="dcterms:W3CDTF">2022-08-04T08:10:56Z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  <property fmtid="{D5CDD505-2E9C-101B-9397-08002B2CF9AE}" pid="3" name="ContentTypeId">
    <vt:lpwstr>0x010100D0CEEBE0F37842489D6D993FE8FD8A0604009474E9FCFE7DB94596F9220168507702</vt:lpwstr>
  </property>
  <property fmtid="{D5CDD505-2E9C-101B-9397-08002B2CF9AE}" pid="4" name="ImageGenCounter">
    <vt:i4>0</vt:i4>
  </property>
  <property fmtid="{D5CDD505-2E9C-101B-9397-08002B2CF9AE}" pid="5" name="ViolationReportStatus">
    <vt:lpwstr>None</vt:lpwstr>
  </property>
  <property fmtid="{D5CDD505-2E9C-101B-9397-08002B2CF9AE}" pid="6" name="ImageGenStatus">
    <vt:i4>0</vt:i4>
  </property>
  <property fmtid="{D5CDD505-2E9C-101B-9397-08002B2CF9AE}" pid="7" name="PolicheckStatus">
    <vt:i4>0</vt:i4>
  </property>
  <property fmtid="{D5CDD505-2E9C-101B-9397-08002B2CF9AE}" pid="8" name="Applications">
    <vt:lpwstr>67;#Template 12;#53;#PowerPoint 12;#407;#PowerPoint 14</vt:lpwstr>
  </property>
  <property fmtid="{D5CDD505-2E9C-101B-9397-08002B2CF9AE}" pid="9" name="PolicheckCounter">
    <vt:i4>0</vt:i4>
  </property>
  <property fmtid="{D5CDD505-2E9C-101B-9397-08002B2CF9AE}" pid="10" name="APTrustLevel">
    <vt:r8>1</vt:r8>
  </property>
  <property fmtid="{D5CDD505-2E9C-101B-9397-08002B2CF9AE}" pid="11" name="Order">
    <vt:r8>2310800</vt:r8>
  </property>
</Properties>
</file>