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8" r:id="rId12"/>
    <p:sldId id="307" r:id="rId13"/>
    <p:sldId id="309" r:id="rId14"/>
    <p:sldId id="310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Adaptive DSIDE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With multimodal function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4DE1B-FD50-40B1-A8A5-304666E7C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B41FE9-4F8F-4675-8668-D3330B371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C4AC385-FD45-BE4E-2701-3FA32D0BC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45" y="889389"/>
            <a:ext cx="5136388" cy="50978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30929C-760C-4746-B0AE-0D09A78A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38225"/>
            <a:ext cx="0" cy="47625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AB02C7C-B10E-8C38-6C2F-84A932DD5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889389"/>
            <a:ext cx="5136388" cy="50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14DE1B-FD50-40B1-A8A5-304666E7C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41FE9-4F8F-4675-8668-D3330B371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B273693-5B91-11FC-23EA-DBBD3ABFD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45" y="876548"/>
            <a:ext cx="5136388" cy="512354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30929C-760C-4746-B0AE-0D09A78A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38225"/>
            <a:ext cx="0" cy="47625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5A5AA90-12E5-D14D-15A1-FF8C34FBB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915071"/>
            <a:ext cx="5136388" cy="50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1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B29D-18D8-FA9E-F93A-106C0BD5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h-TH" dirty="0"/>
              <a:t>สรุปผลการทดลอง</a:t>
            </a:r>
            <a:r>
              <a:rPr lang="en-US" dirty="0"/>
              <a:t>(30 dimension)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13955-FDC4-AA60-A446-4AA9EF0196C2}"/>
              </a:ext>
            </a:extLst>
          </p:cNvPr>
          <p:cNvSpPr txBox="1"/>
          <p:nvPr/>
        </p:nvSpPr>
        <p:spPr>
          <a:xfrm>
            <a:off x="1097280" y="2245360"/>
            <a:ext cx="10657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500" dirty="0"/>
              <a:t>จากการทดลองพบว่า </a:t>
            </a:r>
            <a:r>
              <a:rPr lang="en-US" sz="2500" dirty="0"/>
              <a:t>Adaptive DSIDE </a:t>
            </a:r>
            <a:r>
              <a:rPr lang="th-TH" sz="2500" dirty="0"/>
              <a:t>แบบ</a:t>
            </a:r>
            <a:r>
              <a:rPr lang="en-US" sz="2500" dirty="0"/>
              <a:t> </a:t>
            </a:r>
            <a:r>
              <a:rPr lang="en-US" sz="2500" dirty="0" err="1">
                <a:latin typeface="+mj-lt"/>
              </a:rPr>
              <a:t>DSIDEselectbestMed</a:t>
            </a:r>
            <a:r>
              <a:rPr lang="en-US" sz="2500" dirty="0">
                <a:latin typeface="+mj-lt"/>
              </a:rPr>
              <a:t> </a:t>
            </a:r>
            <a:r>
              <a:rPr lang="th-TH" sz="2500" dirty="0">
                <a:latin typeface="+mj-lt"/>
              </a:rPr>
              <a:t>และ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DSIDEselectbestMed</a:t>
            </a:r>
            <a:r>
              <a:rPr lang="th-TH" sz="2500" dirty="0">
                <a:latin typeface="+mj-lt"/>
              </a:rPr>
              <a:t> </a:t>
            </a:r>
            <a:r>
              <a:rPr lang="en-US" sz="2500" dirty="0">
                <a:latin typeface="+mj-lt"/>
              </a:rPr>
              <a:t> </a:t>
            </a:r>
            <a:r>
              <a:rPr lang="th-TH" sz="2500" dirty="0">
                <a:latin typeface="+mj-lt"/>
              </a:rPr>
              <a:t>ที่มี </a:t>
            </a:r>
            <a:r>
              <a:rPr lang="en-US" sz="2500" dirty="0">
                <a:latin typeface="+mj-lt"/>
              </a:rPr>
              <a:t>Mutant candidate </a:t>
            </a:r>
            <a:r>
              <a:rPr lang="th-TH" sz="2500" dirty="0">
                <a:latin typeface="+mj-lt"/>
              </a:rPr>
              <a:t>ทั้งหมด </a:t>
            </a:r>
            <a:r>
              <a:rPr lang="en-US" sz="2500" dirty="0">
                <a:latin typeface="+mj-lt"/>
              </a:rPr>
              <a:t>7</a:t>
            </a:r>
            <a:r>
              <a:rPr lang="th-TH" sz="2500" dirty="0">
                <a:latin typeface="+mj-lt"/>
              </a:rPr>
              <a:t> ตัวมีประสิทธิภาพในการค้นหาคำตอบดีกว่า </a:t>
            </a:r>
            <a:r>
              <a:rPr lang="en-US" sz="2500" dirty="0">
                <a:latin typeface="+mj-lt"/>
              </a:rPr>
              <a:t>Adaptive DSIDE </a:t>
            </a:r>
            <a:r>
              <a:rPr lang="th-TH" sz="2500" dirty="0">
                <a:latin typeface="+mj-lt"/>
              </a:rPr>
              <a:t>ตัวอื่นๆเมื่อเทียบกับ </a:t>
            </a:r>
            <a:r>
              <a:rPr lang="en-US" sz="2500" dirty="0">
                <a:latin typeface="+mj-lt"/>
              </a:rPr>
              <a:t>Standard DSIDE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500" dirty="0">
                <a:latin typeface="+mj-lt"/>
              </a:rPr>
              <a:t>แต่เมื่อเทียบค่า </a:t>
            </a:r>
            <a:r>
              <a:rPr lang="en-US" sz="2500" dirty="0">
                <a:latin typeface="+mj-lt"/>
              </a:rPr>
              <a:t>fitness value </a:t>
            </a:r>
            <a:r>
              <a:rPr lang="th-TH" sz="2500" dirty="0">
                <a:latin typeface="+mj-lt"/>
              </a:rPr>
              <a:t>ใน </a:t>
            </a:r>
            <a:r>
              <a:rPr lang="en-US" sz="2500" dirty="0">
                <a:latin typeface="+mj-lt"/>
              </a:rPr>
              <a:t>function scaffer2 </a:t>
            </a:r>
            <a:r>
              <a:rPr lang="th-TH" sz="2500" dirty="0">
                <a:latin typeface="+mj-lt"/>
              </a:rPr>
              <a:t>และ </a:t>
            </a:r>
            <a:r>
              <a:rPr lang="en-US" sz="2500" dirty="0" err="1">
                <a:latin typeface="+mj-lt"/>
              </a:rPr>
              <a:t>HappyCat</a:t>
            </a:r>
            <a:r>
              <a:rPr lang="en-US" sz="2500" dirty="0">
                <a:latin typeface="+mj-lt"/>
              </a:rPr>
              <a:t> </a:t>
            </a:r>
            <a:r>
              <a:rPr lang="th-TH" sz="2500" dirty="0">
                <a:latin typeface="+mj-lt"/>
              </a:rPr>
              <a:t>แล้วพบว่า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/>
              <a:t>DSIDEselectbestMedMean</a:t>
            </a:r>
            <a:r>
              <a:rPr lang="en-US" sz="2500" dirty="0"/>
              <a:t> </a:t>
            </a:r>
            <a:r>
              <a:rPr lang="th-TH" sz="2500" dirty="0"/>
              <a:t>ให้ค่า </a:t>
            </a:r>
            <a:r>
              <a:rPr lang="en-US" sz="2500" dirty="0"/>
              <a:t>fitness value </a:t>
            </a:r>
            <a:r>
              <a:rPr lang="th-TH" sz="2500" dirty="0"/>
              <a:t>ที่มีประสิทธิภาพดีกว่าเนื้องจากวิธีการแบบ </a:t>
            </a:r>
            <a:r>
              <a:rPr lang="en-US" sz="2500" dirty="0" err="1"/>
              <a:t>DSIDEselectbestMedMean</a:t>
            </a:r>
            <a:r>
              <a:rPr lang="en-US" sz="2500" dirty="0"/>
              <a:t> </a:t>
            </a:r>
            <a:r>
              <a:rPr lang="th-TH" sz="2500" dirty="0"/>
              <a:t>จะมี </a:t>
            </a:r>
            <a:r>
              <a:rPr lang="en-US" sz="2500" dirty="0"/>
              <a:t>candidate vector </a:t>
            </a:r>
            <a:r>
              <a:rPr lang="th-TH" sz="2500" dirty="0"/>
              <a:t>ที่ได้มากกว่าสองวิธีการข้างต้นทำให้มีโอกาสในการพัฒนาคำตอบได้กว่า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500" dirty="0"/>
              <a:t>จึงอาจนำ วิธี </a:t>
            </a:r>
            <a:r>
              <a:rPr lang="en-US" sz="2500" dirty="0" err="1"/>
              <a:t>DSIDEselectbestMedMean</a:t>
            </a:r>
            <a:r>
              <a:rPr lang="th-TH" sz="2500" dirty="0"/>
              <a:t> มาเป็นตัว</a:t>
            </a:r>
            <a:r>
              <a:rPr lang="en-US" sz="2500" dirty="0"/>
              <a:t> propose algorithm </a:t>
            </a:r>
            <a:r>
              <a:rPr lang="th-TH" sz="2500" dirty="0"/>
              <a:t>เพื่อใช้ในการทำวิจัยต่อไป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341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0704-0C65-43CC-EA40-4AB29DCC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FE5B-BCDD-E273-098A-83836BBC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300" dirty="0"/>
              <a:t>Adaptive DSIDE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300" dirty="0"/>
              <a:t>Adaptive DSIDE mix between best vector and median vector -&gt; </a:t>
            </a:r>
            <a:r>
              <a:rPr lang="en-US" sz="2300" dirty="0" err="1"/>
              <a:t>DSIDEmixbestMed</a:t>
            </a:r>
            <a:endParaRPr lang="en-US" sz="23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300" dirty="0"/>
              <a:t>Adaptive DSIDE mix between best vector and mean vector -&gt; </a:t>
            </a:r>
            <a:r>
              <a:rPr lang="en-US" sz="2300" dirty="0" err="1"/>
              <a:t>DSIDEmixbestMean</a:t>
            </a:r>
            <a:endParaRPr lang="en-US" sz="23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300" dirty="0"/>
              <a:t>Adaptive DSIDE select between best vector and median vector -&gt; </a:t>
            </a:r>
            <a:r>
              <a:rPr lang="en-US" sz="2300" dirty="0" err="1"/>
              <a:t>DSIDEselectbestMed</a:t>
            </a:r>
            <a:endParaRPr lang="en-US" sz="23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300" dirty="0"/>
              <a:t>Adaptive DSIDE select between best vector and mean vector -&gt; </a:t>
            </a:r>
            <a:r>
              <a:rPr lang="en-US" sz="2300" dirty="0" err="1"/>
              <a:t>DSIDEselectbestMean</a:t>
            </a:r>
            <a:endParaRPr lang="en-US" sz="23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300" dirty="0"/>
              <a:t>Adaptive DSIDE select between best vector and median , mean vector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300" dirty="0"/>
              <a:t>-&gt;</a:t>
            </a:r>
            <a:r>
              <a:rPr lang="en-US" sz="2300" dirty="0" err="1"/>
              <a:t>DSIDEselectbestMedMean</a:t>
            </a:r>
            <a:endParaRPr lang="en-US" sz="2300" dirty="0"/>
          </a:p>
          <a:p>
            <a:pPr marL="384048" lvl="2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5276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D14E30-A050-CBE1-D4F3-1EDE0E5FAB02}"/>
              </a:ext>
            </a:extLst>
          </p:cNvPr>
          <p:cNvSpPr/>
          <p:nvPr/>
        </p:nvSpPr>
        <p:spPr>
          <a:xfrm>
            <a:off x="279918" y="289449"/>
            <a:ext cx="112309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2"/>
            <a:r>
              <a:rPr lang="en-US" sz="4000" dirty="0"/>
              <a:t>Adaptive DSIDE mix between best vector and median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กล่องข้อความ 3">
                <a:extLst>
                  <a:ext uri="{FF2B5EF4-FFF2-40B4-BE49-F238E27FC236}">
                    <a16:creationId xmlns:a16="http://schemas.microsoft.com/office/drawing/2014/main" id="{78602BFB-7902-A160-2EA1-7845D15DAE62}"/>
                  </a:ext>
                </a:extLst>
              </p:cNvPr>
              <p:cNvSpPr txBox="1"/>
              <p:nvPr/>
            </p:nvSpPr>
            <p:spPr>
              <a:xfrm>
                <a:off x="205273" y="2744083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กล่องข้อความ 3">
                <a:extLst>
                  <a:ext uri="{FF2B5EF4-FFF2-40B4-BE49-F238E27FC236}">
                    <a16:creationId xmlns:a16="http://schemas.microsoft.com/office/drawing/2014/main" id="{78602BFB-7902-A160-2EA1-7845D15DA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3" y="2744083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386" b="-8642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กล่องข้อความ 7">
                <a:extLst>
                  <a:ext uri="{FF2B5EF4-FFF2-40B4-BE49-F238E27FC236}">
                    <a16:creationId xmlns:a16="http://schemas.microsoft.com/office/drawing/2014/main" id="{DED3E16E-6AB7-4435-F131-739AB4E3E27B}"/>
                  </a:ext>
                </a:extLst>
              </p:cNvPr>
              <p:cNvSpPr txBox="1"/>
              <p:nvPr/>
            </p:nvSpPr>
            <p:spPr>
              <a:xfrm>
                <a:off x="5740544" y="1866760"/>
                <a:ext cx="5867400" cy="2142510"/>
              </a:xfrm>
              <a:custGeom>
                <a:avLst/>
                <a:gdLst>
                  <a:gd name="connsiteX0" fmla="*/ 0 w 5867400"/>
                  <a:gd name="connsiteY0" fmla="*/ 0 h 2142510"/>
                  <a:gd name="connsiteX1" fmla="*/ 410718 w 5867400"/>
                  <a:gd name="connsiteY1" fmla="*/ 0 h 2142510"/>
                  <a:gd name="connsiteX2" fmla="*/ 938784 w 5867400"/>
                  <a:gd name="connsiteY2" fmla="*/ 0 h 2142510"/>
                  <a:gd name="connsiteX3" fmla="*/ 1349502 w 5867400"/>
                  <a:gd name="connsiteY3" fmla="*/ 0 h 2142510"/>
                  <a:gd name="connsiteX4" fmla="*/ 1877568 w 5867400"/>
                  <a:gd name="connsiteY4" fmla="*/ 0 h 2142510"/>
                  <a:gd name="connsiteX5" fmla="*/ 2405634 w 5867400"/>
                  <a:gd name="connsiteY5" fmla="*/ 0 h 2142510"/>
                  <a:gd name="connsiteX6" fmla="*/ 3051048 w 5867400"/>
                  <a:gd name="connsiteY6" fmla="*/ 0 h 2142510"/>
                  <a:gd name="connsiteX7" fmla="*/ 3461766 w 5867400"/>
                  <a:gd name="connsiteY7" fmla="*/ 0 h 2142510"/>
                  <a:gd name="connsiteX8" fmla="*/ 3989832 w 5867400"/>
                  <a:gd name="connsiteY8" fmla="*/ 0 h 2142510"/>
                  <a:gd name="connsiteX9" fmla="*/ 4693920 w 5867400"/>
                  <a:gd name="connsiteY9" fmla="*/ 0 h 2142510"/>
                  <a:gd name="connsiteX10" fmla="*/ 5280660 w 5867400"/>
                  <a:gd name="connsiteY10" fmla="*/ 0 h 2142510"/>
                  <a:gd name="connsiteX11" fmla="*/ 5867400 w 5867400"/>
                  <a:gd name="connsiteY11" fmla="*/ 0 h 2142510"/>
                  <a:gd name="connsiteX12" fmla="*/ 5867400 w 5867400"/>
                  <a:gd name="connsiteY12" fmla="*/ 578478 h 2142510"/>
                  <a:gd name="connsiteX13" fmla="*/ 5867400 w 5867400"/>
                  <a:gd name="connsiteY13" fmla="*/ 1071255 h 2142510"/>
                  <a:gd name="connsiteX14" fmla="*/ 5867400 w 5867400"/>
                  <a:gd name="connsiteY14" fmla="*/ 1542607 h 2142510"/>
                  <a:gd name="connsiteX15" fmla="*/ 5867400 w 5867400"/>
                  <a:gd name="connsiteY15" fmla="*/ 2142510 h 2142510"/>
                  <a:gd name="connsiteX16" fmla="*/ 5398008 w 5867400"/>
                  <a:gd name="connsiteY16" fmla="*/ 2142510 h 2142510"/>
                  <a:gd name="connsiteX17" fmla="*/ 4928616 w 5867400"/>
                  <a:gd name="connsiteY17" fmla="*/ 2142510 h 2142510"/>
                  <a:gd name="connsiteX18" fmla="*/ 4459224 w 5867400"/>
                  <a:gd name="connsiteY18" fmla="*/ 2142510 h 2142510"/>
                  <a:gd name="connsiteX19" fmla="*/ 3931158 w 5867400"/>
                  <a:gd name="connsiteY19" fmla="*/ 2142510 h 2142510"/>
                  <a:gd name="connsiteX20" fmla="*/ 3520440 w 5867400"/>
                  <a:gd name="connsiteY20" fmla="*/ 2142510 h 2142510"/>
                  <a:gd name="connsiteX21" fmla="*/ 3051048 w 5867400"/>
                  <a:gd name="connsiteY21" fmla="*/ 2142510 h 2142510"/>
                  <a:gd name="connsiteX22" fmla="*/ 2581656 w 5867400"/>
                  <a:gd name="connsiteY22" fmla="*/ 2142510 h 2142510"/>
                  <a:gd name="connsiteX23" fmla="*/ 1936242 w 5867400"/>
                  <a:gd name="connsiteY23" fmla="*/ 2142510 h 2142510"/>
                  <a:gd name="connsiteX24" fmla="*/ 1525524 w 5867400"/>
                  <a:gd name="connsiteY24" fmla="*/ 2142510 h 2142510"/>
                  <a:gd name="connsiteX25" fmla="*/ 938784 w 5867400"/>
                  <a:gd name="connsiteY25" fmla="*/ 2142510 h 2142510"/>
                  <a:gd name="connsiteX26" fmla="*/ 0 w 5867400"/>
                  <a:gd name="connsiteY26" fmla="*/ 2142510 h 2142510"/>
                  <a:gd name="connsiteX27" fmla="*/ 0 w 5867400"/>
                  <a:gd name="connsiteY27" fmla="*/ 1585457 h 2142510"/>
                  <a:gd name="connsiteX28" fmla="*/ 0 w 5867400"/>
                  <a:gd name="connsiteY28" fmla="*/ 1114105 h 2142510"/>
                  <a:gd name="connsiteX29" fmla="*/ 0 w 5867400"/>
                  <a:gd name="connsiteY29" fmla="*/ 557053 h 2142510"/>
                  <a:gd name="connsiteX30" fmla="*/ 0 w 5867400"/>
                  <a:gd name="connsiteY30" fmla="*/ 0 h 214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2142510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89471" y="284452"/>
                      <a:pt x="5851211" y="398418"/>
                      <a:pt x="5867400" y="578478"/>
                    </a:cubicBezTo>
                    <a:cubicBezTo>
                      <a:pt x="5883589" y="758538"/>
                      <a:pt x="5808955" y="962562"/>
                      <a:pt x="5867400" y="1071255"/>
                    </a:cubicBezTo>
                    <a:cubicBezTo>
                      <a:pt x="5925845" y="1179948"/>
                      <a:pt x="5819817" y="1427352"/>
                      <a:pt x="5867400" y="1542607"/>
                    </a:cubicBezTo>
                    <a:cubicBezTo>
                      <a:pt x="5914983" y="1657862"/>
                      <a:pt x="5838644" y="1935218"/>
                      <a:pt x="5867400" y="2142510"/>
                    </a:cubicBezTo>
                    <a:cubicBezTo>
                      <a:pt x="5768665" y="2194184"/>
                      <a:pt x="5561233" y="2100955"/>
                      <a:pt x="5398008" y="2142510"/>
                    </a:cubicBezTo>
                    <a:cubicBezTo>
                      <a:pt x="5234783" y="2184065"/>
                      <a:pt x="5075888" y="2106626"/>
                      <a:pt x="4928616" y="2142510"/>
                    </a:cubicBezTo>
                    <a:cubicBezTo>
                      <a:pt x="4781344" y="2178394"/>
                      <a:pt x="4614381" y="2086381"/>
                      <a:pt x="4459224" y="2142510"/>
                    </a:cubicBezTo>
                    <a:cubicBezTo>
                      <a:pt x="4304067" y="2198639"/>
                      <a:pt x="4182501" y="2101904"/>
                      <a:pt x="3931158" y="2142510"/>
                    </a:cubicBezTo>
                    <a:cubicBezTo>
                      <a:pt x="3679815" y="2183116"/>
                      <a:pt x="3649525" y="2135320"/>
                      <a:pt x="3520440" y="2142510"/>
                    </a:cubicBezTo>
                    <a:cubicBezTo>
                      <a:pt x="3391355" y="2149700"/>
                      <a:pt x="3203008" y="2097727"/>
                      <a:pt x="3051048" y="2142510"/>
                    </a:cubicBezTo>
                    <a:cubicBezTo>
                      <a:pt x="2899088" y="2187293"/>
                      <a:pt x="2702421" y="2093515"/>
                      <a:pt x="2581656" y="2142510"/>
                    </a:cubicBezTo>
                    <a:cubicBezTo>
                      <a:pt x="2460891" y="2191505"/>
                      <a:pt x="2213970" y="2099554"/>
                      <a:pt x="1936242" y="2142510"/>
                    </a:cubicBezTo>
                    <a:cubicBezTo>
                      <a:pt x="1658514" y="2185466"/>
                      <a:pt x="1704544" y="2126395"/>
                      <a:pt x="1525524" y="2142510"/>
                    </a:cubicBezTo>
                    <a:cubicBezTo>
                      <a:pt x="1346504" y="2158625"/>
                      <a:pt x="1085528" y="2115701"/>
                      <a:pt x="938784" y="2142510"/>
                    </a:cubicBezTo>
                    <a:cubicBezTo>
                      <a:pt x="792040" y="2169319"/>
                      <a:pt x="242425" y="2037987"/>
                      <a:pt x="0" y="2142510"/>
                    </a:cubicBezTo>
                    <a:cubicBezTo>
                      <a:pt x="-41821" y="2006449"/>
                      <a:pt x="40348" y="1724763"/>
                      <a:pt x="0" y="1585457"/>
                    </a:cubicBezTo>
                    <a:cubicBezTo>
                      <a:pt x="-40348" y="1446151"/>
                      <a:pt x="2046" y="1298363"/>
                      <a:pt x="0" y="1114105"/>
                    </a:cubicBezTo>
                    <a:cubicBezTo>
                      <a:pt x="-2046" y="929847"/>
                      <a:pt x="24147" y="714767"/>
                      <a:pt x="0" y="557053"/>
                    </a:cubicBezTo>
                    <a:cubicBezTo>
                      <a:pt x="-24147" y="399339"/>
                      <a:pt x="65370" y="196103"/>
                      <a:pt x="0" y="0"/>
                    </a:cubicBezTo>
                    <a:close/>
                  </a:path>
                  <a:path w="5867400" h="2142510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897556" y="116026"/>
                      <a:pt x="5851105" y="320245"/>
                      <a:pt x="5867400" y="578478"/>
                    </a:cubicBezTo>
                    <a:cubicBezTo>
                      <a:pt x="5883695" y="836711"/>
                      <a:pt x="5853926" y="853016"/>
                      <a:pt x="5867400" y="1092680"/>
                    </a:cubicBezTo>
                    <a:cubicBezTo>
                      <a:pt x="5880874" y="1332344"/>
                      <a:pt x="5863016" y="1481360"/>
                      <a:pt x="5867400" y="1585457"/>
                    </a:cubicBezTo>
                    <a:cubicBezTo>
                      <a:pt x="5871784" y="1689554"/>
                      <a:pt x="5819319" y="2025362"/>
                      <a:pt x="5867400" y="2142510"/>
                    </a:cubicBezTo>
                    <a:cubicBezTo>
                      <a:pt x="5678598" y="2162822"/>
                      <a:pt x="5465372" y="2077259"/>
                      <a:pt x="5221986" y="2142510"/>
                    </a:cubicBezTo>
                    <a:cubicBezTo>
                      <a:pt x="4978600" y="2207761"/>
                      <a:pt x="4820770" y="2111241"/>
                      <a:pt x="4635246" y="2142510"/>
                    </a:cubicBezTo>
                    <a:cubicBezTo>
                      <a:pt x="4449722" y="2173779"/>
                      <a:pt x="4278985" y="2111624"/>
                      <a:pt x="4107180" y="2142510"/>
                    </a:cubicBezTo>
                    <a:cubicBezTo>
                      <a:pt x="3935375" y="2173396"/>
                      <a:pt x="3667061" y="2127770"/>
                      <a:pt x="3520440" y="2142510"/>
                    </a:cubicBezTo>
                    <a:cubicBezTo>
                      <a:pt x="3373819" y="2157250"/>
                      <a:pt x="3233074" y="2110328"/>
                      <a:pt x="3051048" y="2142510"/>
                    </a:cubicBezTo>
                    <a:cubicBezTo>
                      <a:pt x="2869022" y="2174692"/>
                      <a:pt x="2731979" y="2097999"/>
                      <a:pt x="2640330" y="2142510"/>
                    </a:cubicBezTo>
                    <a:cubicBezTo>
                      <a:pt x="2548681" y="2187021"/>
                      <a:pt x="2271297" y="2090595"/>
                      <a:pt x="2170938" y="2142510"/>
                    </a:cubicBezTo>
                    <a:cubicBezTo>
                      <a:pt x="2070579" y="2194425"/>
                      <a:pt x="1800855" y="2140888"/>
                      <a:pt x="1584198" y="2142510"/>
                    </a:cubicBezTo>
                    <a:cubicBezTo>
                      <a:pt x="1367541" y="2144132"/>
                      <a:pt x="1281810" y="2112311"/>
                      <a:pt x="1173480" y="2142510"/>
                    </a:cubicBezTo>
                    <a:cubicBezTo>
                      <a:pt x="1065150" y="2172709"/>
                      <a:pt x="756095" y="2121802"/>
                      <a:pt x="586740" y="2142510"/>
                    </a:cubicBezTo>
                    <a:cubicBezTo>
                      <a:pt x="417385" y="2163218"/>
                      <a:pt x="204043" y="2086513"/>
                      <a:pt x="0" y="2142510"/>
                    </a:cubicBezTo>
                    <a:cubicBezTo>
                      <a:pt x="-47464" y="2029896"/>
                      <a:pt x="40066" y="1904237"/>
                      <a:pt x="0" y="1671158"/>
                    </a:cubicBezTo>
                    <a:cubicBezTo>
                      <a:pt x="-40066" y="1438079"/>
                      <a:pt x="18484" y="1279055"/>
                      <a:pt x="0" y="1135530"/>
                    </a:cubicBezTo>
                    <a:cubicBezTo>
                      <a:pt x="-18484" y="992005"/>
                      <a:pt x="5643" y="865877"/>
                      <a:pt x="0" y="599903"/>
                    </a:cubicBezTo>
                    <a:cubicBezTo>
                      <a:pt x="-5643" y="333929"/>
                      <a:pt x="6744" y="172646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" name="กล่องข้อความ 7">
                <a:extLst>
                  <a:ext uri="{FF2B5EF4-FFF2-40B4-BE49-F238E27FC236}">
                    <a16:creationId xmlns:a16="http://schemas.microsoft.com/office/drawing/2014/main" id="{DED3E16E-6AB7-4435-F131-739AB4E3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4" y="1866760"/>
                <a:ext cx="5867400" cy="2142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2142510"/>
                          <a:gd name="connsiteX1" fmla="*/ 410718 w 5867400"/>
                          <a:gd name="connsiteY1" fmla="*/ 0 h 2142510"/>
                          <a:gd name="connsiteX2" fmla="*/ 938784 w 5867400"/>
                          <a:gd name="connsiteY2" fmla="*/ 0 h 2142510"/>
                          <a:gd name="connsiteX3" fmla="*/ 1349502 w 5867400"/>
                          <a:gd name="connsiteY3" fmla="*/ 0 h 2142510"/>
                          <a:gd name="connsiteX4" fmla="*/ 1877568 w 5867400"/>
                          <a:gd name="connsiteY4" fmla="*/ 0 h 2142510"/>
                          <a:gd name="connsiteX5" fmla="*/ 2405634 w 5867400"/>
                          <a:gd name="connsiteY5" fmla="*/ 0 h 2142510"/>
                          <a:gd name="connsiteX6" fmla="*/ 3051048 w 5867400"/>
                          <a:gd name="connsiteY6" fmla="*/ 0 h 2142510"/>
                          <a:gd name="connsiteX7" fmla="*/ 3461766 w 5867400"/>
                          <a:gd name="connsiteY7" fmla="*/ 0 h 2142510"/>
                          <a:gd name="connsiteX8" fmla="*/ 3989832 w 5867400"/>
                          <a:gd name="connsiteY8" fmla="*/ 0 h 2142510"/>
                          <a:gd name="connsiteX9" fmla="*/ 4693920 w 5867400"/>
                          <a:gd name="connsiteY9" fmla="*/ 0 h 2142510"/>
                          <a:gd name="connsiteX10" fmla="*/ 5280660 w 5867400"/>
                          <a:gd name="connsiteY10" fmla="*/ 0 h 2142510"/>
                          <a:gd name="connsiteX11" fmla="*/ 5867400 w 5867400"/>
                          <a:gd name="connsiteY11" fmla="*/ 0 h 2142510"/>
                          <a:gd name="connsiteX12" fmla="*/ 5867400 w 5867400"/>
                          <a:gd name="connsiteY12" fmla="*/ 578478 h 2142510"/>
                          <a:gd name="connsiteX13" fmla="*/ 5867400 w 5867400"/>
                          <a:gd name="connsiteY13" fmla="*/ 1071255 h 2142510"/>
                          <a:gd name="connsiteX14" fmla="*/ 5867400 w 5867400"/>
                          <a:gd name="connsiteY14" fmla="*/ 1542607 h 2142510"/>
                          <a:gd name="connsiteX15" fmla="*/ 5867400 w 5867400"/>
                          <a:gd name="connsiteY15" fmla="*/ 2142510 h 2142510"/>
                          <a:gd name="connsiteX16" fmla="*/ 5398008 w 5867400"/>
                          <a:gd name="connsiteY16" fmla="*/ 2142510 h 2142510"/>
                          <a:gd name="connsiteX17" fmla="*/ 4928616 w 5867400"/>
                          <a:gd name="connsiteY17" fmla="*/ 2142510 h 2142510"/>
                          <a:gd name="connsiteX18" fmla="*/ 4459224 w 5867400"/>
                          <a:gd name="connsiteY18" fmla="*/ 2142510 h 2142510"/>
                          <a:gd name="connsiteX19" fmla="*/ 3931158 w 5867400"/>
                          <a:gd name="connsiteY19" fmla="*/ 2142510 h 2142510"/>
                          <a:gd name="connsiteX20" fmla="*/ 3520440 w 5867400"/>
                          <a:gd name="connsiteY20" fmla="*/ 2142510 h 2142510"/>
                          <a:gd name="connsiteX21" fmla="*/ 3051048 w 5867400"/>
                          <a:gd name="connsiteY21" fmla="*/ 2142510 h 2142510"/>
                          <a:gd name="connsiteX22" fmla="*/ 2581656 w 5867400"/>
                          <a:gd name="connsiteY22" fmla="*/ 2142510 h 2142510"/>
                          <a:gd name="connsiteX23" fmla="*/ 1936242 w 5867400"/>
                          <a:gd name="connsiteY23" fmla="*/ 2142510 h 2142510"/>
                          <a:gd name="connsiteX24" fmla="*/ 1525524 w 5867400"/>
                          <a:gd name="connsiteY24" fmla="*/ 2142510 h 2142510"/>
                          <a:gd name="connsiteX25" fmla="*/ 938784 w 5867400"/>
                          <a:gd name="connsiteY25" fmla="*/ 2142510 h 2142510"/>
                          <a:gd name="connsiteX26" fmla="*/ 0 w 5867400"/>
                          <a:gd name="connsiteY26" fmla="*/ 2142510 h 2142510"/>
                          <a:gd name="connsiteX27" fmla="*/ 0 w 5867400"/>
                          <a:gd name="connsiteY27" fmla="*/ 1585457 h 2142510"/>
                          <a:gd name="connsiteX28" fmla="*/ 0 w 5867400"/>
                          <a:gd name="connsiteY28" fmla="*/ 1114105 h 2142510"/>
                          <a:gd name="connsiteX29" fmla="*/ 0 w 5867400"/>
                          <a:gd name="connsiteY29" fmla="*/ 557053 h 2142510"/>
                          <a:gd name="connsiteX30" fmla="*/ 0 w 5867400"/>
                          <a:gd name="connsiteY30" fmla="*/ 0 h 21425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2142510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89471" y="284452"/>
                              <a:pt x="5851211" y="398418"/>
                              <a:pt x="5867400" y="578478"/>
                            </a:cubicBezTo>
                            <a:cubicBezTo>
                              <a:pt x="5883589" y="758538"/>
                              <a:pt x="5808955" y="962562"/>
                              <a:pt x="5867400" y="1071255"/>
                            </a:cubicBezTo>
                            <a:cubicBezTo>
                              <a:pt x="5925845" y="1179948"/>
                              <a:pt x="5819817" y="1427352"/>
                              <a:pt x="5867400" y="1542607"/>
                            </a:cubicBezTo>
                            <a:cubicBezTo>
                              <a:pt x="5914983" y="1657862"/>
                              <a:pt x="5838644" y="1935218"/>
                              <a:pt x="5867400" y="2142510"/>
                            </a:cubicBezTo>
                            <a:cubicBezTo>
                              <a:pt x="5768665" y="2194184"/>
                              <a:pt x="5561233" y="2100955"/>
                              <a:pt x="5398008" y="2142510"/>
                            </a:cubicBezTo>
                            <a:cubicBezTo>
                              <a:pt x="5234783" y="2184065"/>
                              <a:pt x="5075888" y="2106626"/>
                              <a:pt x="4928616" y="2142510"/>
                            </a:cubicBezTo>
                            <a:cubicBezTo>
                              <a:pt x="4781344" y="2178394"/>
                              <a:pt x="4614381" y="2086381"/>
                              <a:pt x="4459224" y="2142510"/>
                            </a:cubicBezTo>
                            <a:cubicBezTo>
                              <a:pt x="4304067" y="2198639"/>
                              <a:pt x="4182501" y="2101904"/>
                              <a:pt x="3931158" y="2142510"/>
                            </a:cubicBezTo>
                            <a:cubicBezTo>
                              <a:pt x="3679815" y="2183116"/>
                              <a:pt x="3649525" y="2135320"/>
                              <a:pt x="3520440" y="2142510"/>
                            </a:cubicBezTo>
                            <a:cubicBezTo>
                              <a:pt x="3391355" y="2149700"/>
                              <a:pt x="3203008" y="2097727"/>
                              <a:pt x="3051048" y="2142510"/>
                            </a:cubicBezTo>
                            <a:cubicBezTo>
                              <a:pt x="2899088" y="2187293"/>
                              <a:pt x="2702421" y="2093515"/>
                              <a:pt x="2581656" y="2142510"/>
                            </a:cubicBezTo>
                            <a:cubicBezTo>
                              <a:pt x="2460891" y="2191505"/>
                              <a:pt x="2213970" y="2099554"/>
                              <a:pt x="1936242" y="2142510"/>
                            </a:cubicBezTo>
                            <a:cubicBezTo>
                              <a:pt x="1658514" y="2185466"/>
                              <a:pt x="1704544" y="2126395"/>
                              <a:pt x="1525524" y="2142510"/>
                            </a:cubicBezTo>
                            <a:cubicBezTo>
                              <a:pt x="1346504" y="2158625"/>
                              <a:pt x="1085528" y="2115701"/>
                              <a:pt x="938784" y="2142510"/>
                            </a:cubicBezTo>
                            <a:cubicBezTo>
                              <a:pt x="792040" y="2169319"/>
                              <a:pt x="242425" y="2037987"/>
                              <a:pt x="0" y="2142510"/>
                            </a:cubicBezTo>
                            <a:cubicBezTo>
                              <a:pt x="-41821" y="2006449"/>
                              <a:pt x="40348" y="1724763"/>
                              <a:pt x="0" y="1585457"/>
                            </a:cubicBezTo>
                            <a:cubicBezTo>
                              <a:pt x="-40348" y="1446151"/>
                              <a:pt x="2046" y="1298363"/>
                              <a:pt x="0" y="1114105"/>
                            </a:cubicBezTo>
                            <a:cubicBezTo>
                              <a:pt x="-2046" y="929847"/>
                              <a:pt x="24147" y="714767"/>
                              <a:pt x="0" y="557053"/>
                            </a:cubicBezTo>
                            <a:cubicBezTo>
                              <a:pt x="-24147" y="399339"/>
                              <a:pt x="65370" y="196103"/>
                              <a:pt x="0" y="0"/>
                            </a:cubicBezTo>
                            <a:close/>
                          </a:path>
                          <a:path w="5867400" h="2142510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897556" y="116026"/>
                              <a:pt x="5851105" y="320245"/>
                              <a:pt x="5867400" y="578478"/>
                            </a:cubicBezTo>
                            <a:cubicBezTo>
                              <a:pt x="5883695" y="836711"/>
                              <a:pt x="5853926" y="853016"/>
                              <a:pt x="5867400" y="1092680"/>
                            </a:cubicBezTo>
                            <a:cubicBezTo>
                              <a:pt x="5880874" y="1332344"/>
                              <a:pt x="5863016" y="1481360"/>
                              <a:pt x="5867400" y="1585457"/>
                            </a:cubicBezTo>
                            <a:cubicBezTo>
                              <a:pt x="5871784" y="1689554"/>
                              <a:pt x="5819319" y="2025362"/>
                              <a:pt x="5867400" y="2142510"/>
                            </a:cubicBezTo>
                            <a:cubicBezTo>
                              <a:pt x="5678598" y="2162822"/>
                              <a:pt x="5465372" y="2077259"/>
                              <a:pt x="5221986" y="2142510"/>
                            </a:cubicBezTo>
                            <a:cubicBezTo>
                              <a:pt x="4978600" y="2207761"/>
                              <a:pt x="4820770" y="2111241"/>
                              <a:pt x="4635246" y="2142510"/>
                            </a:cubicBezTo>
                            <a:cubicBezTo>
                              <a:pt x="4449722" y="2173779"/>
                              <a:pt x="4278985" y="2111624"/>
                              <a:pt x="4107180" y="2142510"/>
                            </a:cubicBezTo>
                            <a:cubicBezTo>
                              <a:pt x="3935375" y="2173396"/>
                              <a:pt x="3667061" y="2127770"/>
                              <a:pt x="3520440" y="2142510"/>
                            </a:cubicBezTo>
                            <a:cubicBezTo>
                              <a:pt x="3373819" y="2157250"/>
                              <a:pt x="3233074" y="2110328"/>
                              <a:pt x="3051048" y="2142510"/>
                            </a:cubicBezTo>
                            <a:cubicBezTo>
                              <a:pt x="2869022" y="2174692"/>
                              <a:pt x="2731979" y="2097999"/>
                              <a:pt x="2640330" y="2142510"/>
                            </a:cubicBezTo>
                            <a:cubicBezTo>
                              <a:pt x="2548681" y="2187021"/>
                              <a:pt x="2271297" y="2090595"/>
                              <a:pt x="2170938" y="2142510"/>
                            </a:cubicBezTo>
                            <a:cubicBezTo>
                              <a:pt x="2070579" y="2194425"/>
                              <a:pt x="1800855" y="2140888"/>
                              <a:pt x="1584198" y="2142510"/>
                            </a:cubicBezTo>
                            <a:cubicBezTo>
                              <a:pt x="1367541" y="2144132"/>
                              <a:pt x="1281810" y="2112311"/>
                              <a:pt x="1173480" y="2142510"/>
                            </a:cubicBezTo>
                            <a:cubicBezTo>
                              <a:pt x="1065150" y="2172709"/>
                              <a:pt x="756095" y="2121802"/>
                              <a:pt x="586740" y="2142510"/>
                            </a:cubicBezTo>
                            <a:cubicBezTo>
                              <a:pt x="417385" y="2163218"/>
                              <a:pt x="204043" y="2086513"/>
                              <a:pt x="0" y="2142510"/>
                            </a:cubicBezTo>
                            <a:cubicBezTo>
                              <a:pt x="-47464" y="2029896"/>
                              <a:pt x="40066" y="1904237"/>
                              <a:pt x="0" y="1671158"/>
                            </a:cubicBezTo>
                            <a:cubicBezTo>
                              <a:pt x="-40066" y="1438079"/>
                              <a:pt x="18484" y="1279055"/>
                              <a:pt x="0" y="1135530"/>
                            </a:cubicBezTo>
                            <a:cubicBezTo>
                              <a:pt x="-18484" y="992005"/>
                              <a:pt x="5643" y="865877"/>
                              <a:pt x="0" y="599903"/>
                            </a:cubicBezTo>
                            <a:cubicBezTo>
                              <a:pt x="-5643" y="333929"/>
                              <a:pt x="6744" y="17264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ลูกศรเชื่อมต่อแบบตรง 9">
            <a:extLst>
              <a:ext uri="{FF2B5EF4-FFF2-40B4-BE49-F238E27FC236}">
                <a16:creationId xmlns:a16="http://schemas.microsoft.com/office/drawing/2014/main" id="{782F9745-BE3E-C966-9BA7-0162C5DF696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58789" y="2938015"/>
            <a:ext cx="881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11">
                <a:extLst>
                  <a:ext uri="{FF2B5EF4-FFF2-40B4-BE49-F238E27FC236}">
                    <a16:creationId xmlns:a16="http://schemas.microsoft.com/office/drawing/2014/main" id="{EAFE3D42-B9F1-6553-973B-A2069BC9CE66}"/>
                  </a:ext>
                </a:extLst>
              </p:cNvPr>
              <p:cNvSpPr txBox="1"/>
              <p:nvPr/>
            </p:nvSpPr>
            <p:spPr>
              <a:xfrm>
                <a:off x="5740544" y="997335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ที่ดีที่สุดเพื่อนำไปใช้ในกระบวนการ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11">
                <a:extLst>
                  <a:ext uri="{FF2B5EF4-FFF2-40B4-BE49-F238E27FC236}">
                    <a16:creationId xmlns:a16="http://schemas.microsoft.com/office/drawing/2014/main" id="{EAFE3D42-B9F1-6553-973B-A2069BC9C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4" y="997335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392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74CB9E-DD5C-9F2B-97A3-AA314E221FBE}"/>
                  </a:ext>
                </a:extLst>
              </p:cNvPr>
              <p:cNvSpPr/>
              <p:nvPr/>
            </p:nvSpPr>
            <p:spPr>
              <a:xfrm>
                <a:off x="5789077" y="5327580"/>
                <a:ext cx="5770334" cy="1240971"/>
              </a:xfrm>
              <a:custGeom>
                <a:avLst/>
                <a:gdLst>
                  <a:gd name="connsiteX0" fmla="*/ 0 w 5770334"/>
                  <a:gd name="connsiteY0" fmla="*/ 0 h 1240971"/>
                  <a:gd name="connsiteX1" fmla="*/ 634737 w 5770334"/>
                  <a:gd name="connsiteY1" fmla="*/ 0 h 1240971"/>
                  <a:gd name="connsiteX2" fmla="*/ 1269473 w 5770334"/>
                  <a:gd name="connsiteY2" fmla="*/ 0 h 1240971"/>
                  <a:gd name="connsiteX3" fmla="*/ 1731100 w 5770334"/>
                  <a:gd name="connsiteY3" fmla="*/ 0 h 1240971"/>
                  <a:gd name="connsiteX4" fmla="*/ 2308134 w 5770334"/>
                  <a:gd name="connsiteY4" fmla="*/ 0 h 1240971"/>
                  <a:gd name="connsiteX5" fmla="*/ 2827464 w 5770334"/>
                  <a:gd name="connsiteY5" fmla="*/ 0 h 1240971"/>
                  <a:gd name="connsiteX6" fmla="*/ 3404497 w 5770334"/>
                  <a:gd name="connsiteY6" fmla="*/ 0 h 1240971"/>
                  <a:gd name="connsiteX7" fmla="*/ 4039234 w 5770334"/>
                  <a:gd name="connsiteY7" fmla="*/ 0 h 1240971"/>
                  <a:gd name="connsiteX8" fmla="*/ 4500861 w 5770334"/>
                  <a:gd name="connsiteY8" fmla="*/ 0 h 1240971"/>
                  <a:gd name="connsiteX9" fmla="*/ 5077894 w 5770334"/>
                  <a:gd name="connsiteY9" fmla="*/ 0 h 1240971"/>
                  <a:gd name="connsiteX10" fmla="*/ 5770334 w 5770334"/>
                  <a:gd name="connsiteY10" fmla="*/ 0 h 1240971"/>
                  <a:gd name="connsiteX11" fmla="*/ 5770334 w 5770334"/>
                  <a:gd name="connsiteY11" fmla="*/ 438476 h 1240971"/>
                  <a:gd name="connsiteX12" fmla="*/ 5770334 w 5770334"/>
                  <a:gd name="connsiteY12" fmla="*/ 814904 h 1240971"/>
                  <a:gd name="connsiteX13" fmla="*/ 5770334 w 5770334"/>
                  <a:gd name="connsiteY13" fmla="*/ 1240971 h 1240971"/>
                  <a:gd name="connsiteX14" fmla="*/ 5077894 w 5770334"/>
                  <a:gd name="connsiteY14" fmla="*/ 1240971 h 1240971"/>
                  <a:gd name="connsiteX15" fmla="*/ 4500861 w 5770334"/>
                  <a:gd name="connsiteY15" fmla="*/ 1240971 h 1240971"/>
                  <a:gd name="connsiteX16" fmla="*/ 3923827 w 5770334"/>
                  <a:gd name="connsiteY16" fmla="*/ 1240971 h 1240971"/>
                  <a:gd name="connsiteX17" fmla="*/ 3462200 w 5770334"/>
                  <a:gd name="connsiteY17" fmla="*/ 1240971 h 1240971"/>
                  <a:gd name="connsiteX18" fmla="*/ 3058277 w 5770334"/>
                  <a:gd name="connsiteY18" fmla="*/ 1240971 h 1240971"/>
                  <a:gd name="connsiteX19" fmla="*/ 2481244 w 5770334"/>
                  <a:gd name="connsiteY19" fmla="*/ 1240971 h 1240971"/>
                  <a:gd name="connsiteX20" fmla="*/ 1961914 w 5770334"/>
                  <a:gd name="connsiteY20" fmla="*/ 1240971 h 1240971"/>
                  <a:gd name="connsiteX21" fmla="*/ 1269473 w 5770334"/>
                  <a:gd name="connsiteY21" fmla="*/ 1240971 h 1240971"/>
                  <a:gd name="connsiteX22" fmla="*/ 692440 w 5770334"/>
                  <a:gd name="connsiteY22" fmla="*/ 1240971 h 1240971"/>
                  <a:gd name="connsiteX23" fmla="*/ 0 w 5770334"/>
                  <a:gd name="connsiteY23" fmla="*/ 1240971 h 1240971"/>
                  <a:gd name="connsiteX24" fmla="*/ 0 w 5770334"/>
                  <a:gd name="connsiteY24" fmla="*/ 802495 h 1240971"/>
                  <a:gd name="connsiteX25" fmla="*/ 0 w 5770334"/>
                  <a:gd name="connsiteY25" fmla="*/ 388838 h 1240971"/>
                  <a:gd name="connsiteX26" fmla="*/ 0 w 5770334"/>
                  <a:gd name="connsiteY26" fmla="*/ 0 h 124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770334" h="1240971" fill="none" extrusionOk="0">
                    <a:moveTo>
                      <a:pt x="0" y="0"/>
                    </a:moveTo>
                    <a:cubicBezTo>
                      <a:pt x="242274" y="-34492"/>
                      <a:pt x="473245" y="57390"/>
                      <a:pt x="634737" y="0"/>
                    </a:cubicBezTo>
                    <a:cubicBezTo>
                      <a:pt x="796229" y="-57390"/>
                      <a:pt x="1045673" y="43622"/>
                      <a:pt x="1269473" y="0"/>
                    </a:cubicBezTo>
                    <a:cubicBezTo>
                      <a:pt x="1493273" y="-43622"/>
                      <a:pt x="1617351" y="34269"/>
                      <a:pt x="1731100" y="0"/>
                    </a:cubicBezTo>
                    <a:cubicBezTo>
                      <a:pt x="1844849" y="-34269"/>
                      <a:pt x="2094504" y="574"/>
                      <a:pt x="2308134" y="0"/>
                    </a:cubicBezTo>
                    <a:cubicBezTo>
                      <a:pt x="2521764" y="-574"/>
                      <a:pt x="2605811" y="32339"/>
                      <a:pt x="2827464" y="0"/>
                    </a:cubicBezTo>
                    <a:cubicBezTo>
                      <a:pt x="3049117" y="-32339"/>
                      <a:pt x="3119848" y="42061"/>
                      <a:pt x="3404497" y="0"/>
                    </a:cubicBezTo>
                    <a:cubicBezTo>
                      <a:pt x="3689146" y="-42061"/>
                      <a:pt x="3732216" y="49984"/>
                      <a:pt x="4039234" y="0"/>
                    </a:cubicBezTo>
                    <a:cubicBezTo>
                      <a:pt x="4346252" y="-49984"/>
                      <a:pt x="4309949" y="23417"/>
                      <a:pt x="4500861" y="0"/>
                    </a:cubicBezTo>
                    <a:cubicBezTo>
                      <a:pt x="4691773" y="-23417"/>
                      <a:pt x="4916739" y="13011"/>
                      <a:pt x="5077894" y="0"/>
                    </a:cubicBezTo>
                    <a:cubicBezTo>
                      <a:pt x="5239049" y="-13011"/>
                      <a:pt x="5476415" y="1294"/>
                      <a:pt x="5770334" y="0"/>
                    </a:cubicBezTo>
                    <a:cubicBezTo>
                      <a:pt x="5796592" y="153710"/>
                      <a:pt x="5769240" y="319164"/>
                      <a:pt x="5770334" y="438476"/>
                    </a:cubicBezTo>
                    <a:cubicBezTo>
                      <a:pt x="5771428" y="557788"/>
                      <a:pt x="5762346" y="627603"/>
                      <a:pt x="5770334" y="814904"/>
                    </a:cubicBezTo>
                    <a:cubicBezTo>
                      <a:pt x="5778322" y="1002205"/>
                      <a:pt x="5736816" y="1058170"/>
                      <a:pt x="5770334" y="1240971"/>
                    </a:cubicBezTo>
                    <a:cubicBezTo>
                      <a:pt x="5542058" y="1246219"/>
                      <a:pt x="5345901" y="1233265"/>
                      <a:pt x="5077894" y="1240971"/>
                    </a:cubicBezTo>
                    <a:cubicBezTo>
                      <a:pt x="4809887" y="1248677"/>
                      <a:pt x="4767931" y="1184418"/>
                      <a:pt x="4500861" y="1240971"/>
                    </a:cubicBezTo>
                    <a:cubicBezTo>
                      <a:pt x="4233791" y="1297524"/>
                      <a:pt x="4114993" y="1208130"/>
                      <a:pt x="3923827" y="1240971"/>
                    </a:cubicBezTo>
                    <a:cubicBezTo>
                      <a:pt x="3732661" y="1273812"/>
                      <a:pt x="3581172" y="1229238"/>
                      <a:pt x="3462200" y="1240971"/>
                    </a:cubicBezTo>
                    <a:cubicBezTo>
                      <a:pt x="3343228" y="1252704"/>
                      <a:pt x="3148766" y="1218090"/>
                      <a:pt x="3058277" y="1240971"/>
                    </a:cubicBezTo>
                    <a:cubicBezTo>
                      <a:pt x="2967788" y="1263852"/>
                      <a:pt x="2697231" y="1175928"/>
                      <a:pt x="2481244" y="1240971"/>
                    </a:cubicBezTo>
                    <a:cubicBezTo>
                      <a:pt x="2265257" y="1306014"/>
                      <a:pt x="2122652" y="1188781"/>
                      <a:pt x="1961914" y="1240971"/>
                    </a:cubicBezTo>
                    <a:cubicBezTo>
                      <a:pt x="1801176" y="1293161"/>
                      <a:pt x="1609182" y="1212332"/>
                      <a:pt x="1269473" y="1240971"/>
                    </a:cubicBezTo>
                    <a:cubicBezTo>
                      <a:pt x="929764" y="1269610"/>
                      <a:pt x="817330" y="1239404"/>
                      <a:pt x="692440" y="1240971"/>
                    </a:cubicBezTo>
                    <a:cubicBezTo>
                      <a:pt x="567550" y="1242538"/>
                      <a:pt x="163644" y="1239313"/>
                      <a:pt x="0" y="1240971"/>
                    </a:cubicBezTo>
                    <a:cubicBezTo>
                      <a:pt x="-33318" y="1032942"/>
                      <a:pt x="39635" y="906505"/>
                      <a:pt x="0" y="802495"/>
                    </a:cubicBezTo>
                    <a:cubicBezTo>
                      <a:pt x="-39635" y="698485"/>
                      <a:pt x="41432" y="472560"/>
                      <a:pt x="0" y="388838"/>
                    </a:cubicBezTo>
                    <a:cubicBezTo>
                      <a:pt x="-41432" y="305116"/>
                      <a:pt x="37733" y="112347"/>
                      <a:pt x="0" y="0"/>
                    </a:cubicBezTo>
                    <a:close/>
                  </a:path>
                  <a:path w="5770334" h="1240971" stroke="0" extrusionOk="0">
                    <a:moveTo>
                      <a:pt x="0" y="0"/>
                    </a:moveTo>
                    <a:cubicBezTo>
                      <a:pt x="141864" y="-22209"/>
                      <a:pt x="339234" y="34380"/>
                      <a:pt x="461627" y="0"/>
                    </a:cubicBezTo>
                    <a:cubicBezTo>
                      <a:pt x="584020" y="-34380"/>
                      <a:pt x="763537" y="36163"/>
                      <a:pt x="865550" y="0"/>
                    </a:cubicBezTo>
                    <a:cubicBezTo>
                      <a:pt x="967563" y="-36163"/>
                      <a:pt x="1160860" y="53863"/>
                      <a:pt x="1384880" y="0"/>
                    </a:cubicBezTo>
                    <a:cubicBezTo>
                      <a:pt x="1608900" y="-53863"/>
                      <a:pt x="1803562" y="31095"/>
                      <a:pt x="1961914" y="0"/>
                    </a:cubicBezTo>
                    <a:cubicBezTo>
                      <a:pt x="2120266" y="-31095"/>
                      <a:pt x="2360784" y="66970"/>
                      <a:pt x="2596650" y="0"/>
                    </a:cubicBezTo>
                    <a:cubicBezTo>
                      <a:pt x="2832516" y="-66970"/>
                      <a:pt x="2842902" y="7498"/>
                      <a:pt x="3058277" y="0"/>
                    </a:cubicBezTo>
                    <a:cubicBezTo>
                      <a:pt x="3273652" y="-7498"/>
                      <a:pt x="3355107" y="62143"/>
                      <a:pt x="3577607" y="0"/>
                    </a:cubicBezTo>
                    <a:cubicBezTo>
                      <a:pt x="3800107" y="-62143"/>
                      <a:pt x="3926301" y="28841"/>
                      <a:pt x="4270047" y="0"/>
                    </a:cubicBezTo>
                    <a:cubicBezTo>
                      <a:pt x="4613793" y="-28841"/>
                      <a:pt x="4665673" y="11870"/>
                      <a:pt x="4904784" y="0"/>
                    </a:cubicBezTo>
                    <a:cubicBezTo>
                      <a:pt x="5143895" y="-11870"/>
                      <a:pt x="5416691" y="11755"/>
                      <a:pt x="5770334" y="0"/>
                    </a:cubicBezTo>
                    <a:cubicBezTo>
                      <a:pt x="5815813" y="106231"/>
                      <a:pt x="5739442" y="259909"/>
                      <a:pt x="5770334" y="388838"/>
                    </a:cubicBezTo>
                    <a:cubicBezTo>
                      <a:pt x="5801226" y="517767"/>
                      <a:pt x="5723818" y="689752"/>
                      <a:pt x="5770334" y="814904"/>
                    </a:cubicBezTo>
                    <a:cubicBezTo>
                      <a:pt x="5816850" y="940056"/>
                      <a:pt x="5730092" y="1113479"/>
                      <a:pt x="5770334" y="1240971"/>
                    </a:cubicBezTo>
                    <a:cubicBezTo>
                      <a:pt x="5662164" y="1261138"/>
                      <a:pt x="5471270" y="1220738"/>
                      <a:pt x="5366411" y="1240971"/>
                    </a:cubicBezTo>
                    <a:cubicBezTo>
                      <a:pt x="5261552" y="1261204"/>
                      <a:pt x="4934628" y="1161110"/>
                      <a:pt x="4673971" y="1240971"/>
                    </a:cubicBezTo>
                    <a:cubicBezTo>
                      <a:pt x="4413314" y="1320832"/>
                      <a:pt x="4324839" y="1237256"/>
                      <a:pt x="4154640" y="1240971"/>
                    </a:cubicBezTo>
                    <a:cubicBezTo>
                      <a:pt x="3984441" y="1244686"/>
                      <a:pt x="3796905" y="1194706"/>
                      <a:pt x="3693014" y="1240971"/>
                    </a:cubicBezTo>
                    <a:cubicBezTo>
                      <a:pt x="3589123" y="1287236"/>
                      <a:pt x="3305197" y="1215545"/>
                      <a:pt x="3115980" y="1240971"/>
                    </a:cubicBezTo>
                    <a:cubicBezTo>
                      <a:pt x="2926763" y="1266397"/>
                      <a:pt x="2797671" y="1231973"/>
                      <a:pt x="2712057" y="1240971"/>
                    </a:cubicBezTo>
                    <a:cubicBezTo>
                      <a:pt x="2626443" y="1249969"/>
                      <a:pt x="2485431" y="1214587"/>
                      <a:pt x="2308134" y="1240971"/>
                    </a:cubicBezTo>
                    <a:cubicBezTo>
                      <a:pt x="2130837" y="1267355"/>
                      <a:pt x="1854928" y="1231628"/>
                      <a:pt x="1731100" y="1240971"/>
                    </a:cubicBezTo>
                    <a:cubicBezTo>
                      <a:pt x="1607272" y="1250314"/>
                      <a:pt x="1348538" y="1224048"/>
                      <a:pt x="1096363" y="1240971"/>
                    </a:cubicBezTo>
                    <a:cubicBezTo>
                      <a:pt x="844188" y="1257894"/>
                      <a:pt x="669891" y="1231916"/>
                      <a:pt x="519330" y="1240971"/>
                    </a:cubicBezTo>
                    <a:cubicBezTo>
                      <a:pt x="368769" y="1250026"/>
                      <a:pt x="125056" y="1220400"/>
                      <a:pt x="0" y="1240971"/>
                    </a:cubicBezTo>
                    <a:cubicBezTo>
                      <a:pt x="-20236" y="1060839"/>
                      <a:pt x="13378" y="1005329"/>
                      <a:pt x="0" y="839724"/>
                    </a:cubicBezTo>
                    <a:cubicBezTo>
                      <a:pt x="-13378" y="674119"/>
                      <a:pt x="4229" y="564223"/>
                      <a:pt x="0" y="438476"/>
                    </a:cubicBezTo>
                    <a:cubicBezTo>
                      <a:pt x="-4229" y="312729"/>
                      <a:pt x="32599" y="177378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00747574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th-TH" dirty="0"/>
                  <a:t> ออกมา 6 แบบจากนั้นนำค่า</a:t>
                </a:r>
                <a:r>
                  <a:rPr lang="en-US" dirty="0"/>
                  <a:t> median </a:t>
                </a:r>
                <a:r>
                  <a:rPr lang="th-TH" dirty="0"/>
                  <a:t>ของแต่ละ </a:t>
                </a:r>
                <a:r>
                  <a:rPr lang="en-US" dirty="0"/>
                  <a:t>dimension </a:t>
                </a:r>
                <a:r>
                  <a:rPr lang="th-TH" dirty="0"/>
                  <a:t>ของแต่ละ </a:t>
                </a:r>
                <a:r>
                  <a:rPr lang="en-US" dirty="0"/>
                  <a:t>vector </a:t>
                </a:r>
                <a:r>
                  <a:rPr lang="th-TH" dirty="0"/>
                  <a:t>มาสร้างเป็น </a:t>
                </a:r>
                <a:r>
                  <a:rPr lang="en-US" dirty="0"/>
                  <a:t>mutant vector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74CB9E-DD5C-9F2B-97A3-AA314E221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77" y="5327580"/>
                <a:ext cx="5770334" cy="1240971"/>
              </a:xfrm>
              <a:prstGeom prst="rect">
                <a:avLst/>
              </a:prstGeom>
              <a:blipFill>
                <a:blip r:embed="rId5"/>
                <a:stretch>
                  <a:fillRect l="-20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007475747">
                      <a:custGeom>
                        <a:avLst/>
                        <a:gdLst>
                          <a:gd name="connsiteX0" fmla="*/ 0 w 5770334"/>
                          <a:gd name="connsiteY0" fmla="*/ 0 h 1240971"/>
                          <a:gd name="connsiteX1" fmla="*/ 634737 w 5770334"/>
                          <a:gd name="connsiteY1" fmla="*/ 0 h 1240971"/>
                          <a:gd name="connsiteX2" fmla="*/ 1269473 w 5770334"/>
                          <a:gd name="connsiteY2" fmla="*/ 0 h 1240971"/>
                          <a:gd name="connsiteX3" fmla="*/ 1731100 w 5770334"/>
                          <a:gd name="connsiteY3" fmla="*/ 0 h 1240971"/>
                          <a:gd name="connsiteX4" fmla="*/ 2308134 w 5770334"/>
                          <a:gd name="connsiteY4" fmla="*/ 0 h 1240971"/>
                          <a:gd name="connsiteX5" fmla="*/ 2827464 w 5770334"/>
                          <a:gd name="connsiteY5" fmla="*/ 0 h 1240971"/>
                          <a:gd name="connsiteX6" fmla="*/ 3404497 w 5770334"/>
                          <a:gd name="connsiteY6" fmla="*/ 0 h 1240971"/>
                          <a:gd name="connsiteX7" fmla="*/ 4039234 w 5770334"/>
                          <a:gd name="connsiteY7" fmla="*/ 0 h 1240971"/>
                          <a:gd name="connsiteX8" fmla="*/ 4500861 w 5770334"/>
                          <a:gd name="connsiteY8" fmla="*/ 0 h 1240971"/>
                          <a:gd name="connsiteX9" fmla="*/ 5077894 w 5770334"/>
                          <a:gd name="connsiteY9" fmla="*/ 0 h 1240971"/>
                          <a:gd name="connsiteX10" fmla="*/ 5770334 w 5770334"/>
                          <a:gd name="connsiteY10" fmla="*/ 0 h 1240971"/>
                          <a:gd name="connsiteX11" fmla="*/ 5770334 w 5770334"/>
                          <a:gd name="connsiteY11" fmla="*/ 438476 h 1240971"/>
                          <a:gd name="connsiteX12" fmla="*/ 5770334 w 5770334"/>
                          <a:gd name="connsiteY12" fmla="*/ 814904 h 1240971"/>
                          <a:gd name="connsiteX13" fmla="*/ 5770334 w 5770334"/>
                          <a:gd name="connsiteY13" fmla="*/ 1240971 h 1240971"/>
                          <a:gd name="connsiteX14" fmla="*/ 5077894 w 5770334"/>
                          <a:gd name="connsiteY14" fmla="*/ 1240971 h 1240971"/>
                          <a:gd name="connsiteX15" fmla="*/ 4500861 w 5770334"/>
                          <a:gd name="connsiteY15" fmla="*/ 1240971 h 1240971"/>
                          <a:gd name="connsiteX16" fmla="*/ 3923827 w 5770334"/>
                          <a:gd name="connsiteY16" fmla="*/ 1240971 h 1240971"/>
                          <a:gd name="connsiteX17" fmla="*/ 3462200 w 5770334"/>
                          <a:gd name="connsiteY17" fmla="*/ 1240971 h 1240971"/>
                          <a:gd name="connsiteX18" fmla="*/ 3058277 w 5770334"/>
                          <a:gd name="connsiteY18" fmla="*/ 1240971 h 1240971"/>
                          <a:gd name="connsiteX19" fmla="*/ 2481244 w 5770334"/>
                          <a:gd name="connsiteY19" fmla="*/ 1240971 h 1240971"/>
                          <a:gd name="connsiteX20" fmla="*/ 1961914 w 5770334"/>
                          <a:gd name="connsiteY20" fmla="*/ 1240971 h 1240971"/>
                          <a:gd name="connsiteX21" fmla="*/ 1269473 w 5770334"/>
                          <a:gd name="connsiteY21" fmla="*/ 1240971 h 1240971"/>
                          <a:gd name="connsiteX22" fmla="*/ 692440 w 5770334"/>
                          <a:gd name="connsiteY22" fmla="*/ 1240971 h 1240971"/>
                          <a:gd name="connsiteX23" fmla="*/ 0 w 5770334"/>
                          <a:gd name="connsiteY23" fmla="*/ 1240971 h 1240971"/>
                          <a:gd name="connsiteX24" fmla="*/ 0 w 5770334"/>
                          <a:gd name="connsiteY24" fmla="*/ 802495 h 1240971"/>
                          <a:gd name="connsiteX25" fmla="*/ 0 w 5770334"/>
                          <a:gd name="connsiteY25" fmla="*/ 388838 h 1240971"/>
                          <a:gd name="connsiteX26" fmla="*/ 0 w 5770334"/>
                          <a:gd name="connsiteY26" fmla="*/ 0 h 124097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5770334" h="1240971" fill="none" extrusionOk="0">
                            <a:moveTo>
                              <a:pt x="0" y="0"/>
                            </a:moveTo>
                            <a:cubicBezTo>
                              <a:pt x="242274" y="-34492"/>
                              <a:pt x="473245" y="57390"/>
                              <a:pt x="634737" y="0"/>
                            </a:cubicBezTo>
                            <a:cubicBezTo>
                              <a:pt x="796229" y="-57390"/>
                              <a:pt x="1045673" y="43622"/>
                              <a:pt x="1269473" y="0"/>
                            </a:cubicBezTo>
                            <a:cubicBezTo>
                              <a:pt x="1493273" y="-43622"/>
                              <a:pt x="1617351" y="34269"/>
                              <a:pt x="1731100" y="0"/>
                            </a:cubicBezTo>
                            <a:cubicBezTo>
                              <a:pt x="1844849" y="-34269"/>
                              <a:pt x="2094504" y="574"/>
                              <a:pt x="2308134" y="0"/>
                            </a:cubicBezTo>
                            <a:cubicBezTo>
                              <a:pt x="2521764" y="-574"/>
                              <a:pt x="2605811" y="32339"/>
                              <a:pt x="2827464" y="0"/>
                            </a:cubicBezTo>
                            <a:cubicBezTo>
                              <a:pt x="3049117" y="-32339"/>
                              <a:pt x="3119848" y="42061"/>
                              <a:pt x="3404497" y="0"/>
                            </a:cubicBezTo>
                            <a:cubicBezTo>
                              <a:pt x="3689146" y="-42061"/>
                              <a:pt x="3732216" y="49984"/>
                              <a:pt x="4039234" y="0"/>
                            </a:cubicBezTo>
                            <a:cubicBezTo>
                              <a:pt x="4346252" y="-49984"/>
                              <a:pt x="4309949" y="23417"/>
                              <a:pt x="4500861" y="0"/>
                            </a:cubicBezTo>
                            <a:cubicBezTo>
                              <a:pt x="4691773" y="-23417"/>
                              <a:pt x="4916739" y="13011"/>
                              <a:pt x="5077894" y="0"/>
                            </a:cubicBezTo>
                            <a:cubicBezTo>
                              <a:pt x="5239049" y="-13011"/>
                              <a:pt x="5476415" y="1294"/>
                              <a:pt x="5770334" y="0"/>
                            </a:cubicBezTo>
                            <a:cubicBezTo>
                              <a:pt x="5796592" y="153710"/>
                              <a:pt x="5769240" y="319164"/>
                              <a:pt x="5770334" y="438476"/>
                            </a:cubicBezTo>
                            <a:cubicBezTo>
                              <a:pt x="5771428" y="557788"/>
                              <a:pt x="5762346" y="627603"/>
                              <a:pt x="5770334" y="814904"/>
                            </a:cubicBezTo>
                            <a:cubicBezTo>
                              <a:pt x="5778322" y="1002205"/>
                              <a:pt x="5736816" y="1058170"/>
                              <a:pt x="5770334" y="1240971"/>
                            </a:cubicBezTo>
                            <a:cubicBezTo>
                              <a:pt x="5542058" y="1246219"/>
                              <a:pt x="5345901" y="1233265"/>
                              <a:pt x="5077894" y="1240971"/>
                            </a:cubicBezTo>
                            <a:cubicBezTo>
                              <a:pt x="4809887" y="1248677"/>
                              <a:pt x="4767931" y="1184418"/>
                              <a:pt x="4500861" y="1240971"/>
                            </a:cubicBezTo>
                            <a:cubicBezTo>
                              <a:pt x="4233791" y="1297524"/>
                              <a:pt x="4114993" y="1208130"/>
                              <a:pt x="3923827" y="1240971"/>
                            </a:cubicBezTo>
                            <a:cubicBezTo>
                              <a:pt x="3732661" y="1273812"/>
                              <a:pt x="3581172" y="1229238"/>
                              <a:pt x="3462200" y="1240971"/>
                            </a:cubicBezTo>
                            <a:cubicBezTo>
                              <a:pt x="3343228" y="1252704"/>
                              <a:pt x="3148766" y="1218090"/>
                              <a:pt x="3058277" y="1240971"/>
                            </a:cubicBezTo>
                            <a:cubicBezTo>
                              <a:pt x="2967788" y="1263852"/>
                              <a:pt x="2697231" y="1175928"/>
                              <a:pt x="2481244" y="1240971"/>
                            </a:cubicBezTo>
                            <a:cubicBezTo>
                              <a:pt x="2265257" y="1306014"/>
                              <a:pt x="2122652" y="1188781"/>
                              <a:pt x="1961914" y="1240971"/>
                            </a:cubicBezTo>
                            <a:cubicBezTo>
                              <a:pt x="1801176" y="1293161"/>
                              <a:pt x="1609182" y="1212332"/>
                              <a:pt x="1269473" y="1240971"/>
                            </a:cubicBezTo>
                            <a:cubicBezTo>
                              <a:pt x="929764" y="1269610"/>
                              <a:pt x="817330" y="1239404"/>
                              <a:pt x="692440" y="1240971"/>
                            </a:cubicBezTo>
                            <a:cubicBezTo>
                              <a:pt x="567550" y="1242538"/>
                              <a:pt x="163644" y="1239313"/>
                              <a:pt x="0" y="1240971"/>
                            </a:cubicBezTo>
                            <a:cubicBezTo>
                              <a:pt x="-33318" y="1032942"/>
                              <a:pt x="39635" y="906505"/>
                              <a:pt x="0" y="802495"/>
                            </a:cubicBezTo>
                            <a:cubicBezTo>
                              <a:pt x="-39635" y="698485"/>
                              <a:pt x="41432" y="472560"/>
                              <a:pt x="0" y="388838"/>
                            </a:cubicBezTo>
                            <a:cubicBezTo>
                              <a:pt x="-41432" y="305116"/>
                              <a:pt x="37733" y="112347"/>
                              <a:pt x="0" y="0"/>
                            </a:cubicBezTo>
                            <a:close/>
                          </a:path>
                          <a:path w="5770334" h="1240971" stroke="0" extrusionOk="0">
                            <a:moveTo>
                              <a:pt x="0" y="0"/>
                            </a:moveTo>
                            <a:cubicBezTo>
                              <a:pt x="141864" y="-22209"/>
                              <a:pt x="339234" y="34380"/>
                              <a:pt x="461627" y="0"/>
                            </a:cubicBezTo>
                            <a:cubicBezTo>
                              <a:pt x="584020" y="-34380"/>
                              <a:pt x="763537" y="36163"/>
                              <a:pt x="865550" y="0"/>
                            </a:cubicBezTo>
                            <a:cubicBezTo>
                              <a:pt x="967563" y="-36163"/>
                              <a:pt x="1160860" y="53863"/>
                              <a:pt x="1384880" y="0"/>
                            </a:cubicBezTo>
                            <a:cubicBezTo>
                              <a:pt x="1608900" y="-53863"/>
                              <a:pt x="1803562" y="31095"/>
                              <a:pt x="1961914" y="0"/>
                            </a:cubicBezTo>
                            <a:cubicBezTo>
                              <a:pt x="2120266" y="-31095"/>
                              <a:pt x="2360784" y="66970"/>
                              <a:pt x="2596650" y="0"/>
                            </a:cubicBezTo>
                            <a:cubicBezTo>
                              <a:pt x="2832516" y="-66970"/>
                              <a:pt x="2842902" y="7498"/>
                              <a:pt x="3058277" y="0"/>
                            </a:cubicBezTo>
                            <a:cubicBezTo>
                              <a:pt x="3273652" y="-7498"/>
                              <a:pt x="3355107" y="62143"/>
                              <a:pt x="3577607" y="0"/>
                            </a:cubicBezTo>
                            <a:cubicBezTo>
                              <a:pt x="3800107" y="-62143"/>
                              <a:pt x="3926301" y="28841"/>
                              <a:pt x="4270047" y="0"/>
                            </a:cubicBezTo>
                            <a:cubicBezTo>
                              <a:pt x="4613793" y="-28841"/>
                              <a:pt x="4665673" y="11870"/>
                              <a:pt x="4904784" y="0"/>
                            </a:cubicBezTo>
                            <a:cubicBezTo>
                              <a:pt x="5143895" y="-11870"/>
                              <a:pt x="5416691" y="11755"/>
                              <a:pt x="5770334" y="0"/>
                            </a:cubicBezTo>
                            <a:cubicBezTo>
                              <a:pt x="5815813" y="106231"/>
                              <a:pt x="5739442" y="259909"/>
                              <a:pt x="5770334" y="388838"/>
                            </a:cubicBezTo>
                            <a:cubicBezTo>
                              <a:pt x="5801226" y="517767"/>
                              <a:pt x="5723818" y="689752"/>
                              <a:pt x="5770334" y="814904"/>
                            </a:cubicBezTo>
                            <a:cubicBezTo>
                              <a:pt x="5816850" y="940056"/>
                              <a:pt x="5730092" y="1113479"/>
                              <a:pt x="5770334" y="1240971"/>
                            </a:cubicBezTo>
                            <a:cubicBezTo>
                              <a:pt x="5662164" y="1261138"/>
                              <a:pt x="5471270" y="1220738"/>
                              <a:pt x="5366411" y="1240971"/>
                            </a:cubicBezTo>
                            <a:cubicBezTo>
                              <a:pt x="5261552" y="1261204"/>
                              <a:pt x="4934628" y="1161110"/>
                              <a:pt x="4673971" y="1240971"/>
                            </a:cubicBezTo>
                            <a:cubicBezTo>
                              <a:pt x="4413314" y="1320832"/>
                              <a:pt x="4324839" y="1237256"/>
                              <a:pt x="4154640" y="1240971"/>
                            </a:cubicBezTo>
                            <a:cubicBezTo>
                              <a:pt x="3984441" y="1244686"/>
                              <a:pt x="3796905" y="1194706"/>
                              <a:pt x="3693014" y="1240971"/>
                            </a:cubicBezTo>
                            <a:cubicBezTo>
                              <a:pt x="3589123" y="1287236"/>
                              <a:pt x="3305197" y="1215545"/>
                              <a:pt x="3115980" y="1240971"/>
                            </a:cubicBezTo>
                            <a:cubicBezTo>
                              <a:pt x="2926763" y="1266397"/>
                              <a:pt x="2797671" y="1231973"/>
                              <a:pt x="2712057" y="1240971"/>
                            </a:cubicBezTo>
                            <a:cubicBezTo>
                              <a:pt x="2626443" y="1249969"/>
                              <a:pt x="2485431" y="1214587"/>
                              <a:pt x="2308134" y="1240971"/>
                            </a:cubicBezTo>
                            <a:cubicBezTo>
                              <a:pt x="2130837" y="1267355"/>
                              <a:pt x="1854928" y="1231628"/>
                              <a:pt x="1731100" y="1240971"/>
                            </a:cubicBezTo>
                            <a:cubicBezTo>
                              <a:pt x="1607272" y="1250314"/>
                              <a:pt x="1348538" y="1224048"/>
                              <a:pt x="1096363" y="1240971"/>
                            </a:cubicBezTo>
                            <a:cubicBezTo>
                              <a:pt x="844188" y="1257894"/>
                              <a:pt x="669891" y="1231916"/>
                              <a:pt x="519330" y="1240971"/>
                            </a:cubicBezTo>
                            <a:cubicBezTo>
                              <a:pt x="368769" y="1250026"/>
                              <a:pt x="125056" y="1220400"/>
                              <a:pt x="0" y="1240971"/>
                            </a:cubicBezTo>
                            <a:cubicBezTo>
                              <a:pt x="-20236" y="1060839"/>
                              <a:pt x="13378" y="1005329"/>
                              <a:pt x="0" y="839724"/>
                            </a:cubicBezTo>
                            <a:cubicBezTo>
                              <a:pt x="-13378" y="674119"/>
                              <a:pt x="4229" y="564223"/>
                              <a:pt x="0" y="438476"/>
                            </a:cubicBezTo>
                            <a:cubicBezTo>
                              <a:pt x="-4229" y="312729"/>
                              <a:pt x="32599" y="17737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7F8795-5866-064E-4E69-75DA9D1307B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8674244" y="4009270"/>
            <a:ext cx="0" cy="1318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CAE8C-B6B1-FE7F-1988-380522FF8CF6}"/>
              </a:ext>
            </a:extLst>
          </p:cNvPr>
          <p:cNvSpPr/>
          <p:nvPr/>
        </p:nvSpPr>
        <p:spPr>
          <a:xfrm>
            <a:off x="8853533" y="4383841"/>
            <a:ext cx="2705878" cy="569167"/>
          </a:xfrm>
          <a:custGeom>
            <a:avLst/>
            <a:gdLst>
              <a:gd name="connsiteX0" fmla="*/ 0 w 2705878"/>
              <a:gd name="connsiteY0" fmla="*/ 0 h 569167"/>
              <a:gd name="connsiteX1" fmla="*/ 514117 w 2705878"/>
              <a:gd name="connsiteY1" fmla="*/ 0 h 569167"/>
              <a:gd name="connsiteX2" fmla="*/ 974116 w 2705878"/>
              <a:gd name="connsiteY2" fmla="*/ 0 h 569167"/>
              <a:gd name="connsiteX3" fmla="*/ 1515292 w 2705878"/>
              <a:gd name="connsiteY3" fmla="*/ 0 h 569167"/>
              <a:gd name="connsiteX4" fmla="*/ 2110585 w 2705878"/>
              <a:gd name="connsiteY4" fmla="*/ 0 h 569167"/>
              <a:gd name="connsiteX5" fmla="*/ 2705878 w 2705878"/>
              <a:gd name="connsiteY5" fmla="*/ 0 h 569167"/>
              <a:gd name="connsiteX6" fmla="*/ 2705878 w 2705878"/>
              <a:gd name="connsiteY6" fmla="*/ 569167 h 569167"/>
              <a:gd name="connsiteX7" fmla="*/ 2164702 w 2705878"/>
              <a:gd name="connsiteY7" fmla="*/ 569167 h 569167"/>
              <a:gd name="connsiteX8" fmla="*/ 1677644 w 2705878"/>
              <a:gd name="connsiteY8" fmla="*/ 569167 h 569167"/>
              <a:gd name="connsiteX9" fmla="*/ 1163528 w 2705878"/>
              <a:gd name="connsiteY9" fmla="*/ 569167 h 569167"/>
              <a:gd name="connsiteX10" fmla="*/ 622352 w 2705878"/>
              <a:gd name="connsiteY10" fmla="*/ 569167 h 569167"/>
              <a:gd name="connsiteX11" fmla="*/ 0 w 2705878"/>
              <a:gd name="connsiteY11" fmla="*/ 569167 h 569167"/>
              <a:gd name="connsiteX12" fmla="*/ 0 w 2705878"/>
              <a:gd name="connsiteY12" fmla="*/ 0 h 56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05878" h="569167" fill="none" extrusionOk="0">
                <a:moveTo>
                  <a:pt x="0" y="0"/>
                </a:moveTo>
                <a:cubicBezTo>
                  <a:pt x="227927" y="-52680"/>
                  <a:pt x="352733" y="615"/>
                  <a:pt x="514117" y="0"/>
                </a:cubicBezTo>
                <a:cubicBezTo>
                  <a:pt x="675501" y="-615"/>
                  <a:pt x="763254" y="9318"/>
                  <a:pt x="974116" y="0"/>
                </a:cubicBezTo>
                <a:cubicBezTo>
                  <a:pt x="1184978" y="-9318"/>
                  <a:pt x="1268187" y="18101"/>
                  <a:pt x="1515292" y="0"/>
                </a:cubicBezTo>
                <a:cubicBezTo>
                  <a:pt x="1762397" y="-18101"/>
                  <a:pt x="1902812" y="45971"/>
                  <a:pt x="2110585" y="0"/>
                </a:cubicBezTo>
                <a:cubicBezTo>
                  <a:pt x="2318358" y="-45971"/>
                  <a:pt x="2505663" y="459"/>
                  <a:pt x="2705878" y="0"/>
                </a:cubicBezTo>
                <a:cubicBezTo>
                  <a:pt x="2723722" y="248141"/>
                  <a:pt x="2683349" y="451465"/>
                  <a:pt x="2705878" y="569167"/>
                </a:cubicBezTo>
                <a:cubicBezTo>
                  <a:pt x="2439074" y="583013"/>
                  <a:pt x="2291748" y="557034"/>
                  <a:pt x="2164702" y="569167"/>
                </a:cubicBezTo>
                <a:cubicBezTo>
                  <a:pt x="2037656" y="581300"/>
                  <a:pt x="1918561" y="557416"/>
                  <a:pt x="1677644" y="569167"/>
                </a:cubicBezTo>
                <a:cubicBezTo>
                  <a:pt x="1436727" y="580918"/>
                  <a:pt x="1379141" y="530372"/>
                  <a:pt x="1163528" y="569167"/>
                </a:cubicBezTo>
                <a:cubicBezTo>
                  <a:pt x="947915" y="607962"/>
                  <a:pt x="772145" y="511923"/>
                  <a:pt x="622352" y="569167"/>
                </a:cubicBezTo>
                <a:cubicBezTo>
                  <a:pt x="472559" y="626411"/>
                  <a:pt x="165393" y="511052"/>
                  <a:pt x="0" y="569167"/>
                </a:cubicBezTo>
                <a:cubicBezTo>
                  <a:pt x="-58361" y="289517"/>
                  <a:pt x="21804" y="224662"/>
                  <a:pt x="0" y="0"/>
                </a:cubicBezTo>
                <a:close/>
              </a:path>
              <a:path w="2705878" h="569167" stroke="0" extrusionOk="0">
                <a:moveTo>
                  <a:pt x="0" y="0"/>
                </a:moveTo>
                <a:cubicBezTo>
                  <a:pt x="138408" y="-25560"/>
                  <a:pt x="391505" y="12331"/>
                  <a:pt x="541176" y="0"/>
                </a:cubicBezTo>
                <a:cubicBezTo>
                  <a:pt x="690847" y="-12331"/>
                  <a:pt x="877483" y="30649"/>
                  <a:pt x="1055292" y="0"/>
                </a:cubicBezTo>
                <a:cubicBezTo>
                  <a:pt x="1233101" y="-30649"/>
                  <a:pt x="1363881" y="19379"/>
                  <a:pt x="1596468" y="0"/>
                </a:cubicBezTo>
                <a:cubicBezTo>
                  <a:pt x="1829055" y="-19379"/>
                  <a:pt x="1856761" y="1711"/>
                  <a:pt x="2056467" y="0"/>
                </a:cubicBezTo>
                <a:cubicBezTo>
                  <a:pt x="2256173" y="-1711"/>
                  <a:pt x="2574697" y="47647"/>
                  <a:pt x="2705878" y="0"/>
                </a:cubicBezTo>
                <a:cubicBezTo>
                  <a:pt x="2751749" y="149178"/>
                  <a:pt x="2667249" y="343931"/>
                  <a:pt x="2705878" y="569167"/>
                </a:cubicBezTo>
                <a:cubicBezTo>
                  <a:pt x="2587163" y="576690"/>
                  <a:pt x="2395346" y="522427"/>
                  <a:pt x="2245879" y="569167"/>
                </a:cubicBezTo>
                <a:cubicBezTo>
                  <a:pt x="2096412" y="615907"/>
                  <a:pt x="1953295" y="516700"/>
                  <a:pt x="1758821" y="569167"/>
                </a:cubicBezTo>
                <a:cubicBezTo>
                  <a:pt x="1564347" y="621634"/>
                  <a:pt x="1505327" y="559447"/>
                  <a:pt x="1271763" y="569167"/>
                </a:cubicBezTo>
                <a:cubicBezTo>
                  <a:pt x="1038199" y="578887"/>
                  <a:pt x="923827" y="514061"/>
                  <a:pt x="784705" y="569167"/>
                </a:cubicBezTo>
                <a:cubicBezTo>
                  <a:pt x="645583" y="624273"/>
                  <a:pt x="380169" y="498618"/>
                  <a:pt x="0" y="569167"/>
                </a:cubicBezTo>
                <a:cubicBezTo>
                  <a:pt x="-59957" y="400220"/>
                  <a:pt x="12369" y="25272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5510894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ถ้าคำตอบไม่มีการพัฒเกิน 1000 รอบ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9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D14E30-A050-CBE1-D4F3-1EDE0E5FAB02}"/>
              </a:ext>
            </a:extLst>
          </p:cNvPr>
          <p:cNvSpPr/>
          <p:nvPr/>
        </p:nvSpPr>
        <p:spPr>
          <a:xfrm>
            <a:off x="279918" y="157891"/>
            <a:ext cx="109215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2"/>
            <a:r>
              <a:rPr lang="en-US" sz="4000" dirty="0"/>
              <a:t>Adaptive DSIDE mix between best vector and mean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กล่องข้อความ 3">
                <a:extLst>
                  <a:ext uri="{FF2B5EF4-FFF2-40B4-BE49-F238E27FC236}">
                    <a16:creationId xmlns:a16="http://schemas.microsoft.com/office/drawing/2014/main" id="{78602BFB-7902-A160-2EA1-7845D15DAE62}"/>
                  </a:ext>
                </a:extLst>
              </p:cNvPr>
              <p:cNvSpPr txBox="1"/>
              <p:nvPr/>
            </p:nvSpPr>
            <p:spPr>
              <a:xfrm>
                <a:off x="205273" y="2744083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กล่องข้อความ 3">
                <a:extLst>
                  <a:ext uri="{FF2B5EF4-FFF2-40B4-BE49-F238E27FC236}">
                    <a16:creationId xmlns:a16="http://schemas.microsoft.com/office/drawing/2014/main" id="{78602BFB-7902-A160-2EA1-7845D15DA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3" y="2744083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386" b="-8642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กล่องข้อความ 7">
                <a:extLst>
                  <a:ext uri="{FF2B5EF4-FFF2-40B4-BE49-F238E27FC236}">
                    <a16:creationId xmlns:a16="http://schemas.microsoft.com/office/drawing/2014/main" id="{DED3E16E-6AB7-4435-F131-739AB4E3E27B}"/>
                  </a:ext>
                </a:extLst>
              </p:cNvPr>
              <p:cNvSpPr txBox="1"/>
              <p:nvPr/>
            </p:nvSpPr>
            <p:spPr>
              <a:xfrm>
                <a:off x="5740544" y="1866760"/>
                <a:ext cx="5867400" cy="2142510"/>
              </a:xfrm>
              <a:custGeom>
                <a:avLst/>
                <a:gdLst>
                  <a:gd name="connsiteX0" fmla="*/ 0 w 5867400"/>
                  <a:gd name="connsiteY0" fmla="*/ 0 h 2142510"/>
                  <a:gd name="connsiteX1" fmla="*/ 410718 w 5867400"/>
                  <a:gd name="connsiteY1" fmla="*/ 0 h 2142510"/>
                  <a:gd name="connsiteX2" fmla="*/ 938784 w 5867400"/>
                  <a:gd name="connsiteY2" fmla="*/ 0 h 2142510"/>
                  <a:gd name="connsiteX3" fmla="*/ 1349502 w 5867400"/>
                  <a:gd name="connsiteY3" fmla="*/ 0 h 2142510"/>
                  <a:gd name="connsiteX4" fmla="*/ 1877568 w 5867400"/>
                  <a:gd name="connsiteY4" fmla="*/ 0 h 2142510"/>
                  <a:gd name="connsiteX5" fmla="*/ 2405634 w 5867400"/>
                  <a:gd name="connsiteY5" fmla="*/ 0 h 2142510"/>
                  <a:gd name="connsiteX6" fmla="*/ 3051048 w 5867400"/>
                  <a:gd name="connsiteY6" fmla="*/ 0 h 2142510"/>
                  <a:gd name="connsiteX7" fmla="*/ 3461766 w 5867400"/>
                  <a:gd name="connsiteY7" fmla="*/ 0 h 2142510"/>
                  <a:gd name="connsiteX8" fmla="*/ 3989832 w 5867400"/>
                  <a:gd name="connsiteY8" fmla="*/ 0 h 2142510"/>
                  <a:gd name="connsiteX9" fmla="*/ 4693920 w 5867400"/>
                  <a:gd name="connsiteY9" fmla="*/ 0 h 2142510"/>
                  <a:gd name="connsiteX10" fmla="*/ 5280660 w 5867400"/>
                  <a:gd name="connsiteY10" fmla="*/ 0 h 2142510"/>
                  <a:gd name="connsiteX11" fmla="*/ 5867400 w 5867400"/>
                  <a:gd name="connsiteY11" fmla="*/ 0 h 2142510"/>
                  <a:gd name="connsiteX12" fmla="*/ 5867400 w 5867400"/>
                  <a:gd name="connsiteY12" fmla="*/ 578478 h 2142510"/>
                  <a:gd name="connsiteX13" fmla="*/ 5867400 w 5867400"/>
                  <a:gd name="connsiteY13" fmla="*/ 1071255 h 2142510"/>
                  <a:gd name="connsiteX14" fmla="*/ 5867400 w 5867400"/>
                  <a:gd name="connsiteY14" fmla="*/ 1542607 h 2142510"/>
                  <a:gd name="connsiteX15" fmla="*/ 5867400 w 5867400"/>
                  <a:gd name="connsiteY15" fmla="*/ 2142510 h 2142510"/>
                  <a:gd name="connsiteX16" fmla="*/ 5398008 w 5867400"/>
                  <a:gd name="connsiteY16" fmla="*/ 2142510 h 2142510"/>
                  <a:gd name="connsiteX17" fmla="*/ 4928616 w 5867400"/>
                  <a:gd name="connsiteY17" fmla="*/ 2142510 h 2142510"/>
                  <a:gd name="connsiteX18" fmla="*/ 4459224 w 5867400"/>
                  <a:gd name="connsiteY18" fmla="*/ 2142510 h 2142510"/>
                  <a:gd name="connsiteX19" fmla="*/ 3931158 w 5867400"/>
                  <a:gd name="connsiteY19" fmla="*/ 2142510 h 2142510"/>
                  <a:gd name="connsiteX20" fmla="*/ 3520440 w 5867400"/>
                  <a:gd name="connsiteY20" fmla="*/ 2142510 h 2142510"/>
                  <a:gd name="connsiteX21" fmla="*/ 3051048 w 5867400"/>
                  <a:gd name="connsiteY21" fmla="*/ 2142510 h 2142510"/>
                  <a:gd name="connsiteX22" fmla="*/ 2581656 w 5867400"/>
                  <a:gd name="connsiteY22" fmla="*/ 2142510 h 2142510"/>
                  <a:gd name="connsiteX23" fmla="*/ 1936242 w 5867400"/>
                  <a:gd name="connsiteY23" fmla="*/ 2142510 h 2142510"/>
                  <a:gd name="connsiteX24" fmla="*/ 1525524 w 5867400"/>
                  <a:gd name="connsiteY24" fmla="*/ 2142510 h 2142510"/>
                  <a:gd name="connsiteX25" fmla="*/ 938784 w 5867400"/>
                  <a:gd name="connsiteY25" fmla="*/ 2142510 h 2142510"/>
                  <a:gd name="connsiteX26" fmla="*/ 0 w 5867400"/>
                  <a:gd name="connsiteY26" fmla="*/ 2142510 h 2142510"/>
                  <a:gd name="connsiteX27" fmla="*/ 0 w 5867400"/>
                  <a:gd name="connsiteY27" fmla="*/ 1585457 h 2142510"/>
                  <a:gd name="connsiteX28" fmla="*/ 0 w 5867400"/>
                  <a:gd name="connsiteY28" fmla="*/ 1114105 h 2142510"/>
                  <a:gd name="connsiteX29" fmla="*/ 0 w 5867400"/>
                  <a:gd name="connsiteY29" fmla="*/ 557053 h 2142510"/>
                  <a:gd name="connsiteX30" fmla="*/ 0 w 5867400"/>
                  <a:gd name="connsiteY30" fmla="*/ 0 h 214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2142510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89471" y="284452"/>
                      <a:pt x="5851211" y="398418"/>
                      <a:pt x="5867400" y="578478"/>
                    </a:cubicBezTo>
                    <a:cubicBezTo>
                      <a:pt x="5883589" y="758538"/>
                      <a:pt x="5808955" y="962562"/>
                      <a:pt x="5867400" y="1071255"/>
                    </a:cubicBezTo>
                    <a:cubicBezTo>
                      <a:pt x="5925845" y="1179948"/>
                      <a:pt x="5819817" y="1427352"/>
                      <a:pt x="5867400" y="1542607"/>
                    </a:cubicBezTo>
                    <a:cubicBezTo>
                      <a:pt x="5914983" y="1657862"/>
                      <a:pt x="5838644" y="1935218"/>
                      <a:pt x="5867400" y="2142510"/>
                    </a:cubicBezTo>
                    <a:cubicBezTo>
                      <a:pt x="5768665" y="2194184"/>
                      <a:pt x="5561233" y="2100955"/>
                      <a:pt x="5398008" y="2142510"/>
                    </a:cubicBezTo>
                    <a:cubicBezTo>
                      <a:pt x="5234783" y="2184065"/>
                      <a:pt x="5075888" y="2106626"/>
                      <a:pt x="4928616" y="2142510"/>
                    </a:cubicBezTo>
                    <a:cubicBezTo>
                      <a:pt x="4781344" y="2178394"/>
                      <a:pt x="4614381" y="2086381"/>
                      <a:pt x="4459224" y="2142510"/>
                    </a:cubicBezTo>
                    <a:cubicBezTo>
                      <a:pt x="4304067" y="2198639"/>
                      <a:pt x="4182501" y="2101904"/>
                      <a:pt x="3931158" y="2142510"/>
                    </a:cubicBezTo>
                    <a:cubicBezTo>
                      <a:pt x="3679815" y="2183116"/>
                      <a:pt x="3649525" y="2135320"/>
                      <a:pt x="3520440" y="2142510"/>
                    </a:cubicBezTo>
                    <a:cubicBezTo>
                      <a:pt x="3391355" y="2149700"/>
                      <a:pt x="3203008" y="2097727"/>
                      <a:pt x="3051048" y="2142510"/>
                    </a:cubicBezTo>
                    <a:cubicBezTo>
                      <a:pt x="2899088" y="2187293"/>
                      <a:pt x="2702421" y="2093515"/>
                      <a:pt x="2581656" y="2142510"/>
                    </a:cubicBezTo>
                    <a:cubicBezTo>
                      <a:pt x="2460891" y="2191505"/>
                      <a:pt x="2213970" y="2099554"/>
                      <a:pt x="1936242" y="2142510"/>
                    </a:cubicBezTo>
                    <a:cubicBezTo>
                      <a:pt x="1658514" y="2185466"/>
                      <a:pt x="1704544" y="2126395"/>
                      <a:pt x="1525524" y="2142510"/>
                    </a:cubicBezTo>
                    <a:cubicBezTo>
                      <a:pt x="1346504" y="2158625"/>
                      <a:pt x="1085528" y="2115701"/>
                      <a:pt x="938784" y="2142510"/>
                    </a:cubicBezTo>
                    <a:cubicBezTo>
                      <a:pt x="792040" y="2169319"/>
                      <a:pt x="242425" y="2037987"/>
                      <a:pt x="0" y="2142510"/>
                    </a:cubicBezTo>
                    <a:cubicBezTo>
                      <a:pt x="-41821" y="2006449"/>
                      <a:pt x="40348" y="1724763"/>
                      <a:pt x="0" y="1585457"/>
                    </a:cubicBezTo>
                    <a:cubicBezTo>
                      <a:pt x="-40348" y="1446151"/>
                      <a:pt x="2046" y="1298363"/>
                      <a:pt x="0" y="1114105"/>
                    </a:cubicBezTo>
                    <a:cubicBezTo>
                      <a:pt x="-2046" y="929847"/>
                      <a:pt x="24147" y="714767"/>
                      <a:pt x="0" y="557053"/>
                    </a:cubicBezTo>
                    <a:cubicBezTo>
                      <a:pt x="-24147" y="399339"/>
                      <a:pt x="65370" y="196103"/>
                      <a:pt x="0" y="0"/>
                    </a:cubicBezTo>
                    <a:close/>
                  </a:path>
                  <a:path w="5867400" h="2142510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897556" y="116026"/>
                      <a:pt x="5851105" y="320245"/>
                      <a:pt x="5867400" y="578478"/>
                    </a:cubicBezTo>
                    <a:cubicBezTo>
                      <a:pt x="5883695" y="836711"/>
                      <a:pt x="5853926" y="853016"/>
                      <a:pt x="5867400" y="1092680"/>
                    </a:cubicBezTo>
                    <a:cubicBezTo>
                      <a:pt x="5880874" y="1332344"/>
                      <a:pt x="5863016" y="1481360"/>
                      <a:pt x="5867400" y="1585457"/>
                    </a:cubicBezTo>
                    <a:cubicBezTo>
                      <a:pt x="5871784" y="1689554"/>
                      <a:pt x="5819319" y="2025362"/>
                      <a:pt x="5867400" y="2142510"/>
                    </a:cubicBezTo>
                    <a:cubicBezTo>
                      <a:pt x="5678598" y="2162822"/>
                      <a:pt x="5465372" y="2077259"/>
                      <a:pt x="5221986" y="2142510"/>
                    </a:cubicBezTo>
                    <a:cubicBezTo>
                      <a:pt x="4978600" y="2207761"/>
                      <a:pt x="4820770" y="2111241"/>
                      <a:pt x="4635246" y="2142510"/>
                    </a:cubicBezTo>
                    <a:cubicBezTo>
                      <a:pt x="4449722" y="2173779"/>
                      <a:pt x="4278985" y="2111624"/>
                      <a:pt x="4107180" y="2142510"/>
                    </a:cubicBezTo>
                    <a:cubicBezTo>
                      <a:pt x="3935375" y="2173396"/>
                      <a:pt x="3667061" y="2127770"/>
                      <a:pt x="3520440" y="2142510"/>
                    </a:cubicBezTo>
                    <a:cubicBezTo>
                      <a:pt x="3373819" y="2157250"/>
                      <a:pt x="3233074" y="2110328"/>
                      <a:pt x="3051048" y="2142510"/>
                    </a:cubicBezTo>
                    <a:cubicBezTo>
                      <a:pt x="2869022" y="2174692"/>
                      <a:pt x="2731979" y="2097999"/>
                      <a:pt x="2640330" y="2142510"/>
                    </a:cubicBezTo>
                    <a:cubicBezTo>
                      <a:pt x="2548681" y="2187021"/>
                      <a:pt x="2271297" y="2090595"/>
                      <a:pt x="2170938" y="2142510"/>
                    </a:cubicBezTo>
                    <a:cubicBezTo>
                      <a:pt x="2070579" y="2194425"/>
                      <a:pt x="1800855" y="2140888"/>
                      <a:pt x="1584198" y="2142510"/>
                    </a:cubicBezTo>
                    <a:cubicBezTo>
                      <a:pt x="1367541" y="2144132"/>
                      <a:pt x="1281810" y="2112311"/>
                      <a:pt x="1173480" y="2142510"/>
                    </a:cubicBezTo>
                    <a:cubicBezTo>
                      <a:pt x="1065150" y="2172709"/>
                      <a:pt x="756095" y="2121802"/>
                      <a:pt x="586740" y="2142510"/>
                    </a:cubicBezTo>
                    <a:cubicBezTo>
                      <a:pt x="417385" y="2163218"/>
                      <a:pt x="204043" y="2086513"/>
                      <a:pt x="0" y="2142510"/>
                    </a:cubicBezTo>
                    <a:cubicBezTo>
                      <a:pt x="-47464" y="2029896"/>
                      <a:pt x="40066" y="1904237"/>
                      <a:pt x="0" y="1671158"/>
                    </a:cubicBezTo>
                    <a:cubicBezTo>
                      <a:pt x="-40066" y="1438079"/>
                      <a:pt x="18484" y="1279055"/>
                      <a:pt x="0" y="1135530"/>
                    </a:cubicBezTo>
                    <a:cubicBezTo>
                      <a:pt x="-18484" y="992005"/>
                      <a:pt x="5643" y="865877"/>
                      <a:pt x="0" y="599903"/>
                    </a:cubicBezTo>
                    <a:cubicBezTo>
                      <a:pt x="-5643" y="333929"/>
                      <a:pt x="6744" y="172646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" name="กล่องข้อความ 7">
                <a:extLst>
                  <a:ext uri="{FF2B5EF4-FFF2-40B4-BE49-F238E27FC236}">
                    <a16:creationId xmlns:a16="http://schemas.microsoft.com/office/drawing/2014/main" id="{DED3E16E-6AB7-4435-F131-739AB4E3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4" y="1866760"/>
                <a:ext cx="5867400" cy="2142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2142510"/>
                          <a:gd name="connsiteX1" fmla="*/ 410718 w 5867400"/>
                          <a:gd name="connsiteY1" fmla="*/ 0 h 2142510"/>
                          <a:gd name="connsiteX2" fmla="*/ 938784 w 5867400"/>
                          <a:gd name="connsiteY2" fmla="*/ 0 h 2142510"/>
                          <a:gd name="connsiteX3" fmla="*/ 1349502 w 5867400"/>
                          <a:gd name="connsiteY3" fmla="*/ 0 h 2142510"/>
                          <a:gd name="connsiteX4" fmla="*/ 1877568 w 5867400"/>
                          <a:gd name="connsiteY4" fmla="*/ 0 h 2142510"/>
                          <a:gd name="connsiteX5" fmla="*/ 2405634 w 5867400"/>
                          <a:gd name="connsiteY5" fmla="*/ 0 h 2142510"/>
                          <a:gd name="connsiteX6" fmla="*/ 3051048 w 5867400"/>
                          <a:gd name="connsiteY6" fmla="*/ 0 h 2142510"/>
                          <a:gd name="connsiteX7" fmla="*/ 3461766 w 5867400"/>
                          <a:gd name="connsiteY7" fmla="*/ 0 h 2142510"/>
                          <a:gd name="connsiteX8" fmla="*/ 3989832 w 5867400"/>
                          <a:gd name="connsiteY8" fmla="*/ 0 h 2142510"/>
                          <a:gd name="connsiteX9" fmla="*/ 4693920 w 5867400"/>
                          <a:gd name="connsiteY9" fmla="*/ 0 h 2142510"/>
                          <a:gd name="connsiteX10" fmla="*/ 5280660 w 5867400"/>
                          <a:gd name="connsiteY10" fmla="*/ 0 h 2142510"/>
                          <a:gd name="connsiteX11" fmla="*/ 5867400 w 5867400"/>
                          <a:gd name="connsiteY11" fmla="*/ 0 h 2142510"/>
                          <a:gd name="connsiteX12" fmla="*/ 5867400 w 5867400"/>
                          <a:gd name="connsiteY12" fmla="*/ 578478 h 2142510"/>
                          <a:gd name="connsiteX13" fmla="*/ 5867400 w 5867400"/>
                          <a:gd name="connsiteY13" fmla="*/ 1071255 h 2142510"/>
                          <a:gd name="connsiteX14" fmla="*/ 5867400 w 5867400"/>
                          <a:gd name="connsiteY14" fmla="*/ 1542607 h 2142510"/>
                          <a:gd name="connsiteX15" fmla="*/ 5867400 w 5867400"/>
                          <a:gd name="connsiteY15" fmla="*/ 2142510 h 2142510"/>
                          <a:gd name="connsiteX16" fmla="*/ 5398008 w 5867400"/>
                          <a:gd name="connsiteY16" fmla="*/ 2142510 h 2142510"/>
                          <a:gd name="connsiteX17" fmla="*/ 4928616 w 5867400"/>
                          <a:gd name="connsiteY17" fmla="*/ 2142510 h 2142510"/>
                          <a:gd name="connsiteX18" fmla="*/ 4459224 w 5867400"/>
                          <a:gd name="connsiteY18" fmla="*/ 2142510 h 2142510"/>
                          <a:gd name="connsiteX19" fmla="*/ 3931158 w 5867400"/>
                          <a:gd name="connsiteY19" fmla="*/ 2142510 h 2142510"/>
                          <a:gd name="connsiteX20" fmla="*/ 3520440 w 5867400"/>
                          <a:gd name="connsiteY20" fmla="*/ 2142510 h 2142510"/>
                          <a:gd name="connsiteX21" fmla="*/ 3051048 w 5867400"/>
                          <a:gd name="connsiteY21" fmla="*/ 2142510 h 2142510"/>
                          <a:gd name="connsiteX22" fmla="*/ 2581656 w 5867400"/>
                          <a:gd name="connsiteY22" fmla="*/ 2142510 h 2142510"/>
                          <a:gd name="connsiteX23" fmla="*/ 1936242 w 5867400"/>
                          <a:gd name="connsiteY23" fmla="*/ 2142510 h 2142510"/>
                          <a:gd name="connsiteX24" fmla="*/ 1525524 w 5867400"/>
                          <a:gd name="connsiteY24" fmla="*/ 2142510 h 2142510"/>
                          <a:gd name="connsiteX25" fmla="*/ 938784 w 5867400"/>
                          <a:gd name="connsiteY25" fmla="*/ 2142510 h 2142510"/>
                          <a:gd name="connsiteX26" fmla="*/ 0 w 5867400"/>
                          <a:gd name="connsiteY26" fmla="*/ 2142510 h 2142510"/>
                          <a:gd name="connsiteX27" fmla="*/ 0 w 5867400"/>
                          <a:gd name="connsiteY27" fmla="*/ 1585457 h 2142510"/>
                          <a:gd name="connsiteX28" fmla="*/ 0 w 5867400"/>
                          <a:gd name="connsiteY28" fmla="*/ 1114105 h 2142510"/>
                          <a:gd name="connsiteX29" fmla="*/ 0 w 5867400"/>
                          <a:gd name="connsiteY29" fmla="*/ 557053 h 2142510"/>
                          <a:gd name="connsiteX30" fmla="*/ 0 w 5867400"/>
                          <a:gd name="connsiteY30" fmla="*/ 0 h 21425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2142510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89471" y="284452"/>
                              <a:pt x="5851211" y="398418"/>
                              <a:pt x="5867400" y="578478"/>
                            </a:cubicBezTo>
                            <a:cubicBezTo>
                              <a:pt x="5883589" y="758538"/>
                              <a:pt x="5808955" y="962562"/>
                              <a:pt x="5867400" y="1071255"/>
                            </a:cubicBezTo>
                            <a:cubicBezTo>
                              <a:pt x="5925845" y="1179948"/>
                              <a:pt x="5819817" y="1427352"/>
                              <a:pt x="5867400" y="1542607"/>
                            </a:cubicBezTo>
                            <a:cubicBezTo>
                              <a:pt x="5914983" y="1657862"/>
                              <a:pt x="5838644" y="1935218"/>
                              <a:pt x="5867400" y="2142510"/>
                            </a:cubicBezTo>
                            <a:cubicBezTo>
                              <a:pt x="5768665" y="2194184"/>
                              <a:pt x="5561233" y="2100955"/>
                              <a:pt x="5398008" y="2142510"/>
                            </a:cubicBezTo>
                            <a:cubicBezTo>
                              <a:pt x="5234783" y="2184065"/>
                              <a:pt x="5075888" y="2106626"/>
                              <a:pt x="4928616" y="2142510"/>
                            </a:cubicBezTo>
                            <a:cubicBezTo>
                              <a:pt x="4781344" y="2178394"/>
                              <a:pt x="4614381" y="2086381"/>
                              <a:pt x="4459224" y="2142510"/>
                            </a:cubicBezTo>
                            <a:cubicBezTo>
                              <a:pt x="4304067" y="2198639"/>
                              <a:pt x="4182501" y="2101904"/>
                              <a:pt x="3931158" y="2142510"/>
                            </a:cubicBezTo>
                            <a:cubicBezTo>
                              <a:pt x="3679815" y="2183116"/>
                              <a:pt x="3649525" y="2135320"/>
                              <a:pt x="3520440" y="2142510"/>
                            </a:cubicBezTo>
                            <a:cubicBezTo>
                              <a:pt x="3391355" y="2149700"/>
                              <a:pt x="3203008" y="2097727"/>
                              <a:pt x="3051048" y="2142510"/>
                            </a:cubicBezTo>
                            <a:cubicBezTo>
                              <a:pt x="2899088" y="2187293"/>
                              <a:pt x="2702421" y="2093515"/>
                              <a:pt x="2581656" y="2142510"/>
                            </a:cubicBezTo>
                            <a:cubicBezTo>
                              <a:pt x="2460891" y="2191505"/>
                              <a:pt x="2213970" y="2099554"/>
                              <a:pt x="1936242" y="2142510"/>
                            </a:cubicBezTo>
                            <a:cubicBezTo>
                              <a:pt x="1658514" y="2185466"/>
                              <a:pt x="1704544" y="2126395"/>
                              <a:pt x="1525524" y="2142510"/>
                            </a:cubicBezTo>
                            <a:cubicBezTo>
                              <a:pt x="1346504" y="2158625"/>
                              <a:pt x="1085528" y="2115701"/>
                              <a:pt x="938784" y="2142510"/>
                            </a:cubicBezTo>
                            <a:cubicBezTo>
                              <a:pt x="792040" y="2169319"/>
                              <a:pt x="242425" y="2037987"/>
                              <a:pt x="0" y="2142510"/>
                            </a:cubicBezTo>
                            <a:cubicBezTo>
                              <a:pt x="-41821" y="2006449"/>
                              <a:pt x="40348" y="1724763"/>
                              <a:pt x="0" y="1585457"/>
                            </a:cubicBezTo>
                            <a:cubicBezTo>
                              <a:pt x="-40348" y="1446151"/>
                              <a:pt x="2046" y="1298363"/>
                              <a:pt x="0" y="1114105"/>
                            </a:cubicBezTo>
                            <a:cubicBezTo>
                              <a:pt x="-2046" y="929847"/>
                              <a:pt x="24147" y="714767"/>
                              <a:pt x="0" y="557053"/>
                            </a:cubicBezTo>
                            <a:cubicBezTo>
                              <a:pt x="-24147" y="399339"/>
                              <a:pt x="65370" y="196103"/>
                              <a:pt x="0" y="0"/>
                            </a:cubicBezTo>
                            <a:close/>
                          </a:path>
                          <a:path w="5867400" h="2142510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897556" y="116026"/>
                              <a:pt x="5851105" y="320245"/>
                              <a:pt x="5867400" y="578478"/>
                            </a:cubicBezTo>
                            <a:cubicBezTo>
                              <a:pt x="5883695" y="836711"/>
                              <a:pt x="5853926" y="853016"/>
                              <a:pt x="5867400" y="1092680"/>
                            </a:cubicBezTo>
                            <a:cubicBezTo>
                              <a:pt x="5880874" y="1332344"/>
                              <a:pt x="5863016" y="1481360"/>
                              <a:pt x="5867400" y="1585457"/>
                            </a:cubicBezTo>
                            <a:cubicBezTo>
                              <a:pt x="5871784" y="1689554"/>
                              <a:pt x="5819319" y="2025362"/>
                              <a:pt x="5867400" y="2142510"/>
                            </a:cubicBezTo>
                            <a:cubicBezTo>
                              <a:pt x="5678598" y="2162822"/>
                              <a:pt x="5465372" y="2077259"/>
                              <a:pt x="5221986" y="2142510"/>
                            </a:cubicBezTo>
                            <a:cubicBezTo>
                              <a:pt x="4978600" y="2207761"/>
                              <a:pt x="4820770" y="2111241"/>
                              <a:pt x="4635246" y="2142510"/>
                            </a:cubicBezTo>
                            <a:cubicBezTo>
                              <a:pt x="4449722" y="2173779"/>
                              <a:pt x="4278985" y="2111624"/>
                              <a:pt x="4107180" y="2142510"/>
                            </a:cubicBezTo>
                            <a:cubicBezTo>
                              <a:pt x="3935375" y="2173396"/>
                              <a:pt x="3667061" y="2127770"/>
                              <a:pt x="3520440" y="2142510"/>
                            </a:cubicBezTo>
                            <a:cubicBezTo>
                              <a:pt x="3373819" y="2157250"/>
                              <a:pt x="3233074" y="2110328"/>
                              <a:pt x="3051048" y="2142510"/>
                            </a:cubicBezTo>
                            <a:cubicBezTo>
                              <a:pt x="2869022" y="2174692"/>
                              <a:pt x="2731979" y="2097999"/>
                              <a:pt x="2640330" y="2142510"/>
                            </a:cubicBezTo>
                            <a:cubicBezTo>
                              <a:pt x="2548681" y="2187021"/>
                              <a:pt x="2271297" y="2090595"/>
                              <a:pt x="2170938" y="2142510"/>
                            </a:cubicBezTo>
                            <a:cubicBezTo>
                              <a:pt x="2070579" y="2194425"/>
                              <a:pt x="1800855" y="2140888"/>
                              <a:pt x="1584198" y="2142510"/>
                            </a:cubicBezTo>
                            <a:cubicBezTo>
                              <a:pt x="1367541" y="2144132"/>
                              <a:pt x="1281810" y="2112311"/>
                              <a:pt x="1173480" y="2142510"/>
                            </a:cubicBezTo>
                            <a:cubicBezTo>
                              <a:pt x="1065150" y="2172709"/>
                              <a:pt x="756095" y="2121802"/>
                              <a:pt x="586740" y="2142510"/>
                            </a:cubicBezTo>
                            <a:cubicBezTo>
                              <a:pt x="417385" y="2163218"/>
                              <a:pt x="204043" y="2086513"/>
                              <a:pt x="0" y="2142510"/>
                            </a:cubicBezTo>
                            <a:cubicBezTo>
                              <a:pt x="-47464" y="2029896"/>
                              <a:pt x="40066" y="1904237"/>
                              <a:pt x="0" y="1671158"/>
                            </a:cubicBezTo>
                            <a:cubicBezTo>
                              <a:pt x="-40066" y="1438079"/>
                              <a:pt x="18484" y="1279055"/>
                              <a:pt x="0" y="1135530"/>
                            </a:cubicBezTo>
                            <a:cubicBezTo>
                              <a:pt x="-18484" y="992005"/>
                              <a:pt x="5643" y="865877"/>
                              <a:pt x="0" y="599903"/>
                            </a:cubicBezTo>
                            <a:cubicBezTo>
                              <a:pt x="-5643" y="333929"/>
                              <a:pt x="6744" y="17264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ลูกศรเชื่อมต่อแบบตรง 9">
            <a:extLst>
              <a:ext uri="{FF2B5EF4-FFF2-40B4-BE49-F238E27FC236}">
                <a16:creationId xmlns:a16="http://schemas.microsoft.com/office/drawing/2014/main" id="{782F9745-BE3E-C966-9BA7-0162C5DF696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58789" y="2938015"/>
            <a:ext cx="881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11">
                <a:extLst>
                  <a:ext uri="{FF2B5EF4-FFF2-40B4-BE49-F238E27FC236}">
                    <a16:creationId xmlns:a16="http://schemas.microsoft.com/office/drawing/2014/main" id="{EAFE3D42-B9F1-6553-973B-A2069BC9CE66}"/>
                  </a:ext>
                </a:extLst>
              </p:cNvPr>
              <p:cNvSpPr txBox="1"/>
              <p:nvPr/>
            </p:nvSpPr>
            <p:spPr>
              <a:xfrm>
                <a:off x="5740544" y="997335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ที่ดีที่สุดเพื่อนำไปใช้ในกระบวนการ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11">
                <a:extLst>
                  <a:ext uri="{FF2B5EF4-FFF2-40B4-BE49-F238E27FC236}">
                    <a16:creationId xmlns:a16="http://schemas.microsoft.com/office/drawing/2014/main" id="{EAFE3D42-B9F1-6553-973B-A2069BC9C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4" y="997335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392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74CB9E-DD5C-9F2B-97A3-AA314E221FBE}"/>
                  </a:ext>
                </a:extLst>
              </p:cNvPr>
              <p:cNvSpPr/>
              <p:nvPr/>
            </p:nvSpPr>
            <p:spPr>
              <a:xfrm>
                <a:off x="5789077" y="5327580"/>
                <a:ext cx="5770334" cy="1240971"/>
              </a:xfrm>
              <a:custGeom>
                <a:avLst/>
                <a:gdLst>
                  <a:gd name="connsiteX0" fmla="*/ 0 w 5770334"/>
                  <a:gd name="connsiteY0" fmla="*/ 0 h 1240971"/>
                  <a:gd name="connsiteX1" fmla="*/ 634737 w 5770334"/>
                  <a:gd name="connsiteY1" fmla="*/ 0 h 1240971"/>
                  <a:gd name="connsiteX2" fmla="*/ 1269473 w 5770334"/>
                  <a:gd name="connsiteY2" fmla="*/ 0 h 1240971"/>
                  <a:gd name="connsiteX3" fmla="*/ 1731100 w 5770334"/>
                  <a:gd name="connsiteY3" fmla="*/ 0 h 1240971"/>
                  <a:gd name="connsiteX4" fmla="*/ 2308134 w 5770334"/>
                  <a:gd name="connsiteY4" fmla="*/ 0 h 1240971"/>
                  <a:gd name="connsiteX5" fmla="*/ 2827464 w 5770334"/>
                  <a:gd name="connsiteY5" fmla="*/ 0 h 1240971"/>
                  <a:gd name="connsiteX6" fmla="*/ 3404497 w 5770334"/>
                  <a:gd name="connsiteY6" fmla="*/ 0 h 1240971"/>
                  <a:gd name="connsiteX7" fmla="*/ 4039234 w 5770334"/>
                  <a:gd name="connsiteY7" fmla="*/ 0 h 1240971"/>
                  <a:gd name="connsiteX8" fmla="*/ 4500861 w 5770334"/>
                  <a:gd name="connsiteY8" fmla="*/ 0 h 1240971"/>
                  <a:gd name="connsiteX9" fmla="*/ 5077894 w 5770334"/>
                  <a:gd name="connsiteY9" fmla="*/ 0 h 1240971"/>
                  <a:gd name="connsiteX10" fmla="*/ 5770334 w 5770334"/>
                  <a:gd name="connsiteY10" fmla="*/ 0 h 1240971"/>
                  <a:gd name="connsiteX11" fmla="*/ 5770334 w 5770334"/>
                  <a:gd name="connsiteY11" fmla="*/ 438476 h 1240971"/>
                  <a:gd name="connsiteX12" fmla="*/ 5770334 w 5770334"/>
                  <a:gd name="connsiteY12" fmla="*/ 814904 h 1240971"/>
                  <a:gd name="connsiteX13" fmla="*/ 5770334 w 5770334"/>
                  <a:gd name="connsiteY13" fmla="*/ 1240971 h 1240971"/>
                  <a:gd name="connsiteX14" fmla="*/ 5077894 w 5770334"/>
                  <a:gd name="connsiteY14" fmla="*/ 1240971 h 1240971"/>
                  <a:gd name="connsiteX15" fmla="*/ 4500861 w 5770334"/>
                  <a:gd name="connsiteY15" fmla="*/ 1240971 h 1240971"/>
                  <a:gd name="connsiteX16" fmla="*/ 3923827 w 5770334"/>
                  <a:gd name="connsiteY16" fmla="*/ 1240971 h 1240971"/>
                  <a:gd name="connsiteX17" fmla="*/ 3462200 w 5770334"/>
                  <a:gd name="connsiteY17" fmla="*/ 1240971 h 1240971"/>
                  <a:gd name="connsiteX18" fmla="*/ 3058277 w 5770334"/>
                  <a:gd name="connsiteY18" fmla="*/ 1240971 h 1240971"/>
                  <a:gd name="connsiteX19" fmla="*/ 2481244 w 5770334"/>
                  <a:gd name="connsiteY19" fmla="*/ 1240971 h 1240971"/>
                  <a:gd name="connsiteX20" fmla="*/ 1961914 w 5770334"/>
                  <a:gd name="connsiteY20" fmla="*/ 1240971 h 1240971"/>
                  <a:gd name="connsiteX21" fmla="*/ 1269473 w 5770334"/>
                  <a:gd name="connsiteY21" fmla="*/ 1240971 h 1240971"/>
                  <a:gd name="connsiteX22" fmla="*/ 692440 w 5770334"/>
                  <a:gd name="connsiteY22" fmla="*/ 1240971 h 1240971"/>
                  <a:gd name="connsiteX23" fmla="*/ 0 w 5770334"/>
                  <a:gd name="connsiteY23" fmla="*/ 1240971 h 1240971"/>
                  <a:gd name="connsiteX24" fmla="*/ 0 w 5770334"/>
                  <a:gd name="connsiteY24" fmla="*/ 802495 h 1240971"/>
                  <a:gd name="connsiteX25" fmla="*/ 0 w 5770334"/>
                  <a:gd name="connsiteY25" fmla="*/ 388838 h 1240971"/>
                  <a:gd name="connsiteX26" fmla="*/ 0 w 5770334"/>
                  <a:gd name="connsiteY26" fmla="*/ 0 h 124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770334" h="1240971" fill="none" extrusionOk="0">
                    <a:moveTo>
                      <a:pt x="0" y="0"/>
                    </a:moveTo>
                    <a:cubicBezTo>
                      <a:pt x="242274" y="-34492"/>
                      <a:pt x="473245" y="57390"/>
                      <a:pt x="634737" y="0"/>
                    </a:cubicBezTo>
                    <a:cubicBezTo>
                      <a:pt x="796229" y="-57390"/>
                      <a:pt x="1045673" y="43622"/>
                      <a:pt x="1269473" y="0"/>
                    </a:cubicBezTo>
                    <a:cubicBezTo>
                      <a:pt x="1493273" y="-43622"/>
                      <a:pt x="1617351" y="34269"/>
                      <a:pt x="1731100" y="0"/>
                    </a:cubicBezTo>
                    <a:cubicBezTo>
                      <a:pt x="1844849" y="-34269"/>
                      <a:pt x="2094504" y="574"/>
                      <a:pt x="2308134" y="0"/>
                    </a:cubicBezTo>
                    <a:cubicBezTo>
                      <a:pt x="2521764" y="-574"/>
                      <a:pt x="2605811" y="32339"/>
                      <a:pt x="2827464" y="0"/>
                    </a:cubicBezTo>
                    <a:cubicBezTo>
                      <a:pt x="3049117" y="-32339"/>
                      <a:pt x="3119848" y="42061"/>
                      <a:pt x="3404497" y="0"/>
                    </a:cubicBezTo>
                    <a:cubicBezTo>
                      <a:pt x="3689146" y="-42061"/>
                      <a:pt x="3732216" y="49984"/>
                      <a:pt x="4039234" y="0"/>
                    </a:cubicBezTo>
                    <a:cubicBezTo>
                      <a:pt x="4346252" y="-49984"/>
                      <a:pt x="4309949" y="23417"/>
                      <a:pt x="4500861" y="0"/>
                    </a:cubicBezTo>
                    <a:cubicBezTo>
                      <a:pt x="4691773" y="-23417"/>
                      <a:pt x="4916739" y="13011"/>
                      <a:pt x="5077894" y="0"/>
                    </a:cubicBezTo>
                    <a:cubicBezTo>
                      <a:pt x="5239049" y="-13011"/>
                      <a:pt x="5476415" y="1294"/>
                      <a:pt x="5770334" y="0"/>
                    </a:cubicBezTo>
                    <a:cubicBezTo>
                      <a:pt x="5796592" y="153710"/>
                      <a:pt x="5769240" y="319164"/>
                      <a:pt x="5770334" y="438476"/>
                    </a:cubicBezTo>
                    <a:cubicBezTo>
                      <a:pt x="5771428" y="557788"/>
                      <a:pt x="5762346" y="627603"/>
                      <a:pt x="5770334" y="814904"/>
                    </a:cubicBezTo>
                    <a:cubicBezTo>
                      <a:pt x="5778322" y="1002205"/>
                      <a:pt x="5736816" y="1058170"/>
                      <a:pt x="5770334" y="1240971"/>
                    </a:cubicBezTo>
                    <a:cubicBezTo>
                      <a:pt x="5542058" y="1246219"/>
                      <a:pt x="5345901" y="1233265"/>
                      <a:pt x="5077894" y="1240971"/>
                    </a:cubicBezTo>
                    <a:cubicBezTo>
                      <a:pt x="4809887" y="1248677"/>
                      <a:pt x="4767931" y="1184418"/>
                      <a:pt x="4500861" y="1240971"/>
                    </a:cubicBezTo>
                    <a:cubicBezTo>
                      <a:pt x="4233791" y="1297524"/>
                      <a:pt x="4114993" y="1208130"/>
                      <a:pt x="3923827" y="1240971"/>
                    </a:cubicBezTo>
                    <a:cubicBezTo>
                      <a:pt x="3732661" y="1273812"/>
                      <a:pt x="3581172" y="1229238"/>
                      <a:pt x="3462200" y="1240971"/>
                    </a:cubicBezTo>
                    <a:cubicBezTo>
                      <a:pt x="3343228" y="1252704"/>
                      <a:pt x="3148766" y="1218090"/>
                      <a:pt x="3058277" y="1240971"/>
                    </a:cubicBezTo>
                    <a:cubicBezTo>
                      <a:pt x="2967788" y="1263852"/>
                      <a:pt x="2697231" y="1175928"/>
                      <a:pt x="2481244" y="1240971"/>
                    </a:cubicBezTo>
                    <a:cubicBezTo>
                      <a:pt x="2265257" y="1306014"/>
                      <a:pt x="2122652" y="1188781"/>
                      <a:pt x="1961914" y="1240971"/>
                    </a:cubicBezTo>
                    <a:cubicBezTo>
                      <a:pt x="1801176" y="1293161"/>
                      <a:pt x="1609182" y="1212332"/>
                      <a:pt x="1269473" y="1240971"/>
                    </a:cubicBezTo>
                    <a:cubicBezTo>
                      <a:pt x="929764" y="1269610"/>
                      <a:pt x="817330" y="1239404"/>
                      <a:pt x="692440" y="1240971"/>
                    </a:cubicBezTo>
                    <a:cubicBezTo>
                      <a:pt x="567550" y="1242538"/>
                      <a:pt x="163644" y="1239313"/>
                      <a:pt x="0" y="1240971"/>
                    </a:cubicBezTo>
                    <a:cubicBezTo>
                      <a:pt x="-33318" y="1032942"/>
                      <a:pt x="39635" y="906505"/>
                      <a:pt x="0" y="802495"/>
                    </a:cubicBezTo>
                    <a:cubicBezTo>
                      <a:pt x="-39635" y="698485"/>
                      <a:pt x="41432" y="472560"/>
                      <a:pt x="0" y="388838"/>
                    </a:cubicBezTo>
                    <a:cubicBezTo>
                      <a:pt x="-41432" y="305116"/>
                      <a:pt x="37733" y="112347"/>
                      <a:pt x="0" y="0"/>
                    </a:cubicBezTo>
                    <a:close/>
                  </a:path>
                  <a:path w="5770334" h="1240971" stroke="0" extrusionOk="0">
                    <a:moveTo>
                      <a:pt x="0" y="0"/>
                    </a:moveTo>
                    <a:cubicBezTo>
                      <a:pt x="141864" y="-22209"/>
                      <a:pt x="339234" y="34380"/>
                      <a:pt x="461627" y="0"/>
                    </a:cubicBezTo>
                    <a:cubicBezTo>
                      <a:pt x="584020" y="-34380"/>
                      <a:pt x="763537" y="36163"/>
                      <a:pt x="865550" y="0"/>
                    </a:cubicBezTo>
                    <a:cubicBezTo>
                      <a:pt x="967563" y="-36163"/>
                      <a:pt x="1160860" y="53863"/>
                      <a:pt x="1384880" y="0"/>
                    </a:cubicBezTo>
                    <a:cubicBezTo>
                      <a:pt x="1608900" y="-53863"/>
                      <a:pt x="1803562" y="31095"/>
                      <a:pt x="1961914" y="0"/>
                    </a:cubicBezTo>
                    <a:cubicBezTo>
                      <a:pt x="2120266" y="-31095"/>
                      <a:pt x="2360784" y="66970"/>
                      <a:pt x="2596650" y="0"/>
                    </a:cubicBezTo>
                    <a:cubicBezTo>
                      <a:pt x="2832516" y="-66970"/>
                      <a:pt x="2842902" y="7498"/>
                      <a:pt x="3058277" y="0"/>
                    </a:cubicBezTo>
                    <a:cubicBezTo>
                      <a:pt x="3273652" y="-7498"/>
                      <a:pt x="3355107" y="62143"/>
                      <a:pt x="3577607" y="0"/>
                    </a:cubicBezTo>
                    <a:cubicBezTo>
                      <a:pt x="3800107" y="-62143"/>
                      <a:pt x="3926301" y="28841"/>
                      <a:pt x="4270047" y="0"/>
                    </a:cubicBezTo>
                    <a:cubicBezTo>
                      <a:pt x="4613793" y="-28841"/>
                      <a:pt x="4665673" y="11870"/>
                      <a:pt x="4904784" y="0"/>
                    </a:cubicBezTo>
                    <a:cubicBezTo>
                      <a:pt x="5143895" y="-11870"/>
                      <a:pt x="5416691" y="11755"/>
                      <a:pt x="5770334" y="0"/>
                    </a:cubicBezTo>
                    <a:cubicBezTo>
                      <a:pt x="5815813" y="106231"/>
                      <a:pt x="5739442" y="259909"/>
                      <a:pt x="5770334" y="388838"/>
                    </a:cubicBezTo>
                    <a:cubicBezTo>
                      <a:pt x="5801226" y="517767"/>
                      <a:pt x="5723818" y="689752"/>
                      <a:pt x="5770334" y="814904"/>
                    </a:cubicBezTo>
                    <a:cubicBezTo>
                      <a:pt x="5816850" y="940056"/>
                      <a:pt x="5730092" y="1113479"/>
                      <a:pt x="5770334" y="1240971"/>
                    </a:cubicBezTo>
                    <a:cubicBezTo>
                      <a:pt x="5662164" y="1261138"/>
                      <a:pt x="5471270" y="1220738"/>
                      <a:pt x="5366411" y="1240971"/>
                    </a:cubicBezTo>
                    <a:cubicBezTo>
                      <a:pt x="5261552" y="1261204"/>
                      <a:pt x="4934628" y="1161110"/>
                      <a:pt x="4673971" y="1240971"/>
                    </a:cubicBezTo>
                    <a:cubicBezTo>
                      <a:pt x="4413314" y="1320832"/>
                      <a:pt x="4324839" y="1237256"/>
                      <a:pt x="4154640" y="1240971"/>
                    </a:cubicBezTo>
                    <a:cubicBezTo>
                      <a:pt x="3984441" y="1244686"/>
                      <a:pt x="3796905" y="1194706"/>
                      <a:pt x="3693014" y="1240971"/>
                    </a:cubicBezTo>
                    <a:cubicBezTo>
                      <a:pt x="3589123" y="1287236"/>
                      <a:pt x="3305197" y="1215545"/>
                      <a:pt x="3115980" y="1240971"/>
                    </a:cubicBezTo>
                    <a:cubicBezTo>
                      <a:pt x="2926763" y="1266397"/>
                      <a:pt x="2797671" y="1231973"/>
                      <a:pt x="2712057" y="1240971"/>
                    </a:cubicBezTo>
                    <a:cubicBezTo>
                      <a:pt x="2626443" y="1249969"/>
                      <a:pt x="2485431" y="1214587"/>
                      <a:pt x="2308134" y="1240971"/>
                    </a:cubicBezTo>
                    <a:cubicBezTo>
                      <a:pt x="2130837" y="1267355"/>
                      <a:pt x="1854928" y="1231628"/>
                      <a:pt x="1731100" y="1240971"/>
                    </a:cubicBezTo>
                    <a:cubicBezTo>
                      <a:pt x="1607272" y="1250314"/>
                      <a:pt x="1348538" y="1224048"/>
                      <a:pt x="1096363" y="1240971"/>
                    </a:cubicBezTo>
                    <a:cubicBezTo>
                      <a:pt x="844188" y="1257894"/>
                      <a:pt x="669891" y="1231916"/>
                      <a:pt x="519330" y="1240971"/>
                    </a:cubicBezTo>
                    <a:cubicBezTo>
                      <a:pt x="368769" y="1250026"/>
                      <a:pt x="125056" y="1220400"/>
                      <a:pt x="0" y="1240971"/>
                    </a:cubicBezTo>
                    <a:cubicBezTo>
                      <a:pt x="-20236" y="1060839"/>
                      <a:pt x="13378" y="1005329"/>
                      <a:pt x="0" y="839724"/>
                    </a:cubicBezTo>
                    <a:cubicBezTo>
                      <a:pt x="-13378" y="674119"/>
                      <a:pt x="4229" y="564223"/>
                      <a:pt x="0" y="438476"/>
                    </a:cubicBezTo>
                    <a:cubicBezTo>
                      <a:pt x="-4229" y="312729"/>
                      <a:pt x="32599" y="177378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00747574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th-TH" dirty="0"/>
                  <a:t> ออกมา 6 แบบจากนั้นนำมาหาค่าเฉลี่ยของทั้ง </a:t>
                </a:r>
                <a:r>
                  <a:rPr lang="en-US" dirty="0"/>
                  <a:t>6</a:t>
                </a:r>
                <a:r>
                  <a:rPr lang="th-TH" dirty="0"/>
                  <a:t> เพื่อสร้างเป็น </a:t>
                </a:r>
                <a:r>
                  <a:rPr lang="en-US" dirty="0"/>
                  <a:t>mutant vector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74CB9E-DD5C-9F2B-97A3-AA314E221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77" y="5327580"/>
                <a:ext cx="5770334" cy="1240971"/>
              </a:xfrm>
              <a:prstGeom prst="rect">
                <a:avLst/>
              </a:prstGeom>
              <a:blipFill>
                <a:blip r:embed="rId5"/>
                <a:stretch>
                  <a:fillRect l="-20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007475747">
                      <a:custGeom>
                        <a:avLst/>
                        <a:gdLst>
                          <a:gd name="connsiteX0" fmla="*/ 0 w 5770334"/>
                          <a:gd name="connsiteY0" fmla="*/ 0 h 1240971"/>
                          <a:gd name="connsiteX1" fmla="*/ 634737 w 5770334"/>
                          <a:gd name="connsiteY1" fmla="*/ 0 h 1240971"/>
                          <a:gd name="connsiteX2" fmla="*/ 1269473 w 5770334"/>
                          <a:gd name="connsiteY2" fmla="*/ 0 h 1240971"/>
                          <a:gd name="connsiteX3" fmla="*/ 1731100 w 5770334"/>
                          <a:gd name="connsiteY3" fmla="*/ 0 h 1240971"/>
                          <a:gd name="connsiteX4" fmla="*/ 2308134 w 5770334"/>
                          <a:gd name="connsiteY4" fmla="*/ 0 h 1240971"/>
                          <a:gd name="connsiteX5" fmla="*/ 2827464 w 5770334"/>
                          <a:gd name="connsiteY5" fmla="*/ 0 h 1240971"/>
                          <a:gd name="connsiteX6" fmla="*/ 3404497 w 5770334"/>
                          <a:gd name="connsiteY6" fmla="*/ 0 h 1240971"/>
                          <a:gd name="connsiteX7" fmla="*/ 4039234 w 5770334"/>
                          <a:gd name="connsiteY7" fmla="*/ 0 h 1240971"/>
                          <a:gd name="connsiteX8" fmla="*/ 4500861 w 5770334"/>
                          <a:gd name="connsiteY8" fmla="*/ 0 h 1240971"/>
                          <a:gd name="connsiteX9" fmla="*/ 5077894 w 5770334"/>
                          <a:gd name="connsiteY9" fmla="*/ 0 h 1240971"/>
                          <a:gd name="connsiteX10" fmla="*/ 5770334 w 5770334"/>
                          <a:gd name="connsiteY10" fmla="*/ 0 h 1240971"/>
                          <a:gd name="connsiteX11" fmla="*/ 5770334 w 5770334"/>
                          <a:gd name="connsiteY11" fmla="*/ 438476 h 1240971"/>
                          <a:gd name="connsiteX12" fmla="*/ 5770334 w 5770334"/>
                          <a:gd name="connsiteY12" fmla="*/ 814904 h 1240971"/>
                          <a:gd name="connsiteX13" fmla="*/ 5770334 w 5770334"/>
                          <a:gd name="connsiteY13" fmla="*/ 1240971 h 1240971"/>
                          <a:gd name="connsiteX14" fmla="*/ 5077894 w 5770334"/>
                          <a:gd name="connsiteY14" fmla="*/ 1240971 h 1240971"/>
                          <a:gd name="connsiteX15" fmla="*/ 4500861 w 5770334"/>
                          <a:gd name="connsiteY15" fmla="*/ 1240971 h 1240971"/>
                          <a:gd name="connsiteX16" fmla="*/ 3923827 w 5770334"/>
                          <a:gd name="connsiteY16" fmla="*/ 1240971 h 1240971"/>
                          <a:gd name="connsiteX17" fmla="*/ 3462200 w 5770334"/>
                          <a:gd name="connsiteY17" fmla="*/ 1240971 h 1240971"/>
                          <a:gd name="connsiteX18" fmla="*/ 3058277 w 5770334"/>
                          <a:gd name="connsiteY18" fmla="*/ 1240971 h 1240971"/>
                          <a:gd name="connsiteX19" fmla="*/ 2481244 w 5770334"/>
                          <a:gd name="connsiteY19" fmla="*/ 1240971 h 1240971"/>
                          <a:gd name="connsiteX20" fmla="*/ 1961914 w 5770334"/>
                          <a:gd name="connsiteY20" fmla="*/ 1240971 h 1240971"/>
                          <a:gd name="connsiteX21" fmla="*/ 1269473 w 5770334"/>
                          <a:gd name="connsiteY21" fmla="*/ 1240971 h 1240971"/>
                          <a:gd name="connsiteX22" fmla="*/ 692440 w 5770334"/>
                          <a:gd name="connsiteY22" fmla="*/ 1240971 h 1240971"/>
                          <a:gd name="connsiteX23" fmla="*/ 0 w 5770334"/>
                          <a:gd name="connsiteY23" fmla="*/ 1240971 h 1240971"/>
                          <a:gd name="connsiteX24" fmla="*/ 0 w 5770334"/>
                          <a:gd name="connsiteY24" fmla="*/ 802495 h 1240971"/>
                          <a:gd name="connsiteX25" fmla="*/ 0 w 5770334"/>
                          <a:gd name="connsiteY25" fmla="*/ 388838 h 1240971"/>
                          <a:gd name="connsiteX26" fmla="*/ 0 w 5770334"/>
                          <a:gd name="connsiteY26" fmla="*/ 0 h 124097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5770334" h="1240971" fill="none" extrusionOk="0">
                            <a:moveTo>
                              <a:pt x="0" y="0"/>
                            </a:moveTo>
                            <a:cubicBezTo>
                              <a:pt x="242274" y="-34492"/>
                              <a:pt x="473245" y="57390"/>
                              <a:pt x="634737" y="0"/>
                            </a:cubicBezTo>
                            <a:cubicBezTo>
                              <a:pt x="796229" y="-57390"/>
                              <a:pt x="1045673" y="43622"/>
                              <a:pt x="1269473" y="0"/>
                            </a:cubicBezTo>
                            <a:cubicBezTo>
                              <a:pt x="1493273" y="-43622"/>
                              <a:pt x="1617351" y="34269"/>
                              <a:pt x="1731100" y="0"/>
                            </a:cubicBezTo>
                            <a:cubicBezTo>
                              <a:pt x="1844849" y="-34269"/>
                              <a:pt x="2094504" y="574"/>
                              <a:pt x="2308134" y="0"/>
                            </a:cubicBezTo>
                            <a:cubicBezTo>
                              <a:pt x="2521764" y="-574"/>
                              <a:pt x="2605811" y="32339"/>
                              <a:pt x="2827464" y="0"/>
                            </a:cubicBezTo>
                            <a:cubicBezTo>
                              <a:pt x="3049117" y="-32339"/>
                              <a:pt x="3119848" y="42061"/>
                              <a:pt x="3404497" y="0"/>
                            </a:cubicBezTo>
                            <a:cubicBezTo>
                              <a:pt x="3689146" y="-42061"/>
                              <a:pt x="3732216" y="49984"/>
                              <a:pt x="4039234" y="0"/>
                            </a:cubicBezTo>
                            <a:cubicBezTo>
                              <a:pt x="4346252" y="-49984"/>
                              <a:pt x="4309949" y="23417"/>
                              <a:pt x="4500861" y="0"/>
                            </a:cubicBezTo>
                            <a:cubicBezTo>
                              <a:pt x="4691773" y="-23417"/>
                              <a:pt x="4916739" y="13011"/>
                              <a:pt x="5077894" y="0"/>
                            </a:cubicBezTo>
                            <a:cubicBezTo>
                              <a:pt x="5239049" y="-13011"/>
                              <a:pt x="5476415" y="1294"/>
                              <a:pt x="5770334" y="0"/>
                            </a:cubicBezTo>
                            <a:cubicBezTo>
                              <a:pt x="5796592" y="153710"/>
                              <a:pt x="5769240" y="319164"/>
                              <a:pt x="5770334" y="438476"/>
                            </a:cubicBezTo>
                            <a:cubicBezTo>
                              <a:pt x="5771428" y="557788"/>
                              <a:pt x="5762346" y="627603"/>
                              <a:pt x="5770334" y="814904"/>
                            </a:cubicBezTo>
                            <a:cubicBezTo>
                              <a:pt x="5778322" y="1002205"/>
                              <a:pt x="5736816" y="1058170"/>
                              <a:pt x="5770334" y="1240971"/>
                            </a:cubicBezTo>
                            <a:cubicBezTo>
                              <a:pt x="5542058" y="1246219"/>
                              <a:pt x="5345901" y="1233265"/>
                              <a:pt x="5077894" y="1240971"/>
                            </a:cubicBezTo>
                            <a:cubicBezTo>
                              <a:pt x="4809887" y="1248677"/>
                              <a:pt x="4767931" y="1184418"/>
                              <a:pt x="4500861" y="1240971"/>
                            </a:cubicBezTo>
                            <a:cubicBezTo>
                              <a:pt x="4233791" y="1297524"/>
                              <a:pt x="4114993" y="1208130"/>
                              <a:pt x="3923827" y="1240971"/>
                            </a:cubicBezTo>
                            <a:cubicBezTo>
                              <a:pt x="3732661" y="1273812"/>
                              <a:pt x="3581172" y="1229238"/>
                              <a:pt x="3462200" y="1240971"/>
                            </a:cubicBezTo>
                            <a:cubicBezTo>
                              <a:pt x="3343228" y="1252704"/>
                              <a:pt x="3148766" y="1218090"/>
                              <a:pt x="3058277" y="1240971"/>
                            </a:cubicBezTo>
                            <a:cubicBezTo>
                              <a:pt x="2967788" y="1263852"/>
                              <a:pt x="2697231" y="1175928"/>
                              <a:pt x="2481244" y="1240971"/>
                            </a:cubicBezTo>
                            <a:cubicBezTo>
                              <a:pt x="2265257" y="1306014"/>
                              <a:pt x="2122652" y="1188781"/>
                              <a:pt x="1961914" y="1240971"/>
                            </a:cubicBezTo>
                            <a:cubicBezTo>
                              <a:pt x="1801176" y="1293161"/>
                              <a:pt x="1609182" y="1212332"/>
                              <a:pt x="1269473" y="1240971"/>
                            </a:cubicBezTo>
                            <a:cubicBezTo>
                              <a:pt x="929764" y="1269610"/>
                              <a:pt x="817330" y="1239404"/>
                              <a:pt x="692440" y="1240971"/>
                            </a:cubicBezTo>
                            <a:cubicBezTo>
                              <a:pt x="567550" y="1242538"/>
                              <a:pt x="163644" y="1239313"/>
                              <a:pt x="0" y="1240971"/>
                            </a:cubicBezTo>
                            <a:cubicBezTo>
                              <a:pt x="-33318" y="1032942"/>
                              <a:pt x="39635" y="906505"/>
                              <a:pt x="0" y="802495"/>
                            </a:cubicBezTo>
                            <a:cubicBezTo>
                              <a:pt x="-39635" y="698485"/>
                              <a:pt x="41432" y="472560"/>
                              <a:pt x="0" y="388838"/>
                            </a:cubicBezTo>
                            <a:cubicBezTo>
                              <a:pt x="-41432" y="305116"/>
                              <a:pt x="37733" y="112347"/>
                              <a:pt x="0" y="0"/>
                            </a:cubicBezTo>
                            <a:close/>
                          </a:path>
                          <a:path w="5770334" h="1240971" stroke="0" extrusionOk="0">
                            <a:moveTo>
                              <a:pt x="0" y="0"/>
                            </a:moveTo>
                            <a:cubicBezTo>
                              <a:pt x="141864" y="-22209"/>
                              <a:pt x="339234" y="34380"/>
                              <a:pt x="461627" y="0"/>
                            </a:cubicBezTo>
                            <a:cubicBezTo>
                              <a:pt x="584020" y="-34380"/>
                              <a:pt x="763537" y="36163"/>
                              <a:pt x="865550" y="0"/>
                            </a:cubicBezTo>
                            <a:cubicBezTo>
                              <a:pt x="967563" y="-36163"/>
                              <a:pt x="1160860" y="53863"/>
                              <a:pt x="1384880" y="0"/>
                            </a:cubicBezTo>
                            <a:cubicBezTo>
                              <a:pt x="1608900" y="-53863"/>
                              <a:pt x="1803562" y="31095"/>
                              <a:pt x="1961914" y="0"/>
                            </a:cubicBezTo>
                            <a:cubicBezTo>
                              <a:pt x="2120266" y="-31095"/>
                              <a:pt x="2360784" y="66970"/>
                              <a:pt x="2596650" y="0"/>
                            </a:cubicBezTo>
                            <a:cubicBezTo>
                              <a:pt x="2832516" y="-66970"/>
                              <a:pt x="2842902" y="7498"/>
                              <a:pt x="3058277" y="0"/>
                            </a:cubicBezTo>
                            <a:cubicBezTo>
                              <a:pt x="3273652" y="-7498"/>
                              <a:pt x="3355107" y="62143"/>
                              <a:pt x="3577607" y="0"/>
                            </a:cubicBezTo>
                            <a:cubicBezTo>
                              <a:pt x="3800107" y="-62143"/>
                              <a:pt x="3926301" y="28841"/>
                              <a:pt x="4270047" y="0"/>
                            </a:cubicBezTo>
                            <a:cubicBezTo>
                              <a:pt x="4613793" y="-28841"/>
                              <a:pt x="4665673" y="11870"/>
                              <a:pt x="4904784" y="0"/>
                            </a:cubicBezTo>
                            <a:cubicBezTo>
                              <a:pt x="5143895" y="-11870"/>
                              <a:pt x="5416691" y="11755"/>
                              <a:pt x="5770334" y="0"/>
                            </a:cubicBezTo>
                            <a:cubicBezTo>
                              <a:pt x="5815813" y="106231"/>
                              <a:pt x="5739442" y="259909"/>
                              <a:pt x="5770334" y="388838"/>
                            </a:cubicBezTo>
                            <a:cubicBezTo>
                              <a:pt x="5801226" y="517767"/>
                              <a:pt x="5723818" y="689752"/>
                              <a:pt x="5770334" y="814904"/>
                            </a:cubicBezTo>
                            <a:cubicBezTo>
                              <a:pt x="5816850" y="940056"/>
                              <a:pt x="5730092" y="1113479"/>
                              <a:pt x="5770334" y="1240971"/>
                            </a:cubicBezTo>
                            <a:cubicBezTo>
                              <a:pt x="5662164" y="1261138"/>
                              <a:pt x="5471270" y="1220738"/>
                              <a:pt x="5366411" y="1240971"/>
                            </a:cubicBezTo>
                            <a:cubicBezTo>
                              <a:pt x="5261552" y="1261204"/>
                              <a:pt x="4934628" y="1161110"/>
                              <a:pt x="4673971" y="1240971"/>
                            </a:cubicBezTo>
                            <a:cubicBezTo>
                              <a:pt x="4413314" y="1320832"/>
                              <a:pt x="4324839" y="1237256"/>
                              <a:pt x="4154640" y="1240971"/>
                            </a:cubicBezTo>
                            <a:cubicBezTo>
                              <a:pt x="3984441" y="1244686"/>
                              <a:pt x="3796905" y="1194706"/>
                              <a:pt x="3693014" y="1240971"/>
                            </a:cubicBezTo>
                            <a:cubicBezTo>
                              <a:pt x="3589123" y="1287236"/>
                              <a:pt x="3305197" y="1215545"/>
                              <a:pt x="3115980" y="1240971"/>
                            </a:cubicBezTo>
                            <a:cubicBezTo>
                              <a:pt x="2926763" y="1266397"/>
                              <a:pt x="2797671" y="1231973"/>
                              <a:pt x="2712057" y="1240971"/>
                            </a:cubicBezTo>
                            <a:cubicBezTo>
                              <a:pt x="2626443" y="1249969"/>
                              <a:pt x="2485431" y="1214587"/>
                              <a:pt x="2308134" y="1240971"/>
                            </a:cubicBezTo>
                            <a:cubicBezTo>
                              <a:pt x="2130837" y="1267355"/>
                              <a:pt x="1854928" y="1231628"/>
                              <a:pt x="1731100" y="1240971"/>
                            </a:cubicBezTo>
                            <a:cubicBezTo>
                              <a:pt x="1607272" y="1250314"/>
                              <a:pt x="1348538" y="1224048"/>
                              <a:pt x="1096363" y="1240971"/>
                            </a:cubicBezTo>
                            <a:cubicBezTo>
                              <a:pt x="844188" y="1257894"/>
                              <a:pt x="669891" y="1231916"/>
                              <a:pt x="519330" y="1240971"/>
                            </a:cubicBezTo>
                            <a:cubicBezTo>
                              <a:pt x="368769" y="1250026"/>
                              <a:pt x="125056" y="1220400"/>
                              <a:pt x="0" y="1240971"/>
                            </a:cubicBezTo>
                            <a:cubicBezTo>
                              <a:pt x="-20236" y="1060839"/>
                              <a:pt x="13378" y="1005329"/>
                              <a:pt x="0" y="839724"/>
                            </a:cubicBezTo>
                            <a:cubicBezTo>
                              <a:pt x="-13378" y="674119"/>
                              <a:pt x="4229" y="564223"/>
                              <a:pt x="0" y="438476"/>
                            </a:cubicBezTo>
                            <a:cubicBezTo>
                              <a:pt x="-4229" y="312729"/>
                              <a:pt x="32599" y="17737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7F8795-5866-064E-4E69-75DA9D1307B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8674244" y="4009270"/>
            <a:ext cx="0" cy="1318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CAE8C-B6B1-FE7F-1988-380522FF8CF6}"/>
              </a:ext>
            </a:extLst>
          </p:cNvPr>
          <p:cNvSpPr/>
          <p:nvPr/>
        </p:nvSpPr>
        <p:spPr>
          <a:xfrm>
            <a:off x="8853533" y="4383841"/>
            <a:ext cx="2705878" cy="569167"/>
          </a:xfrm>
          <a:custGeom>
            <a:avLst/>
            <a:gdLst>
              <a:gd name="connsiteX0" fmla="*/ 0 w 2705878"/>
              <a:gd name="connsiteY0" fmla="*/ 0 h 569167"/>
              <a:gd name="connsiteX1" fmla="*/ 514117 w 2705878"/>
              <a:gd name="connsiteY1" fmla="*/ 0 h 569167"/>
              <a:gd name="connsiteX2" fmla="*/ 974116 w 2705878"/>
              <a:gd name="connsiteY2" fmla="*/ 0 h 569167"/>
              <a:gd name="connsiteX3" fmla="*/ 1515292 w 2705878"/>
              <a:gd name="connsiteY3" fmla="*/ 0 h 569167"/>
              <a:gd name="connsiteX4" fmla="*/ 2110585 w 2705878"/>
              <a:gd name="connsiteY4" fmla="*/ 0 h 569167"/>
              <a:gd name="connsiteX5" fmla="*/ 2705878 w 2705878"/>
              <a:gd name="connsiteY5" fmla="*/ 0 h 569167"/>
              <a:gd name="connsiteX6" fmla="*/ 2705878 w 2705878"/>
              <a:gd name="connsiteY6" fmla="*/ 569167 h 569167"/>
              <a:gd name="connsiteX7" fmla="*/ 2164702 w 2705878"/>
              <a:gd name="connsiteY7" fmla="*/ 569167 h 569167"/>
              <a:gd name="connsiteX8" fmla="*/ 1677644 w 2705878"/>
              <a:gd name="connsiteY8" fmla="*/ 569167 h 569167"/>
              <a:gd name="connsiteX9" fmla="*/ 1163528 w 2705878"/>
              <a:gd name="connsiteY9" fmla="*/ 569167 h 569167"/>
              <a:gd name="connsiteX10" fmla="*/ 622352 w 2705878"/>
              <a:gd name="connsiteY10" fmla="*/ 569167 h 569167"/>
              <a:gd name="connsiteX11" fmla="*/ 0 w 2705878"/>
              <a:gd name="connsiteY11" fmla="*/ 569167 h 569167"/>
              <a:gd name="connsiteX12" fmla="*/ 0 w 2705878"/>
              <a:gd name="connsiteY12" fmla="*/ 0 h 56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05878" h="569167" fill="none" extrusionOk="0">
                <a:moveTo>
                  <a:pt x="0" y="0"/>
                </a:moveTo>
                <a:cubicBezTo>
                  <a:pt x="227927" y="-52680"/>
                  <a:pt x="352733" y="615"/>
                  <a:pt x="514117" y="0"/>
                </a:cubicBezTo>
                <a:cubicBezTo>
                  <a:pt x="675501" y="-615"/>
                  <a:pt x="763254" y="9318"/>
                  <a:pt x="974116" y="0"/>
                </a:cubicBezTo>
                <a:cubicBezTo>
                  <a:pt x="1184978" y="-9318"/>
                  <a:pt x="1268187" y="18101"/>
                  <a:pt x="1515292" y="0"/>
                </a:cubicBezTo>
                <a:cubicBezTo>
                  <a:pt x="1762397" y="-18101"/>
                  <a:pt x="1902812" y="45971"/>
                  <a:pt x="2110585" y="0"/>
                </a:cubicBezTo>
                <a:cubicBezTo>
                  <a:pt x="2318358" y="-45971"/>
                  <a:pt x="2505663" y="459"/>
                  <a:pt x="2705878" y="0"/>
                </a:cubicBezTo>
                <a:cubicBezTo>
                  <a:pt x="2723722" y="248141"/>
                  <a:pt x="2683349" y="451465"/>
                  <a:pt x="2705878" y="569167"/>
                </a:cubicBezTo>
                <a:cubicBezTo>
                  <a:pt x="2439074" y="583013"/>
                  <a:pt x="2291748" y="557034"/>
                  <a:pt x="2164702" y="569167"/>
                </a:cubicBezTo>
                <a:cubicBezTo>
                  <a:pt x="2037656" y="581300"/>
                  <a:pt x="1918561" y="557416"/>
                  <a:pt x="1677644" y="569167"/>
                </a:cubicBezTo>
                <a:cubicBezTo>
                  <a:pt x="1436727" y="580918"/>
                  <a:pt x="1379141" y="530372"/>
                  <a:pt x="1163528" y="569167"/>
                </a:cubicBezTo>
                <a:cubicBezTo>
                  <a:pt x="947915" y="607962"/>
                  <a:pt x="772145" y="511923"/>
                  <a:pt x="622352" y="569167"/>
                </a:cubicBezTo>
                <a:cubicBezTo>
                  <a:pt x="472559" y="626411"/>
                  <a:pt x="165393" y="511052"/>
                  <a:pt x="0" y="569167"/>
                </a:cubicBezTo>
                <a:cubicBezTo>
                  <a:pt x="-58361" y="289517"/>
                  <a:pt x="21804" y="224662"/>
                  <a:pt x="0" y="0"/>
                </a:cubicBezTo>
                <a:close/>
              </a:path>
              <a:path w="2705878" h="569167" stroke="0" extrusionOk="0">
                <a:moveTo>
                  <a:pt x="0" y="0"/>
                </a:moveTo>
                <a:cubicBezTo>
                  <a:pt x="138408" y="-25560"/>
                  <a:pt x="391505" y="12331"/>
                  <a:pt x="541176" y="0"/>
                </a:cubicBezTo>
                <a:cubicBezTo>
                  <a:pt x="690847" y="-12331"/>
                  <a:pt x="877483" y="30649"/>
                  <a:pt x="1055292" y="0"/>
                </a:cubicBezTo>
                <a:cubicBezTo>
                  <a:pt x="1233101" y="-30649"/>
                  <a:pt x="1363881" y="19379"/>
                  <a:pt x="1596468" y="0"/>
                </a:cubicBezTo>
                <a:cubicBezTo>
                  <a:pt x="1829055" y="-19379"/>
                  <a:pt x="1856761" y="1711"/>
                  <a:pt x="2056467" y="0"/>
                </a:cubicBezTo>
                <a:cubicBezTo>
                  <a:pt x="2256173" y="-1711"/>
                  <a:pt x="2574697" y="47647"/>
                  <a:pt x="2705878" y="0"/>
                </a:cubicBezTo>
                <a:cubicBezTo>
                  <a:pt x="2751749" y="149178"/>
                  <a:pt x="2667249" y="343931"/>
                  <a:pt x="2705878" y="569167"/>
                </a:cubicBezTo>
                <a:cubicBezTo>
                  <a:pt x="2587163" y="576690"/>
                  <a:pt x="2395346" y="522427"/>
                  <a:pt x="2245879" y="569167"/>
                </a:cubicBezTo>
                <a:cubicBezTo>
                  <a:pt x="2096412" y="615907"/>
                  <a:pt x="1953295" y="516700"/>
                  <a:pt x="1758821" y="569167"/>
                </a:cubicBezTo>
                <a:cubicBezTo>
                  <a:pt x="1564347" y="621634"/>
                  <a:pt x="1505327" y="559447"/>
                  <a:pt x="1271763" y="569167"/>
                </a:cubicBezTo>
                <a:cubicBezTo>
                  <a:pt x="1038199" y="578887"/>
                  <a:pt x="923827" y="514061"/>
                  <a:pt x="784705" y="569167"/>
                </a:cubicBezTo>
                <a:cubicBezTo>
                  <a:pt x="645583" y="624273"/>
                  <a:pt x="380169" y="498618"/>
                  <a:pt x="0" y="569167"/>
                </a:cubicBezTo>
                <a:cubicBezTo>
                  <a:pt x="-59957" y="400220"/>
                  <a:pt x="12369" y="25272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5510894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ถ้าคำตอบไม่มีการพัฒเกิน 1000 รอบ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7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D3D822-EA98-25FA-D4B4-B4DC72F3D96A}"/>
              </a:ext>
            </a:extLst>
          </p:cNvPr>
          <p:cNvSpPr/>
          <p:nvPr/>
        </p:nvSpPr>
        <p:spPr>
          <a:xfrm>
            <a:off x="279918" y="157891"/>
            <a:ext cx="116060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2"/>
            <a:r>
              <a:rPr lang="en-US" sz="4000" dirty="0"/>
              <a:t>Adaptive DSIDE select between best vector and median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กล่องข้อความ 3">
                <a:extLst>
                  <a:ext uri="{FF2B5EF4-FFF2-40B4-BE49-F238E27FC236}">
                    <a16:creationId xmlns:a16="http://schemas.microsoft.com/office/drawing/2014/main" id="{197FF084-6B27-7A0B-83B5-59D61FFBC42B}"/>
                  </a:ext>
                </a:extLst>
              </p:cNvPr>
              <p:cNvSpPr txBox="1"/>
              <p:nvPr/>
            </p:nvSpPr>
            <p:spPr>
              <a:xfrm>
                <a:off x="205273" y="2744083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กล่องข้อความ 3">
                <a:extLst>
                  <a:ext uri="{FF2B5EF4-FFF2-40B4-BE49-F238E27FC236}">
                    <a16:creationId xmlns:a16="http://schemas.microsoft.com/office/drawing/2014/main" id="{197FF084-6B27-7A0B-83B5-59D61FFBC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3" y="2744083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386" b="-8642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7">
                <a:extLst>
                  <a:ext uri="{FF2B5EF4-FFF2-40B4-BE49-F238E27FC236}">
                    <a16:creationId xmlns:a16="http://schemas.microsoft.com/office/drawing/2014/main" id="{7679968E-55AF-31EE-3249-A0300F626E76}"/>
                  </a:ext>
                </a:extLst>
              </p:cNvPr>
              <p:cNvSpPr txBox="1"/>
              <p:nvPr/>
            </p:nvSpPr>
            <p:spPr>
              <a:xfrm>
                <a:off x="5740543" y="1866760"/>
                <a:ext cx="6246183" cy="2696507"/>
              </a:xfrm>
              <a:custGeom>
                <a:avLst/>
                <a:gdLst>
                  <a:gd name="connsiteX0" fmla="*/ 0 w 6246183"/>
                  <a:gd name="connsiteY0" fmla="*/ 0 h 2696507"/>
                  <a:gd name="connsiteX1" fmla="*/ 442911 w 6246183"/>
                  <a:gd name="connsiteY1" fmla="*/ 0 h 2696507"/>
                  <a:gd name="connsiteX2" fmla="*/ 823360 w 6246183"/>
                  <a:gd name="connsiteY2" fmla="*/ 0 h 2696507"/>
                  <a:gd name="connsiteX3" fmla="*/ 1328733 w 6246183"/>
                  <a:gd name="connsiteY3" fmla="*/ 0 h 2696507"/>
                  <a:gd name="connsiteX4" fmla="*/ 2021492 w 6246183"/>
                  <a:gd name="connsiteY4" fmla="*/ 0 h 2696507"/>
                  <a:gd name="connsiteX5" fmla="*/ 2589327 w 6246183"/>
                  <a:gd name="connsiteY5" fmla="*/ 0 h 2696507"/>
                  <a:gd name="connsiteX6" fmla="*/ 3282085 w 6246183"/>
                  <a:gd name="connsiteY6" fmla="*/ 0 h 2696507"/>
                  <a:gd name="connsiteX7" fmla="*/ 3974844 w 6246183"/>
                  <a:gd name="connsiteY7" fmla="*/ 0 h 2696507"/>
                  <a:gd name="connsiteX8" fmla="*/ 4417755 w 6246183"/>
                  <a:gd name="connsiteY8" fmla="*/ 0 h 2696507"/>
                  <a:gd name="connsiteX9" fmla="*/ 4798204 w 6246183"/>
                  <a:gd name="connsiteY9" fmla="*/ 0 h 2696507"/>
                  <a:gd name="connsiteX10" fmla="*/ 5490963 w 6246183"/>
                  <a:gd name="connsiteY10" fmla="*/ 0 h 2696507"/>
                  <a:gd name="connsiteX11" fmla="*/ 6246183 w 6246183"/>
                  <a:gd name="connsiteY11" fmla="*/ 0 h 2696507"/>
                  <a:gd name="connsiteX12" fmla="*/ 6246183 w 6246183"/>
                  <a:gd name="connsiteY12" fmla="*/ 458406 h 2696507"/>
                  <a:gd name="connsiteX13" fmla="*/ 6246183 w 6246183"/>
                  <a:gd name="connsiteY13" fmla="*/ 1024673 h 2696507"/>
                  <a:gd name="connsiteX14" fmla="*/ 6246183 w 6246183"/>
                  <a:gd name="connsiteY14" fmla="*/ 1510044 h 2696507"/>
                  <a:gd name="connsiteX15" fmla="*/ 6246183 w 6246183"/>
                  <a:gd name="connsiteY15" fmla="*/ 2049345 h 2696507"/>
                  <a:gd name="connsiteX16" fmla="*/ 6246183 w 6246183"/>
                  <a:gd name="connsiteY16" fmla="*/ 2696507 h 2696507"/>
                  <a:gd name="connsiteX17" fmla="*/ 5553425 w 6246183"/>
                  <a:gd name="connsiteY17" fmla="*/ 2696507 h 2696507"/>
                  <a:gd name="connsiteX18" fmla="*/ 4923128 w 6246183"/>
                  <a:gd name="connsiteY18" fmla="*/ 2696507 h 2696507"/>
                  <a:gd name="connsiteX19" fmla="*/ 4542679 w 6246183"/>
                  <a:gd name="connsiteY19" fmla="*/ 2696507 h 2696507"/>
                  <a:gd name="connsiteX20" fmla="*/ 3974844 w 6246183"/>
                  <a:gd name="connsiteY20" fmla="*/ 2696507 h 2696507"/>
                  <a:gd name="connsiteX21" fmla="*/ 3344547 w 6246183"/>
                  <a:gd name="connsiteY21" fmla="*/ 2696507 h 2696507"/>
                  <a:gd name="connsiteX22" fmla="*/ 2714250 w 6246183"/>
                  <a:gd name="connsiteY22" fmla="*/ 2696507 h 2696507"/>
                  <a:gd name="connsiteX23" fmla="*/ 2083954 w 6246183"/>
                  <a:gd name="connsiteY23" fmla="*/ 2696507 h 2696507"/>
                  <a:gd name="connsiteX24" fmla="*/ 1641043 w 6246183"/>
                  <a:gd name="connsiteY24" fmla="*/ 2696507 h 2696507"/>
                  <a:gd name="connsiteX25" fmla="*/ 1135670 w 6246183"/>
                  <a:gd name="connsiteY25" fmla="*/ 2696507 h 2696507"/>
                  <a:gd name="connsiteX26" fmla="*/ 692758 w 6246183"/>
                  <a:gd name="connsiteY26" fmla="*/ 2696507 h 2696507"/>
                  <a:gd name="connsiteX27" fmla="*/ 0 w 6246183"/>
                  <a:gd name="connsiteY27" fmla="*/ 2696507 h 2696507"/>
                  <a:gd name="connsiteX28" fmla="*/ 0 w 6246183"/>
                  <a:gd name="connsiteY28" fmla="*/ 2211136 h 2696507"/>
                  <a:gd name="connsiteX29" fmla="*/ 0 w 6246183"/>
                  <a:gd name="connsiteY29" fmla="*/ 1698799 h 2696507"/>
                  <a:gd name="connsiteX30" fmla="*/ 0 w 6246183"/>
                  <a:gd name="connsiteY30" fmla="*/ 1105568 h 2696507"/>
                  <a:gd name="connsiteX31" fmla="*/ 0 w 6246183"/>
                  <a:gd name="connsiteY31" fmla="*/ 566266 h 2696507"/>
                  <a:gd name="connsiteX32" fmla="*/ 0 w 6246183"/>
                  <a:gd name="connsiteY32" fmla="*/ 0 h 269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246183" h="2696507" fill="none" extrusionOk="0">
                    <a:moveTo>
                      <a:pt x="0" y="0"/>
                    </a:moveTo>
                    <a:cubicBezTo>
                      <a:pt x="216605" y="-10198"/>
                      <a:pt x="323162" y="40704"/>
                      <a:pt x="442911" y="0"/>
                    </a:cubicBezTo>
                    <a:cubicBezTo>
                      <a:pt x="562660" y="-40704"/>
                      <a:pt x="638123" y="20318"/>
                      <a:pt x="823360" y="0"/>
                    </a:cubicBezTo>
                    <a:cubicBezTo>
                      <a:pt x="1008597" y="-20318"/>
                      <a:pt x="1153036" y="47515"/>
                      <a:pt x="1328733" y="0"/>
                    </a:cubicBezTo>
                    <a:cubicBezTo>
                      <a:pt x="1504430" y="-47515"/>
                      <a:pt x="1856922" y="15904"/>
                      <a:pt x="2021492" y="0"/>
                    </a:cubicBezTo>
                    <a:cubicBezTo>
                      <a:pt x="2186062" y="-15904"/>
                      <a:pt x="2425070" y="28112"/>
                      <a:pt x="2589327" y="0"/>
                    </a:cubicBezTo>
                    <a:cubicBezTo>
                      <a:pt x="2753585" y="-28112"/>
                      <a:pt x="3001252" y="17769"/>
                      <a:pt x="3282085" y="0"/>
                    </a:cubicBezTo>
                    <a:cubicBezTo>
                      <a:pt x="3562918" y="-17769"/>
                      <a:pt x="3685930" y="43969"/>
                      <a:pt x="3974844" y="0"/>
                    </a:cubicBezTo>
                    <a:cubicBezTo>
                      <a:pt x="4263758" y="-43969"/>
                      <a:pt x="4323653" y="47319"/>
                      <a:pt x="4417755" y="0"/>
                    </a:cubicBezTo>
                    <a:cubicBezTo>
                      <a:pt x="4511857" y="-47319"/>
                      <a:pt x="4718060" y="44381"/>
                      <a:pt x="4798204" y="0"/>
                    </a:cubicBezTo>
                    <a:cubicBezTo>
                      <a:pt x="4878348" y="-44381"/>
                      <a:pt x="5190011" y="45614"/>
                      <a:pt x="5490963" y="0"/>
                    </a:cubicBezTo>
                    <a:cubicBezTo>
                      <a:pt x="5791915" y="-45614"/>
                      <a:pt x="5977196" y="21503"/>
                      <a:pt x="6246183" y="0"/>
                    </a:cubicBezTo>
                    <a:cubicBezTo>
                      <a:pt x="6279464" y="130917"/>
                      <a:pt x="6208120" y="263071"/>
                      <a:pt x="6246183" y="458406"/>
                    </a:cubicBezTo>
                    <a:cubicBezTo>
                      <a:pt x="6284246" y="653741"/>
                      <a:pt x="6222482" y="911295"/>
                      <a:pt x="6246183" y="1024673"/>
                    </a:cubicBezTo>
                    <a:cubicBezTo>
                      <a:pt x="6269884" y="1138051"/>
                      <a:pt x="6233403" y="1381432"/>
                      <a:pt x="6246183" y="1510044"/>
                    </a:cubicBezTo>
                    <a:cubicBezTo>
                      <a:pt x="6258963" y="1638656"/>
                      <a:pt x="6191764" y="1816841"/>
                      <a:pt x="6246183" y="2049345"/>
                    </a:cubicBezTo>
                    <a:cubicBezTo>
                      <a:pt x="6300602" y="2281849"/>
                      <a:pt x="6237948" y="2510651"/>
                      <a:pt x="6246183" y="2696507"/>
                    </a:cubicBezTo>
                    <a:cubicBezTo>
                      <a:pt x="6010928" y="2739810"/>
                      <a:pt x="5836066" y="2663880"/>
                      <a:pt x="5553425" y="2696507"/>
                    </a:cubicBezTo>
                    <a:cubicBezTo>
                      <a:pt x="5270784" y="2729134"/>
                      <a:pt x="5107982" y="2657538"/>
                      <a:pt x="4923128" y="2696507"/>
                    </a:cubicBezTo>
                    <a:cubicBezTo>
                      <a:pt x="4738274" y="2735476"/>
                      <a:pt x="4625701" y="2685864"/>
                      <a:pt x="4542679" y="2696507"/>
                    </a:cubicBezTo>
                    <a:cubicBezTo>
                      <a:pt x="4459657" y="2707150"/>
                      <a:pt x="4174883" y="2673074"/>
                      <a:pt x="3974844" y="2696507"/>
                    </a:cubicBezTo>
                    <a:cubicBezTo>
                      <a:pt x="3774806" y="2719940"/>
                      <a:pt x="3632263" y="2649527"/>
                      <a:pt x="3344547" y="2696507"/>
                    </a:cubicBezTo>
                    <a:cubicBezTo>
                      <a:pt x="3056831" y="2743487"/>
                      <a:pt x="2856027" y="2657312"/>
                      <a:pt x="2714250" y="2696507"/>
                    </a:cubicBezTo>
                    <a:cubicBezTo>
                      <a:pt x="2572473" y="2735702"/>
                      <a:pt x="2323318" y="2638698"/>
                      <a:pt x="2083954" y="2696507"/>
                    </a:cubicBezTo>
                    <a:cubicBezTo>
                      <a:pt x="1844590" y="2754316"/>
                      <a:pt x="1814338" y="2687514"/>
                      <a:pt x="1641043" y="2696507"/>
                    </a:cubicBezTo>
                    <a:cubicBezTo>
                      <a:pt x="1467748" y="2705500"/>
                      <a:pt x="1366186" y="2669966"/>
                      <a:pt x="1135670" y="2696507"/>
                    </a:cubicBezTo>
                    <a:cubicBezTo>
                      <a:pt x="905154" y="2723048"/>
                      <a:pt x="821862" y="2658716"/>
                      <a:pt x="692758" y="2696507"/>
                    </a:cubicBezTo>
                    <a:cubicBezTo>
                      <a:pt x="563654" y="2734298"/>
                      <a:pt x="214624" y="2686644"/>
                      <a:pt x="0" y="2696507"/>
                    </a:cubicBezTo>
                    <a:cubicBezTo>
                      <a:pt x="-36646" y="2556639"/>
                      <a:pt x="42165" y="2360491"/>
                      <a:pt x="0" y="2211136"/>
                    </a:cubicBezTo>
                    <a:cubicBezTo>
                      <a:pt x="-42165" y="2061781"/>
                      <a:pt x="26405" y="1880393"/>
                      <a:pt x="0" y="1698799"/>
                    </a:cubicBezTo>
                    <a:cubicBezTo>
                      <a:pt x="-26405" y="1517205"/>
                      <a:pt x="36049" y="1361221"/>
                      <a:pt x="0" y="1105568"/>
                    </a:cubicBezTo>
                    <a:cubicBezTo>
                      <a:pt x="-36049" y="849915"/>
                      <a:pt x="44278" y="807457"/>
                      <a:pt x="0" y="566266"/>
                    </a:cubicBezTo>
                    <a:cubicBezTo>
                      <a:pt x="-44278" y="325075"/>
                      <a:pt x="57898" y="154503"/>
                      <a:pt x="0" y="0"/>
                    </a:cubicBezTo>
                    <a:close/>
                  </a:path>
                  <a:path w="6246183" h="2696507" stroke="0" extrusionOk="0">
                    <a:moveTo>
                      <a:pt x="0" y="0"/>
                    </a:moveTo>
                    <a:cubicBezTo>
                      <a:pt x="95042" y="-667"/>
                      <a:pt x="269182" y="43372"/>
                      <a:pt x="442911" y="0"/>
                    </a:cubicBezTo>
                    <a:cubicBezTo>
                      <a:pt x="616640" y="-43372"/>
                      <a:pt x="814348" y="14266"/>
                      <a:pt x="1010746" y="0"/>
                    </a:cubicBezTo>
                    <a:cubicBezTo>
                      <a:pt x="1207144" y="-14266"/>
                      <a:pt x="1339754" y="868"/>
                      <a:pt x="1453657" y="0"/>
                    </a:cubicBezTo>
                    <a:cubicBezTo>
                      <a:pt x="1567560" y="-868"/>
                      <a:pt x="1885767" y="6163"/>
                      <a:pt x="2146416" y="0"/>
                    </a:cubicBezTo>
                    <a:cubicBezTo>
                      <a:pt x="2407065" y="-6163"/>
                      <a:pt x="2462512" y="75391"/>
                      <a:pt x="2776712" y="0"/>
                    </a:cubicBezTo>
                    <a:cubicBezTo>
                      <a:pt x="3090912" y="-75391"/>
                      <a:pt x="3025532" y="41868"/>
                      <a:pt x="3157162" y="0"/>
                    </a:cubicBezTo>
                    <a:cubicBezTo>
                      <a:pt x="3288792" y="-41868"/>
                      <a:pt x="3651475" y="67977"/>
                      <a:pt x="3849920" y="0"/>
                    </a:cubicBezTo>
                    <a:cubicBezTo>
                      <a:pt x="4048365" y="-67977"/>
                      <a:pt x="4153536" y="43458"/>
                      <a:pt x="4230369" y="0"/>
                    </a:cubicBezTo>
                    <a:cubicBezTo>
                      <a:pt x="4307202" y="-43458"/>
                      <a:pt x="4652930" y="65091"/>
                      <a:pt x="4923128" y="0"/>
                    </a:cubicBezTo>
                    <a:cubicBezTo>
                      <a:pt x="5193326" y="-65091"/>
                      <a:pt x="5208851" y="36320"/>
                      <a:pt x="5303577" y="0"/>
                    </a:cubicBezTo>
                    <a:cubicBezTo>
                      <a:pt x="5398303" y="-36320"/>
                      <a:pt x="5872711" y="53274"/>
                      <a:pt x="6246183" y="0"/>
                    </a:cubicBezTo>
                    <a:cubicBezTo>
                      <a:pt x="6268137" y="96117"/>
                      <a:pt x="6207820" y="345075"/>
                      <a:pt x="6246183" y="458406"/>
                    </a:cubicBezTo>
                    <a:cubicBezTo>
                      <a:pt x="6284546" y="571737"/>
                      <a:pt x="6205062" y="784426"/>
                      <a:pt x="6246183" y="943777"/>
                    </a:cubicBezTo>
                    <a:cubicBezTo>
                      <a:pt x="6287304" y="1103128"/>
                      <a:pt x="6205328" y="1346592"/>
                      <a:pt x="6246183" y="1456114"/>
                    </a:cubicBezTo>
                    <a:cubicBezTo>
                      <a:pt x="6287038" y="1565636"/>
                      <a:pt x="6236376" y="1768044"/>
                      <a:pt x="6246183" y="2022380"/>
                    </a:cubicBezTo>
                    <a:cubicBezTo>
                      <a:pt x="6255990" y="2276716"/>
                      <a:pt x="6180917" y="2508850"/>
                      <a:pt x="6246183" y="2696507"/>
                    </a:cubicBezTo>
                    <a:cubicBezTo>
                      <a:pt x="6027508" y="2705256"/>
                      <a:pt x="5816770" y="2654385"/>
                      <a:pt x="5553425" y="2696507"/>
                    </a:cubicBezTo>
                    <a:cubicBezTo>
                      <a:pt x="5290080" y="2738629"/>
                      <a:pt x="5265733" y="2640293"/>
                      <a:pt x="4985590" y="2696507"/>
                    </a:cubicBezTo>
                    <a:cubicBezTo>
                      <a:pt x="4705448" y="2752721"/>
                      <a:pt x="4708400" y="2667707"/>
                      <a:pt x="4542679" y="2696507"/>
                    </a:cubicBezTo>
                    <a:cubicBezTo>
                      <a:pt x="4376958" y="2725307"/>
                      <a:pt x="4243929" y="2689472"/>
                      <a:pt x="4162229" y="2696507"/>
                    </a:cubicBezTo>
                    <a:cubicBezTo>
                      <a:pt x="4080529" y="2703542"/>
                      <a:pt x="3935156" y="2647387"/>
                      <a:pt x="3719318" y="2696507"/>
                    </a:cubicBezTo>
                    <a:cubicBezTo>
                      <a:pt x="3503480" y="2745627"/>
                      <a:pt x="3353141" y="2634742"/>
                      <a:pt x="3151483" y="2696507"/>
                    </a:cubicBezTo>
                    <a:cubicBezTo>
                      <a:pt x="2949825" y="2758272"/>
                      <a:pt x="2931269" y="2685180"/>
                      <a:pt x="2771034" y="2696507"/>
                    </a:cubicBezTo>
                    <a:cubicBezTo>
                      <a:pt x="2610799" y="2707834"/>
                      <a:pt x="2482209" y="2634276"/>
                      <a:pt x="2203199" y="2696507"/>
                    </a:cubicBezTo>
                    <a:cubicBezTo>
                      <a:pt x="1924190" y="2758738"/>
                      <a:pt x="1930406" y="2666783"/>
                      <a:pt x="1822750" y="2696507"/>
                    </a:cubicBezTo>
                    <a:cubicBezTo>
                      <a:pt x="1715094" y="2726231"/>
                      <a:pt x="1524340" y="2672551"/>
                      <a:pt x="1442300" y="2696507"/>
                    </a:cubicBezTo>
                    <a:cubicBezTo>
                      <a:pt x="1360260" y="2720463"/>
                      <a:pt x="1159632" y="2660969"/>
                      <a:pt x="1061851" y="2696507"/>
                    </a:cubicBezTo>
                    <a:cubicBezTo>
                      <a:pt x="964070" y="2732045"/>
                      <a:pt x="822258" y="2666342"/>
                      <a:pt x="681402" y="2696507"/>
                    </a:cubicBezTo>
                    <a:cubicBezTo>
                      <a:pt x="540546" y="2726672"/>
                      <a:pt x="262628" y="2620976"/>
                      <a:pt x="0" y="2696507"/>
                    </a:cubicBezTo>
                    <a:cubicBezTo>
                      <a:pt x="-50464" y="2534614"/>
                      <a:pt x="58825" y="2335647"/>
                      <a:pt x="0" y="2103275"/>
                    </a:cubicBezTo>
                    <a:cubicBezTo>
                      <a:pt x="-58825" y="1870903"/>
                      <a:pt x="15877" y="1846712"/>
                      <a:pt x="0" y="1644869"/>
                    </a:cubicBezTo>
                    <a:cubicBezTo>
                      <a:pt x="-15877" y="1443026"/>
                      <a:pt x="18475" y="1373340"/>
                      <a:pt x="0" y="1132533"/>
                    </a:cubicBezTo>
                    <a:cubicBezTo>
                      <a:pt x="-18475" y="891726"/>
                      <a:pt x="59699" y="762830"/>
                      <a:pt x="0" y="620197"/>
                    </a:cubicBezTo>
                    <a:cubicBezTo>
                      <a:pt x="-59699" y="477564"/>
                      <a:pt x="20392" y="19020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:</a:t>
                </a:r>
                <a:r>
                  <a:rPr lang="th-TH" dirty="0"/>
                  <a:t>เกิดจากการนำค่ากลางในแต่ละ </a:t>
                </a:r>
                <a:r>
                  <a:rPr lang="en-US" dirty="0"/>
                  <a:t>dimension</a:t>
                </a:r>
                <a:r>
                  <a:rPr lang="th-TH" dirty="0"/>
                  <a:t> </a:t>
                </a:r>
                <a:r>
                  <a:rPr lang="en-US" dirty="0"/>
                  <a:t>Vector candidate </a:t>
                </a:r>
                <a:r>
                  <a:rPr lang="th-TH" dirty="0"/>
                  <a:t>ทั้ง 6 มาสร้างเป็น </a:t>
                </a:r>
                <a:r>
                  <a:rPr lang="en-US" dirty="0"/>
                  <a:t>vector</a:t>
                </a:r>
                <a:r>
                  <a:rPr lang="th-TH" dirty="0"/>
                  <a:t> ใหม่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7">
                <a:extLst>
                  <a:ext uri="{FF2B5EF4-FFF2-40B4-BE49-F238E27FC236}">
                    <a16:creationId xmlns:a16="http://schemas.microsoft.com/office/drawing/2014/main" id="{7679968E-55AF-31EE-3249-A0300F626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3" y="1866760"/>
                <a:ext cx="6246183" cy="2696507"/>
              </a:xfrm>
              <a:prstGeom prst="rect">
                <a:avLst/>
              </a:prstGeom>
              <a:blipFill>
                <a:blip r:embed="rId3"/>
                <a:stretch>
                  <a:fillRect r="-577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6246183"/>
                          <a:gd name="connsiteY0" fmla="*/ 0 h 2696507"/>
                          <a:gd name="connsiteX1" fmla="*/ 442911 w 6246183"/>
                          <a:gd name="connsiteY1" fmla="*/ 0 h 2696507"/>
                          <a:gd name="connsiteX2" fmla="*/ 823360 w 6246183"/>
                          <a:gd name="connsiteY2" fmla="*/ 0 h 2696507"/>
                          <a:gd name="connsiteX3" fmla="*/ 1328733 w 6246183"/>
                          <a:gd name="connsiteY3" fmla="*/ 0 h 2696507"/>
                          <a:gd name="connsiteX4" fmla="*/ 2021492 w 6246183"/>
                          <a:gd name="connsiteY4" fmla="*/ 0 h 2696507"/>
                          <a:gd name="connsiteX5" fmla="*/ 2589327 w 6246183"/>
                          <a:gd name="connsiteY5" fmla="*/ 0 h 2696507"/>
                          <a:gd name="connsiteX6" fmla="*/ 3282085 w 6246183"/>
                          <a:gd name="connsiteY6" fmla="*/ 0 h 2696507"/>
                          <a:gd name="connsiteX7" fmla="*/ 3974844 w 6246183"/>
                          <a:gd name="connsiteY7" fmla="*/ 0 h 2696507"/>
                          <a:gd name="connsiteX8" fmla="*/ 4417755 w 6246183"/>
                          <a:gd name="connsiteY8" fmla="*/ 0 h 2696507"/>
                          <a:gd name="connsiteX9" fmla="*/ 4798204 w 6246183"/>
                          <a:gd name="connsiteY9" fmla="*/ 0 h 2696507"/>
                          <a:gd name="connsiteX10" fmla="*/ 5490963 w 6246183"/>
                          <a:gd name="connsiteY10" fmla="*/ 0 h 2696507"/>
                          <a:gd name="connsiteX11" fmla="*/ 6246183 w 6246183"/>
                          <a:gd name="connsiteY11" fmla="*/ 0 h 2696507"/>
                          <a:gd name="connsiteX12" fmla="*/ 6246183 w 6246183"/>
                          <a:gd name="connsiteY12" fmla="*/ 458406 h 2696507"/>
                          <a:gd name="connsiteX13" fmla="*/ 6246183 w 6246183"/>
                          <a:gd name="connsiteY13" fmla="*/ 1024673 h 2696507"/>
                          <a:gd name="connsiteX14" fmla="*/ 6246183 w 6246183"/>
                          <a:gd name="connsiteY14" fmla="*/ 1510044 h 2696507"/>
                          <a:gd name="connsiteX15" fmla="*/ 6246183 w 6246183"/>
                          <a:gd name="connsiteY15" fmla="*/ 2049345 h 2696507"/>
                          <a:gd name="connsiteX16" fmla="*/ 6246183 w 6246183"/>
                          <a:gd name="connsiteY16" fmla="*/ 2696507 h 2696507"/>
                          <a:gd name="connsiteX17" fmla="*/ 5553425 w 6246183"/>
                          <a:gd name="connsiteY17" fmla="*/ 2696507 h 2696507"/>
                          <a:gd name="connsiteX18" fmla="*/ 4923128 w 6246183"/>
                          <a:gd name="connsiteY18" fmla="*/ 2696507 h 2696507"/>
                          <a:gd name="connsiteX19" fmla="*/ 4542679 w 6246183"/>
                          <a:gd name="connsiteY19" fmla="*/ 2696507 h 2696507"/>
                          <a:gd name="connsiteX20" fmla="*/ 3974844 w 6246183"/>
                          <a:gd name="connsiteY20" fmla="*/ 2696507 h 2696507"/>
                          <a:gd name="connsiteX21" fmla="*/ 3344547 w 6246183"/>
                          <a:gd name="connsiteY21" fmla="*/ 2696507 h 2696507"/>
                          <a:gd name="connsiteX22" fmla="*/ 2714250 w 6246183"/>
                          <a:gd name="connsiteY22" fmla="*/ 2696507 h 2696507"/>
                          <a:gd name="connsiteX23" fmla="*/ 2083954 w 6246183"/>
                          <a:gd name="connsiteY23" fmla="*/ 2696507 h 2696507"/>
                          <a:gd name="connsiteX24" fmla="*/ 1641043 w 6246183"/>
                          <a:gd name="connsiteY24" fmla="*/ 2696507 h 2696507"/>
                          <a:gd name="connsiteX25" fmla="*/ 1135670 w 6246183"/>
                          <a:gd name="connsiteY25" fmla="*/ 2696507 h 2696507"/>
                          <a:gd name="connsiteX26" fmla="*/ 692758 w 6246183"/>
                          <a:gd name="connsiteY26" fmla="*/ 2696507 h 2696507"/>
                          <a:gd name="connsiteX27" fmla="*/ 0 w 6246183"/>
                          <a:gd name="connsiteY27" fmla="*/ 2696507 h 2696507"/>
                          <a:gd name="connsiteX28" fmla="*/ 0 w 6246183"/>
                          <a:gd name="connsiteY28" fmla="*/ 2211136 h 2696507"/>
                          <a:gd name="connsiteX29" fmla="*/ 0 w 6246183"/>
                          <a:gd name="connsiteY29" fmla="*/ 1698799 h 2696507"/>
                          <a:gd name="connsiteX30" fmla="*/ 0 w 6246183"/>
                          <a:gd name="connsiteY30" fmla="*/ 1105568 h 2696507"/>
                          <a:gd name="connsiteX31" fmla="*/ 0 w 6246183"/>
                          <a:gd name="connsiteY31" fmla="*/ 566266 h 2696507"/>
                          <a:gd name="connsiteX32" fmla="*/ 0 w 6246183"/>
                          <a:gd name="connsiteY32" fmla="*/ 0 h 26965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6246183" h="2696507" fill="none" extrusionOk="0">
                            <a:moveTo>
                              <a:pt x="0" y="0"/>
                            </a:moveTo>
                            <a:cubicBezTo>
                              <a:pt x="216605" y="-10198"/>
                              <a:pt x="323162" y="40704"/>
                              <a:pt x="442911" y="0"/>
                            </a:cubicBezTo>
                            <a:cubicBezTo>
                              <a:pt x="562660" y="-40704"/>
                              <a:pt x="638123" y="20318"/>
                              <a:pt x="823360" y="0"/>
                            </a:cubicBezTo>
                            <a:cubicBezTo>
                              <a:pt x="1008597" y="-20318"/>
                              <a:pt x="1153036" y="47515"/>
                              <a:pt x="1328733" y="0"/>
                            </a:cubicBezTo>
                            <a:cubicBezTo>
                              <a:pt x="1504430" y="-47515"/>
                              <a:pt x="1856922" y="15904"/>
                              <a:pt x="2021492" y="0"/>
                            </a:cubicBezTo>
                            <a:cubicBezTo>
                              <a:pt x="2186062" y="-15904"/>
                              <a:pt x="2425070" y="28112"/>
                              <a:pt x="2589327" y="0"/>
                            </a:cubicBezTo>
                            <a:cubicBezTo>
                              <a:pt x="2753585" y="-28112"/>
                              <a:pt x="3001252" y="17769"/>
                              <a:pt x="3282085" y="0"/>
                            </a:cubicBezTo>
                            <a:cubicBezTo>
                              <a:pt x="3562918" y="-17769"/>
                              <a:pt x="3685930" y="43969"/>
                              <a:pt x="3974844" y="0"/>
                            </a:cubicBezTo>
                            <a:cubicBezTo>
                              <a:pt x="4263758" y="-43969"/>
                              <a:pt x="4323653" y="47319"/>
                              <a:pt x="4417755" y="0"/>
                            </a:cubicBezTo>
                            <a:cubicBezTo>
                              <a:pt x="4511857" y="-47319"/>
                              <a:pt x="4718060" y="44381"/>
                              <a:pt x="4798204" y="0"/>
                            </a:cubicBezTo>
                            <a:cubicBezTo>
                              <a:pt x="4878348" y="-44381"/>
                              <a:pt x="5190011" y="45614"/>
                              <a:pt x="5490963" y="0"/>
                            </a:cubicBezTo>
                            <a:cubicBezTo>
                              <a:pt x="5791915" y="-45614"/>
                              <a:pt x="5977196" y="21503"/>
                              <a:pt x="6246183" y="0"/>
                            </a:cubicBezTo>
                            <a:cubicBezTo>
                              <a:pt x="6279464" y="130917"/>
                              <a:pt x="6208120" y="263071"/>
                              <a:pt x="6246183" y="458406"/>
                            </a:cubicBezTo>
                            <a:cubicBezTo>
                              <a:pt x="6284246" y="653741"/>
                              <a:pt x="6222482" y="911295"/>
                              <a:pt x="6246183" y="1024673"/>
                            </a:cubicBezTo>
                            <a:cubicBezTo>
                              <a:pt x="6269884" y="1138051"/>
                              <a:pt x="6233403" y="1381432"/>
                              <a:pt x="6246183" y="1510044"/>
                            </a:cubicBezTo>
                            <a:cubicBezTo>
                              <a:pt x="6258963" y="1638656"/>
                              <a:pt x="6191764" y="1816841"/>
                              <a:pt x="6246183" y="2049345"/>
                            </a:cubicBezTo>
                            <a:cubicBezTo>
                              <a:pt x="6300602" y="2281849"/>
                              <a:pt x="6237948" y="2510651"/>
                              <a:pt x="6246183" y="2696507"/>
                            </a:cubicBezTo>
                            <a:cubicBezTo>
                              <a:pt x="6010928" y="2739810"/>
                              <a:pt x="5836066" y="2663880"/>
                              <a:pt x="5553425" y="2696507"/>
                            </a:cubicBezTo>
                            <a:cubicBezTo>
                              <a:pt x="5270784" y="2729134"/>
                              <a:pt x="5107982" y="2657538"/>
                              <a:pt x="4923128" y="2696507"/>
                            </a:cubicBezTo>
                            <a:cubicBezTo>
                              <a:pt x="4738274" y="2735476"/>
                              <a:pt x="4625701" y="2685864"/>
                              <a:pt x="4542679" y="2696507"/>
                            </a:cubicBezTo>
                            <a:cubicBezTo>
                              <a:pt x="4459657" y="2707150"/>
                              <a:pt x="4174883" y="2673074"/>
                              <a:pt x="3974844" y="2696507"/>
                            </a:cubicBezTo>
                            <a:cubicBezTo>
                              <a:pt x="3774806" y="2719940"/>
                              <a:pt x="3632263" y="2649527"/>
                              <a:pt x="3344547" y="2696507"/>
                            </a:cubicBezTo>
                            <a:cubicBezTo>
                              <a:pt x="3056831" y="2743487"/>
                              <a:pt x="2856027" y="2657312"/>
                              <a:pt x="2714250" y="2696507"/>
                            </a:cubicBezTo>
                            <a:cubicBezTo>
                              <a:pt x="2572473" y="2735702"/>
                              <a:pt x="2323318" y="2638698"/>
                              <a:pt x="2083954" y="2696507"/>
                            </a:cubicBezTo>
                            <a:cubicBezTo>
                              <a:pt x="1844590" y="2754316"/>
                              <a:pt x="1814338" y="2687514"/>
                              <a:pt x="1641043" y="2696507"/>
                            </a:cubicBezTo>
                            <a:cubicBezTo>
                              <a:pt x="1467748" y="2705500"/>
                              <a:pt x="1366186" y="2669966"/>
                              <a:pt x="1135670" y="2696507"/>
                            </a:cubicBezTo>
                            <a:cubicBezTo>
                              <a:pt x="905154" y="2723048"/>
                              <a:pt x="821862" y="2658716"/>
                              <a:pt x="692758" y="2696507"/>
                            </a:cubicBezTo>
                            <a:cubicBezTo>
                              <a:pt x="563654" y="2734298"/>
                              <a:pt x="214624" y="2686644"/>
                              <a:pt x="0" y="2696507"/>
                            </a:cubicBezTo>
                            <a:cubicBezTo>
                              <a:pt x="-36646" y="2556639"/>
                              <a:pt x="42165" y="2360491"/>
                              <a:pt x="0" y="2211136"/>
                            </a:cubicBezTo>
                            <a:cubicBezTo>
                              <a:pt x="-42165" y="2061781"/>
                              <a:pt x="26405" y="1880393"/>
                              <a:pt x="0" y="1698799"/>
                            </a:cubicBezTo>
                            <a:cubicBezTo>
                              <a:pt x="-26405" y="1517205"/>
                              <a:pt x="36049" y="1361221"/>
                              <a:pt x="0" y="1105568"/>
                            </a:cubicBezTo>
                            <a:cubicBezTo>
                              <a:pt x="-36049" y="849915"/>
                              <a:pt x="44278" y="807457"/>
                              <a:pt x="0" y="566266"/>
                            </a:cubicBezTo>
                            <a:cubicBezTo>
                              <a:pt x="-44278" y="325075"/>
                              <a:pt x="57898" y="154503"/>
                              <a:pt x="0" y="0"/>
                            </a:cubicBezTo>
                            <a:close/>
                          </a:path>
                          <a:path w="6246183" h="2696507" stroke="0" extrusionOk="0">
                            <a:moveTo>
                              <a:pt x="0" y="0"/>
                            </a:moveTo>
                            <a:cubicBezTo>
                              <a:pt x="95042" y="-667"/>
                              <a:pt x="269182" y="43372"/>
                              <a:pt x="442911" y="0"/>
                            </a:cubicBezTo>
                            <a:cubicBezTo>
                              <a:pt x="616640" y="-43372"/>
                              <a:pt x="814348" y="14266"/>
                              <a:pt x="1010746" y="0"/>
                            </a:cubicBezTo>
                            <a:cubicBezTo>
                              <a:pt x="1207144" y="-14266"/>
                              <a:pt x="1339754" y="868"/>
                              <a:pt x="1453657" y="0"/>
                            </a:cubicBezTo>
                            <a:cubicBezTo>
                              <a:pt x="1567560" y="-868"/>
                              <a:pt x="1885767" y="6163"/>
                              <a:pt x="2146416" y="0"/>
                            </a:cubicBezTo>
                            <a:cubicBezTo>
                              <a:pt x="2407065" y="-6163"/>
                              <a:pt x="2462512" y="75391"/>
                              <a:pt x="2776712" y="0"/>
                            </a:cubicBezTo>
                            <a:cubicBezTo>
                              <a:pt x="3090912" y="-75391"/>
                              <a:pt x="3025532" y="41868"/>
                              <a:pt x="3157162" y="0"/>
                            </a:cubicBezTo>
                            <a:cubicBezTo>
                              <a:pt x="3288792" y="-41868"/>
                              <a:pt x="3651475" y="67977"/>
                              <a:pt x="3849920" y="0"/>
                            </a:cubicBezTo>
                            <a:cubicBezTo>
                              <a:pt x="4048365" y="-67977"/>
                              <a:pt x="4153536" y="43458"/>
                              <a:pt x="4230369" y="0"/>
                            </a:cubicBezTo>
                            <a:cubicBezTo>
                              <a:pt x="4307202" y="-43458"/>
                              <a:pt x="4652930" y="65091"/>
                              <a:pt x="4923128" y="0"/>
                            </a:cubicBezTo>
                            <a:cubicBezTo>
                              <a:pt x="5193326" y="-65091"/>
                              <a:pt x="5208851" y="36320"/>
                              <a:pt x="5303577" y="0"/>
                            </a:cubicBezTo>
                            <a:cubicBezTo>
                              <a:pt x="5398303" y="-36320"/>
                              <a:pt x="5872711" y="53274"/>
                              <a:pt x="6246183" y="0"/>
                            </a:cubicBezTo>
                            <a:cubicBezTo>
                              <a:pt x="6268137" y="96117"/>
                              <a:pt x="6207820" y="345075"/>
                              <a:pt x="6246183" y="458406"/>
                            </a:cubicBezTo>
                            <a:cubicBezTo>
                              <a:pt x="6284546" y="571737"/>
                              <a:pt x="6205062" y="784426"/>
                              <a:pt x="6246183" y="943777"/>
                            </a:cubicBezTo>
                            <a:cubicBezTo>
                              <a:pt x="6287304" y="1103128"/>
                              <a:pt x="6205328" y="1346592"/>
                              <a:pt x="6246183" y="1456114"/>
                            </a:cubicBezTo>
                            <a:cubicBezTo>
                              <a:pt x="6287038" y="1565636"/>
                              <a:pt x="6236376" y="1768044"/>
                              <a:pt x="6246183" y="2022380"/>
                            </a:cubicBezTo>
                            <a:cubicBezTo>
                              <a:pt x="6255990" y="2276716"/>
                              <a:pt x="6180917" y="2508850"/>
                              <a:pt x="6246183" y="2696507"/>
                            </a:cubicBezTo>
                            <a:cubicBezTo>
                              <a:pt x="6027508" y="2705256"/>
                              <a:pt x="5816770" y="2654385"/>
                              <a:pt x="5553425" y="2696507"/>
                            </a:cubicBezTo>
                            <a:cubicBezTo>
                              <a:pt x="5290080" y="2738629"/>
                              <a:pt x="5265733" y="2640293"/>
                              <a:pt x="4985590" y="2696507"/>
                            </a:cubicBezTo>
                            <a:cubicBezTo>
                              <a:pt x="4705448" y="2752721"/>
                              <a:pt x="4708400" y="2667707"/>
                              <a:pt x="4542679" y="2696507"/>
                            </a:cubicBezTo>
                            <a:cubicBezTo>
                              <a:pt x="4376958" y="2725307"/>
                              <a:pt x="4243929" y="2689472"/>
                              <a:pt x="4162229" y="2696507"/>
                            </a:cubicBezTo>
                            <a:cubicBezTo>
                              <a:pt x="4080529" y="2703542"/>
                              <a:pt x="3935156" y="2647387"/>
                              <a:pt x="3719318" y="2696507"/>
                            </a:cubicBezTo>
                            <a:cubicBezTo>
                              <a:pt x="3503480" y="2745627"/>
                              <a:pt x="3353141" y="2634742"/>
                              <a:pt x="3151483" y="2696507"/>
                            </a:cubicBezTo>
                            <a:cubicBezTo>
                              <a:pt x="2949825" y="2758272"/>
                              <a:pt x="2931269" y="2685180"/>
                              <a:pt x="2771034" y="2696507"/>
                            </a:cubicBezTo>
                            <a:cubicBezTo>
                              <a:pt x="2610799" y="2707834"/>
                              <a:pt x="2482209" y="2634276"/>
                              <a:pt x="2203199" y="2696507"/>
                            </a:cubicBezTo>
                            <a:cubicBezTo>
                              <a:pt x="1924190" y="2758738"/>
                              <a:pt x="1930406" y="2666783"/>
                              <a:pt x="1822750" y="2696507"/>
                            </a:cubicBezTo>
                            <a:cubicBezTo>
                              <a:pt x="1715094" y="2726231"/>
                              <a:pt x="1524340" y="2672551"/>
                              <a:pt x="1442300" y="2696507"/>
                            </a:cubicBezTo>
                            <a:cubicBezTo>
                              <a:pt x="1360260" y="2720463"/>
                              <a:pt x="1159632" y="2660969"/>
                              <a:pt x="1061851" y="2696507"/>
                            </a:cubicBezTo>
                            <a:cubicBezTo>
                              <a:pt x="964070" y="2732045"/>
                              <a:pt x="822258" y="2666342"/>
                              <a:pt x="681402" y="2696507"/>
                            </a:cubicBezTo>
                            <a:cubicBezTo>
                              <a:pt x="540546" y="2726672"/>
                              <a:pt x="262628" y="2620976"/>
                              <a:pt x="0" y="2696507"/>
                            </a:cubicBezTo>
                            <a:cubicBezTo>
                              <a:pt x="-50464" y="2534614"/>
                              <a:pt x="58825" y="2335647"/>
                              <a:pt x="0" y="2103275"/>
                            </a:cubicBezTo>
                            <a:cubicBezTo>
                              <a:pt x="-58825" y="1870903"/>
                              <a:pt x="15877" y="1846712"/>
                              <a:pt x="0" y="1644869"/>
                            </a:cubicBezTo>
                            <a:cubicBezTo>
                              <a:pt x="-15877" y="1443026"/>
                              <a:pt x="18475" y="1373340"/>
                              <a:pt x="0" y="1132533"/>
                            </a:cubicBezTo>
                            <a:cubicBezTo>
                              <a:pt x="-18475" y="891726"/>
                              <a:pt x="59699" y="762830"/>
                              <a:pt x="0" y="620197"/>
                            </a:cubicBezTo>
                            <a:cubicBezTo>
                              <a:pt x="-59699" y="477564"/>
                              <a:pt x="20392" y="19020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กล่องข้อความ 11">
                <a:extLst>
                  <a:ext uri="{FF2B5EF4-FFF2-40B4-BE49-F238E27FC236}">
                    <a16:creationId xmlns:a16="http://schemas.microsoft.com/office/drawing/2014/main" id="{386CCA05-008C-4DA4-6773-517448291DB7}"/>
                  </a:ext>
                </a:extLst>
              </p:cNvPr>
              <p:cNvSpPr txBox="1"/>
              <p:nvPr/>
            </p:nvSpPr>
            <p:spPr>
              <a:xfrm>
                <a:off x="5740544" y="997335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ที่ดีที่สุดเพื่อนำไปใช้ในกระบวนการ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5" name="กล่องข้อความ 11">
                <a:extLst>
                  <a:ext uri="{FF2B5EF4-FFF2-40B4-BE49-F238E27FC236}">
                    <a16:creationId xmlns:a16="http://schemas.microsoft.com/office/drawing/2014/main" id="{386CCA05-008C-4DA4-6773-517448291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4" y="997335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392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ลูกศรเชื่อมต่อแบบตรง 9">
            <a:extLst>
              <a:ext uri="{FF2B5EF4-FFF2-40B4-BE49-F238E27FC236}">
                <a16:creationId xmlns:a16="http://schemas.microsoft.com/office/drawing/2014/main" id="{93EE1639-114C-ADCC-7EA3-16673048BD5D}"/>
              </a:ext>
            </a:extLst>
          </p:cNvPr>
          <p:cNvCxnSpPr>
            <a:cxnSpLocks/>
          </p:cNvCxnSpPr>
          <p:nvPr/>
        </p:nvCxnSpPr>
        <p:spPr>
          <a:xfrm>
            <a:off x="4858789" y="2938015"/>
            <a:ext cx="881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8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D3D822-EA98-25FA-D4B4-B4DC72F3D96A}"/>
              </a:ext>
            </a:extLst>
          </p:cNvPr>
          <p:cNvSpPr/>
          <p:nvPr/>
        </p:nvSpPr>
        <p:spPr>
          <a:xfrm>
            <a:off x="279918" y="157891"/>
            <a:ext cx="112966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2"/>
            <a:r>
              <a:rPr lang="en-US" sz="4000" dirty="0"/>
              <a:t>Adaptive DSIDE select between best vector and mean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กล่องข้อความ 3">
                <a:extLst>
                  <a:ext uri="{FF2B5EF4-FFF2-40B4-BE49-F238E27FC236}">
                    <a16:creationId xmlns:a16="http://schemas.microsoft.com/office/drawing/2014/main" id="{197FF084-6B27-7A0B-83B5-59D61FFBC42B}"/>
                  </a:ext>
                </a:extLst>
              </p:cNvPr>
              <p:cNvSpPr txBox="1"/>
              <p:nvPr/>
            </p:nvSpPr>
            <p:spPr>
              <a:xfrm>
                <a:off x="205273" y="2744083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กล่องข้อความ 3">
                <a:extLst>
                  <a:ext uri="{FF2B5EF4-FFF2-40B4-BE49-F238E27FC236}">
                    <a16:creationId xmlns:a16="http://schemas.microsoft.com/office/drawing/2014/main" id="{197FF084-6B27-7A0B-83B5-59D61FFBC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3" y="2744083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386" b="-8642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7">
                <a:extLst>
                  <a:ext uri="{FF2B5EF4-FFF2-40B4-BE49-F238E27FC236}">
                    <a16:creationId xmlns:a16="http://schemas.microsoft.com/office/drawing/2014/main" id="{7679968E-55AF-31EE-3249-A0300F626E76}"/>
                  </a:ext>
                </a:extLst>
              </p:cNvPr>
              <p:cNvSpPr txBox="1"/>
              <p:nvPr/>
            </p:nvSpPr>
            <p:spPr>
              <a:xfrm>
                <a:off x="5740543" y="1866760"/>
                <a:ext cx="6246183" cy="2696507"/>
              </a:xfrm>
              <a:custGeom>
                <a:avLst/>
                <a:gdLst>
                  <a:gd name="connsiteX0" fmla="*/ 0 w 6246183"/>
                  <a:gd name="connsiteY0" fmla="*/ 0 h 2696507"/>
                  <a:gd name="connsiteX1" fmla="*/ 442911 w 6246183"/>
                  <a:gd name="connsiteY1" fmla="*/ 0 h 2696507"/>
                  <a:gd name="connsiteX2" fmla="*/ 823360 w 6246183"/>
                  <a:gd name="connsiteY2" fmla="*/ 0 h 2696507"/>
                  <a:gd name="connsiteX3" fmla="*/ 1328733 w 6246183"/>
                  <a:gd name="connsiteY3" fmla="*/ 0 h 2696507"/>
                  <a:gd name="connsiteX4" fmla="*/ 2021492 w 6246183"/>
                  <a:gd name="connsiteY4" fmla="*/ 0 h 2696507"/>
                  <a:gd name="connsiteX5" fmla="*/ 2589327 w 6246183"/>
                  <a:gd name="connsiteY5" fmla="*/ 0 h 2696507"/>
                  <a:gd name="connsiteX6" fmla="*/ 3282085 w 6246183"/>
                  <a:gd name="connsiteY6" fmla="*/ 0 h 2696507"/>
                  <a:gd name="connsiteX7" fmla="*/ 3974844 w 6246183"/>
                  <a:gd name="connsiteY7" fmla="*/ 0 h 2696507"/>
                  <a:gd name="connsiteX8" fmla="*/ 4417755 w 6246183"/>
                  <a:gd name="connsiteY8" fmla="*/ 0 h 2696507"/>
                  <a:gd name="connsiteX9" fmla="*/ 4798204 w 6246183"/>
                  <a:gd name="connsiteY9" fmla="*/ 0 h 2696507"/>
                  <a:gd name="connsiteX10" fmla="*/ 5490963 w 6246183"/>
                  <a:gd name="connsiteY10" fmla="*/ 0 h 2696507"/>
                  <a:gd name="connsiteX11" fmla="*/ 6246183 w 6246183"/>
                  <a:gd name="connsiteY11" fmla="*/ 0 h 2696507"/>
                  <a:gd name="connsiteX12" fmla="*/ 6246183 w 6246183"/>
                  <a:gd name="connsiteY12" fmla="*/ 458406 h 2696507"/>
                  <a:gd name="connsiteX13" fmla="*/ 6246183 w 6246183"/>
                  <a:gd name="connsiteY13" fmla="*/ 1024673 h 2696507"/>
                  <a:gd name="connsiteX14" fmla="*/ 6246183 w 6246183"/>
                  <a:gd name="connsiteY14" fmla="*/ 1510044 h 2696507"/>
                  <a:gd name="connsiteX15" fmla="*/ 6246183 w 6246183"/>
                  <a:gd name="connsiteY15" fmla="*/ 2049345 h 2696507"/>
                  <a:gd name="connsiteX16" fmla="*/ 6246183 w 6246183"/>
                  <a:gd name="connsiteY16" fmla="*/ 2696507 h 2696507"/>
                  <a:gd name="connsiteX17" fmla="*/ 5553425 w 6246183"/>
                  <a:gd name="connsiteY17" fmla="*/ 2696507 h 2696507"/>
                  <a:gd name="connsiteX18" fmla="*/ 4923128 w 6246183"/>
                  <a:gd name="connsiteY18" fmla="*/ 2696507 h 2696507"/>
                  <a:gd name="connsiteX19" fmla="*/ 4542679 w 6246183"/>
                  <a:gd name="connsiteY19" fmla="*/ 2696507 h 2696507"/>
                  <a:gd name="connsiteX20" fmla="*/ 3974844 w 6246183"/>
                  <a:gd name="connsiteY20" fmla="*/ 2696507 h 2696507"/>
                  <a:gd name="connsiteX21" fmla="*/ 3344547 w 6246183"/>
                  <a:gd name="connsiteY21" fmla="*/ 2696507 h 2696507"/>
                  <a:gd name="connsiteX22" fmla="*/ 2714250 w 6246183"/>
                  <a:gd name="connsiteY22" fmla="*/ 2696507 h 2696507"/>
                  <a:gd name="connsiteX23" fmla="*/ 2083954 w 6246183"/>
                  <a:gd name="connsiteY23" fmla="*/ 2696507 h 2696507"/>
                  <a:gd name="connsiteX24" fmla="*/ 1641043 w 6246183"/>
                  <a:gd name="connsiteY24" fmla="*/ 2696507 h 2696507"/>
                  <a:gd name="connsiteX25" fmla="*/ 1135670 w 6246183"/>
                  <a:gd name="connsiteY25" fmla="*/ 2696507 h 2696507"/>
                  <a:gd name="connsiteX26" fmla="*/ 692758 w 6246183"/>
                  <a:gd name="connsiteY26" fmla="*/ 2696507 h 2696507"/>
                  <a:gd name="connsiteX27" fmla="*/ 0 w 6246183"/>
                  <a:gd name="connsiteY27" fmla="*/ 2696507 h 2696507"/>
                  <a:gd name="connsiteX28" fmla="*/ 0 w 6246183"/>
                  <a:gd name="connsiteY28" fmla="*/ 2211136 h 2696507"/>
                  <a:gd name="connsiteX29" fmla="*/ 0 w 6246183"/>
                  <a:gd name="connsiteY29" fmla="*/ 1698799 h 2696507"/>
                  <a:gd name="connsiteX30" fmla="*/ 0 w 6246183"/>
                  <a:gd name="connsiteY30" fmla="*/ 1105568 h 2696507"/>
                  <a:gd name="connsiteX31" fmla="*/ 0 w 6246183"/>
                  <a:gd name="connsiteY31" fmla="*/ 566266 h 2696507"/>
                  <a:gd name="connsiteX32" fmla="*/ 0 w 6246183"/>
                  <a:gd name="connsiteY32" fmla="*/ 0 h 269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246183" h="2696507" fill="none" extrusionOk="0">
                    <a:moveTo>
                      <a:pt x="0" y="0"/>
                    </a:moveTo>
                    <a:cubicBezTo>
                      <a:pt x="216605" y="-10198"/>
                      <a:pt x="323162" y="40704"/>
                      <a:pt x="442911" y="0"/>
                    </a:cubicBezTo>
                    <a:cubicBezTo>
                      <a:pt x="562660" y="-40704"/>
                      <a:pt x="638123" y="20318"/>
                      <a:pt x="823360" y="0"/>
                    </a:cubicBezTo>
                    <a:cubicBezTo>
                      <a:pt x="1008597" y="-20318"/>
                      <a:pt x="1153036" y="47515"/>
                      <a:pt x="1328733" y="0"/>
                    </a:cubicBezTo>
                    <a:cubicBezTo>
                      <a:pt x="1504430" y="-47515"/>
                      <a:pt x="1856922" y="15904"/>
                      <a:pt x="2021492" y="0"/>
                    </a:cubicBezTo>
                    <a:cubicBezTo>
                      <a:pt x="2186062" y="-15904"/>
                      <a:pt x="2425070" y="28112"/>
                      <a:pt x="2589327" y="0"/>
                    </a:cubicBezTo>
                    <a:cubicBezTo>
                      <a:pt x="2753585" y="-28112"/>
                      <a:pt x="3001252" y="17769"/>
                      <a:pt x="3282085" y="0"/>
                    </a:cubicBezTo>
                    <a:cubicBezTo>
                      <a:pt x="3562918" y="-17769"/>
                      <a:pt x="3685930" y="43969"/>
                      <a:pt x="3974844" y="0"/>
                    </a:cubicBezTo>
                    <a:cubicBezTo>
                      <a:pt x="4263758" y="-43969"/>
                      <a:pt x="4323653" y="47319"/>
                      <a:pt x="4417755" y="0"/>
                    </a:cubicBezTo>
                    <a:cubicBezTo>
                      <a:pt x="4511857" y="-47319"/>
                      <a:pt x="4718060" y="44381"/>
                      <a:pt x="4798204" y="0"/>
                    </a:cubicBezTo>
                    <a:cubicBezTo>
                      <a:pt x="4878348" y="-44381"/>
                      <a:pt x="5190011" y="45614"/>
                      <a:pt x="5490963" y="0"/>
                    </a:cubicBezTo>
                    <a:cubicBezTo>
                      <a:pt x="5791915" y="-45614"/>
                      <a:pt x="5977196" y="21503"/>
                      <a:pt x="6246183" y="0"/>
                    </a:cubicBezTo>
                    <a:cubicBezTo>
                      <a:pt x="6279464" y="130917"/>
                      <a:pt x="6208120" y="263071"/>
                      <a:pt x="6246183" y="458406"/>
                    </a:cubicBezTo>
                    <a:cubicBezTo>
                      <a:pt x="6284246" y="653741"/>
                      <a:pt x="6222482" y="911295"/>
                      <a:pt x="6246183" y="1024673"/>
                    </a:cubicBezTo>
                    <a:cubicBezTo>
                      <a:pt x="6269884" y="1138051"/>
                      <a:pt x="6233403" y="1381432"/>
                      <a:pt x="6246183" y="1510044"/>
                    </a:cubicBezTo>
                    <a:cubicBezTo>
                      <a:pt x="6258963" y="1638656"/>
                      <a:pt x="6191764" y="1816841"/>
                      <a:pt x="6246183" y="2049345"/>
                    </a:cubicBezTo>
                    <a:cubicBezTo>
                      <a:pt x="6300602" y="2281849"/>
                      <a:pt x="6237948" y="2510651"/>
                      <a:pt x="6246183" y="2696507"/>
                    </a:cubicBezTo>
                    <a:cubicBezTo>
                      <a:pt x="6010928" y="2739810"/>
                      <a:pt x="5836066" y="2663880"/>
                      <a:pt x="5553425" y="2696507"/>
                    </a:cubicBezTo>
                    <a:cubicBezTo>
                      <a:pt x="5270784" y="2729134"/>
                      <a:pt x="5107982" y="2657538"/>
                      <a:pt x="4923128" y="2696507"/>
                    </a:cubicBezTo>
                    <a:cubicBezTo>
                      <a:pt x="4738274" y="2735476"/>
                      <a:pt x="4625701" y="2685864"/>
                      <a:pt x="4542679" y="2696507"/>
                    </a:cubicBezTo>
                    <a:cubicBezTo>
                      <a:pt x="4459657" y="2707150"/>
                      <a:pt x="4174883" y="2673074"/>
                      <a:pt x="3974844" y="2696507"/>
                    </a:cubicBezTo>
                    <a:cubicBezTo>
                      <a:pt x="3774806" y="2719940"/>
                      <a:pt x="3632263" y="2649527"/>
                      <a:pt x="3344547" y="2696507"/>
                    </a:cubicBezTo>
                    <a:cubicBezTo>
                      <a:pt x="3056831" y="2743487"/>
                      <a:pt x="2856027" y="2657312"/>
                      <a:pt x="2714250" y="2696507"/>
                    </a:cubicBezTo>
                    <a:cubicBezTo>
                      <a:pt x="2572473" y="2735702"/>
                      <a:pt x="2323318" y="2638698"/>
                      <a:pt x="2083954" y="2696507"/>
                    </a:cubicBezTo>
                    <a:cubicBezTo>
                      <a:pt x="1844590" y="2754316"/>
                      <a:pt x="1814338" y="2687514"/>
                      <a:pt x="1641043" y="2696507"/>
                    </a:cubicBezTo>
                    <a:cubicBezTo>
                      <a:pt x="1467748" y="2705500"/>
                      <a:pt x="1366186" y="2669966"/>
                      <a:pt x="1135670" y="2696507"/>
                    </a:cubicBezTo>
                    <a:cubicBezTo>
                      <a:pt x="905154" y="2723048"/>
                      <a:pt x="821862" y="2658716"/>
                      <a:pt x="692758" y="2696507"/>
                    </a:cubicBezTo>
                    <a:cubicBezTo>
                      <a:pt x="563654" y="2734298"/>
                      <a:pt x="214624" y="2686644"/>
                      <a:pt x="0" y="2696507"/>
                    </a:cubicBezTo>
                    <a:cubicBezTo>
                      <a:pt x="-36646" y="2556639"/>
                      <a:pt x="42165" y="2360491"/>
                      <a:pt x="0" y="2211136"/>
                    </a:cubicBezTo>
                    <a:cubicBezTo>
                      <a:pt x="-42165" y="2061781"/>
                      <a:pt x="26405" y="1880393"/>
                      <a:pt x="0" y="1698799"/>
                    </a:cubicBezTo>
                    <a:cubicBezTo>
                      <a:pt x="-26405" y="1517205"/>
                      <a:pt x="36049" y="1361221"/>
                      <a:pt x="0" y="1105568"/>
                    </a:cubicBezTo>
                    <a:cubicBezTo>
                      <a:pt x="-36049" y="849915"/>
                      <a:pt x="44278" y="807457"/>
                      <a:pt x="0" y="566266"/>
                    </a:cubicBezTo>
                    <a:cubicBezTo>
                      <a:pt x="-44278" y="325075"/>
                      <a:pt x="57898" y="154503"/>
                      <a:pt x="0" y="0"/>
                    </a:cubicBezTo>
                    <a:close/>
                  </a:path>
                  <a:path w="6246183" h="2696507" stroke="0" extrusionOk="0">
                    <a:moveTo>
                      <a:pt x="0" y="0"/>
                    </a:moveTo>
                    <a:cubicBezTo>
                      <a:pt x="95042" y="-667"/>
                      <a:pt x="269182" y="43372"/>
                      <a:pt x="442911" y="0"/>
                    </a:cubicBezTo>
                    <a:cubicBezTo>
                      <a:pt x="616640" y="-43372"/>
                      <a:pt x="814348" y="14266"/>
                      <a:pt x="1010746" y="0"/>
                    </a:cubicBezTo>
                    <a:cubicBezTo>
                      <a:pt x="1207144" y="-14266"/>
                      <a:pt x="1339754" y="868"/>
                      <a:pt x="1453657" y="0"/>
                    </a:cubicBezTo>
                    <a:cubicBezTo>
                      <a:pt x="1567560" y="-868"/>
                      <a:pt x="1885767" y="6163"/>
                      <a:pt x="2146416" y="0"/>
                    </a:cubicBezTo>
                    <a:cubicBezTo>
                      <a:pt x="2407065" y="-6163"/>
                      <a:pt x="2462512" y="75391"/>
                      <a:pt x="2776712" y="0"/>
                    </a:cubicBezTo>
                    <a:cubicBezTo>
                      <a:pt x="3090912" y="-75391"/>
                      <a:pt x="3025532" y="41868"/>
                      <a:pt x="3157162" y="0"/>
                    </a:cubicBezTo>
                    <a:cubicBezTo>
                      <a:pt x="3288792" y="-41868"/>
                      <a:pt x="3651475" y="67977"/>
                      <a:pt x="3849920" y="0"/>
                    </a:cubicBezTo>
                    <a:cubicBezTo>
                      <a:pt x="4048365" y="-67977"/>
                      <a:pt x="4153536" y="43458"/>
                      <a:pt x="4230369" y="0"/>
                    </a:cubicBezTo>
                    <a:cubicBezTo>
                      <a:pt x="4307202" y="-43458"/>
                      <a:pt x="4652930" y="65091"/>
                      <a:pt x="4923128" y="0"/>
                    </a:cubicBezTo>
                    <a:cubicBezTo>
                      <a:pt x="5193326" y="-65091"/>
                      <a:pt x="5208851" y="36320"/>
                      <a:pt x="5303577" y="0"/>
                    </a:cubicBezTo>
                    <a:cubicBezTo>
                      <a:pt x="5398303" y="-36320"/>
                      <a:pt x="5872711" y="53274"/>
                      <a:pt x="6246183" y="0"/>
                    </a:cubicBezTo>
                    <a:cubicBezTo>
                      <a:pt x="6268137" y="96117"/>
                      <a:pt x="6207820" y="345075"/>
                      <a:pt x="6246183" y="458406"/>
                    </a:cubicBezTo>
                    <a:cubicBezTo>
                      <a:pt x="6284546" y="571737"/>
                      <a:pt x="6205062" y="784426"/>
                      <a:pt x="6246183" y="943777"/>
                    </a:cubicBezTo>
                    <a:cubicBezTo>
                      <a:pt x="6287304" y="1103128"/>
                      <a:pt x="6205328" y="1346592"/>
                      <a:pt x="6246183" y="1456114"/>
                    </a:cubicBezTo>
                    <a:cubicBezTo>
                      <a:pt x="6287038" y="1565636"/>
                      <a:pt x="6236376" y="1768044"/>
                      <a:pt x="6246183" y="2022380"/>
                    </a:cubicBezTo>
                    <a:cubicBezTo>
                      <a:pt x="6255990" y="2276716"/>
                      <a:pt x="6180917" y="2508850"/>
                      <a:pt x="6246183" y="2696507"/>
                    </a:cubicBezTo>
                    <a:cubicBezTo>
                      <a:pt x="6027508" y="2705256"/>
                      <a:pt x="5816770" y="2654385"/>
                      <a:pt x="5553425" y="2696507"/>
                    </a:cubicBezTo>
                    <a:cubicBezTo>
                      <a:pt x="5290080" y="2738629"/>
                      <a:pt x="5265733" y="2640293"/>
                      <a:pt x="4985590" y="2696507"/>
                    </a:cubicBezTo>
                    <a:cubicBezTo>
                      <a:pt x="4705448" y="2752721"/>
                      <a:pt x="4708400" y="2667707"/>
                      <a:pt x="4542679" y="2696507"/>
                    </a:cubicBezTo>
                    <a:cubicBezTo>
                      <a:pt x="4376958" y="2725307"/>
                      <a:pt x="4243929" y="2689472"/>
                      <a:pt x="4162229" y="2696507"/>
                    </a:cubicBezTo>
                    <a:cubicBezTo>
                      <a:pt x="4080529" y="2703542"/>
                      <a:pt x="3935156" y="2647387"/>
                      <a:pt x="3719318" y="2696507"/>
                    </a:cubicBezTo>
                    <a:cubicBezTo>
                      <a:pt x="3503480" y="2745627"/>
                      <a:pt x="3353141" y="2634742"/>
                      <a:pt x="3151483" y="2696507"/>
                    </a:cubicBezTo>
                    <a:cubicBezTo>
                      <a:pt x="2949825" y="2758272"/>
                      <a:pt x="2931269" y="2685180"/>
                      <a:pt x="2771034" y="2696507"/>
                    </a:cubicBezTo>
                    <a:cubicBezTo>
                      <a:pt x="2610799" y="2707834"/>
                      <a:pt x="2482209" y="2634276"/>
                      <a:pt x="2203199" y="2696507"/>
                    </a:cubicBezTo>
                    <a:cubicBezTo>
                      <a:pt x="1924190" y="2758738"/>
                      <a:pt x="1930406" y="2666783"/>
                      <a:pt x="1822750" y="2696507"/>
                    </a:cubicBezTo>
                    <a:cubicBezTo>
                      <a:pt x="1715094" y="2726231"/>
                      <a:pt x="1524340" y="2672551"/>
                      <a:pt x="1442300" y="2696507"/>
                    </a:cubicBezTo>
                    <a:cubicBezTo>
                      <a:pt x="1360260" y="2720463"/>
                      <a:pt x="1159632" y="2660969"/>
                      <a:pt x="1061851" y="2696507"/>
                    </a:cubicBezTo>
                    <a:cubicBezTo>
                      <a:pt x="964070" y="2732045"/>
                      <a:pt x="822258" y="2666342"/>
                      <a:pt x="681402" y="2696507"/>
                    </a:cubicBezTo>
                    <a:cubicBezTo>
                      <a:pt x="540546" y="2726672"/>
                      <a:pt x="262628" y="2620976"/>
                      <a:pt x="0" y="2696507"/>
                    </a:cubicBezTo>
                    <a:cubicBezTo>
                      <a:pt x="-50464" y="2534614"/>
                      <a:pt x="58825" y="2335647"/>
                      <a:pt x="0" y="2103275"/>
                    </a:cubicBezTo>
                    <a:cubicBezTo>
                      <a:pt x="-58825" y="1870903"/>
                      <a:pt x="15877" y="1846712"/>
                      <a:pt x="0" y="1644869"/>
                    </a:cubicBezTo>
                    <a:cubicBezTo>
                      <a:pt x="-15877" y="1443026"/>
                      <a:pt x="18475" y="1373340"/>
                      <a:pt x="0" y="1132533"/>
                    </a:cubicBezTo>
                    <a:cubicBezTo>
                      <a:pt x="-18475" y="891726"/>
                      <a:pt x="59699" y="762830"/>
                      <a:pt x="0" y="620197"/>
                    </a:cubicBezTo>
                    <a:cubicBezTo>
                      <a:pt x="-59699" y="477564"/>
                      <a:pt x="20392" y="19020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:</a:t>
                </a:r>
                <a:r>
                  <a:rPr lang="th-TH" dirty="0"/>
                  <a:t>เกิดจากการนำ</a:t>
                </a:r>
                <a:r>
                  <a:rPr lang="en-US" dirty="0"/>
                  <a:t>Vector candidate </a:t>
                </a:r>
                <a:r>
                  <a:rPr lang="th-TH" dirty="0"/>
                  <a:t>ทั้ง 6 มาสร้างเป็น </a:t>
                </a:r>
                <a:r>
                  <a:rPr lang="en-US" dirty="0"/>
                  <a:t>vector</a:t>
                </a:r>
                <a:r>
                  <a:rPr lang="th-TH" dirty="0"/>
                  <a:t> ใหม่ด้วยการหาค่า เฉลี่ยในแต่ละ </a:t>
                </a:r>
                <a:r>
                  <a:rPr lang="en-US" dirty="0"/>
                  <a:t>dimension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7">
                <a:extLst>
                  <a:ext uri="{FF2B5EF4-FFF2-40B4-BE49-F238E27FC236}">
                    <a16:creationId xmlns:a16="http://schemas.microsoft.com/office/drawing/2014/main" id="{7679968E-55AF-31EE-3249-A0300F626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3" y="1866760"/>
                <a:ext cx="6246183" cy="2696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6246183"/>
                          <a:gd name="connsiteY0" fmla="*/ 0 h 2696507"/>
                          <a:gd name="connsiteX1" fmla="*/ 442911 w 6246183"/>
                          <a:gd name="connsiteY1" fmla="*/ 0 h 2696507"/>
                          <a:gd name="connsiteX2" fmla="*/ 823360 w 6246183"/>
                          <a:gd name="connsiteY2" fmla="*/ 0 h 2696507"/>
                          <a:gd name="connsiteX3" fmla="*/ 1328733 w 6246183"/>
                          <a:gd name="connsiteY3" fmla="*/ 0 h 2696507"/>
                          <a:gd name="connsiteX4" fmla="*/ 2021492 w 6246183"/>
                          <a:gd name="connsiteY4" fmla="*/ 0 h 2696507"/>
                          <a:gd name="connsiteX5" fmla="*/ 2589327 w 6246183"/>
                          <a:gd name="connsiteY5" fmla="*/ 0 h 2696507"/>
                          <a:gd name="connsiteX6" fmla="*/ 3282085 w 6246183"/>
                          <a:gd name="connsiteY6" fmla="*/ 0 h 2696507"/>
                          <a:gd name="connsiteX7" fmla="*/ 3974844 w 6246183"/>
                          <a:gd name="connsiteY7" fmla="*/ 0 h 2696507"/>
                          <a:gd name="connsiteX8" fmla="*/ 4417755 w 6246183"/>
                          <a:gd name="connsiteY8" fmla="*/ 0 h 2696507"/>
                          <a:gd name="connsiteX9" fmla="*/ 4798204 w 6246183"/>
                          <a:gd name="connsiteY9" fmla="*/ 0 h 2696507"/>
                          <a:gd name="connsiteX10" fmla="*/ 5490963 w 6246183"/>
                          <a:gd name="connsiteY10" fmla="*/ 0 h 2696507"/>
                          <a:gd name="connsiteX11" fmla="*/ 6246183 w 6246183"/>
                          <a:gd name="connsiteY11" fmla="*/ 0 h 2696507"/>
                          <a:gd name="connsiteX12" fmla="*/ 6246183 w 6246183"/>
                          <a:gd name="connsiteY12" fmla="*/ 458406 h 2696507"/>
                          <a:gd name="connsiteX13" fmla="*/ 6246183 w 6246183"/>
                          <a:gd name="connsiteY13" fmla="*/ 1024673 h 2696507"/>
                          <a:gd name="connsiteX14" fmla="*/ 6246183 w 6246183"/>
                          <a:gd name="connsiteY14" fmla="*/ 1510044 h 2696507"/>
                          <a:gd name="connsiteX15" fmla="*/ 6246183 w 6246183"/>
                          <a:gd name="connsiteY15" fmla="*/ 2049345 h 2696507"/>
                          <a:gd name="connsiteX16" fmla="*/ 6246183 w 6246183"/>
                          <a:gd name="connsiteY16" fmla="*/ 2696507 h 2696507"/>
                          <a:gd name="connsiteX17" fmla="*/ 5553425 w 6246183"/>
                          <a:gd name="connsiteY17" fmla="*/ 2696507 h 2696507"/>
                          <a:gd name="connsiteX18" fmla="*/ 4923128 w 6246183"/>
                          <a:gd name="connsiteY18" fmla="*/ 2696507 h 2696507"/>
                          <a:gd name="connsiteX19" fmla="*/ 4542679 w 6246183"/>
                          <a:gd name="connsiteY19" fmla="*/ 2696507 h 2696507"/>
                          <a:gd name="connsiteX20" fmla="*/ 3974844 w 6246183"/>
                          <a:gd name="connsiteY20" fmla="*/ 2696507 h 2696507"/>
                          <a:gd name="connsiteX21" fmla="*/ 3344547 w 6246183"/>
                          <a:gd name="connsiteY21" fmla="*/ 2696507 h 2696507"/>
                          <a:gd name="connsiteX22" fmla="*/ 2714250 w 6246183"/>
                          <a:gd name="connsiteY22" fmla="*/ 2696507 h 2696507"/>
                          <a:gd name="connsiteX23" fmla="*/ 2083954 w 6246183"/>
                          <a:gd name="connsiteY23" fmla="*/ 2696507 h 2696507"/>
                          <a:gd name="connsiteX24" fmla="*/ 1641043 w 6246183"/>
                          <a:gd name="connsiteY24" fmla="*/ 2696507 h 2696507"/>
                          <a:gd name="connsiteX25" fmla="*/ 1135670 w 6246183"/>
                          <a:gd name="connsiteY25" fmla="*/ 2696507 h 2696507"/>
                          <a:gd name="connsiteX26" fmla="*/ 692758 w 6246183"/>
                          <a:gd name="connsiteY26" fmla="*/ 2696507 h 2696507"/>
                          <a:gd name="connsiteX27" fmla="*/ 0 w 6246183"/>
                          <a:gd name="connsiteY27" fmla="*/ 2696507 h 2696507"/>
                          <a:gd name="connsiteX28" fmla="*/ 0 w 6246183"/>
                          <a:gd name="connsiteY28" fmla="*/ 2211136 h 2696507"/>
                          <a:gd name="connsiteX29" fmla="*/ 0 w 6246183"/>
                          <a:gd name="connsiteY29" fmla="*/ 1698799 h 2696507"/>
                          <a:gd name="connsiteX30" fmla="*/ 0 w 6246183"/>
                          <a:gd name="connsiteY30" fmla="*/ 1105568 h 2696507"/>
                          <a:gd name="connsiteX31" fmla="*/ 0 w 6246183"/>
                          <a:gd name="connsiteY31" fmla="*/ 566266 h 2696507"/>
                          <a:gd name="connsiteX32" fmla="*/ 0 w 6246183"/>
                          <a:gd name="connsiteY32" fmla="*/ 0 h 26965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6246183" h="2696507" fill="none" extrusionOk="0">
                            <a:moveTo>
                              <a:pt x="0" y="0"/>
                            </a:moveTo>
                            <a:cubicBezTo>
                              <a:pt x="216605" y="-10198"/>
                              <a:pt x="323162" y="40704"/>
                              <a:pt x="442911" y="0"/>
                            </a:cubicBezTo>
                            <a:cubicBezTo>
                              <a:pt x="562660" y="-40704"/>
                              <a:pt x="638123" y="20318"/>
                              <a:pt x="823360" y="0"/>
                            </a:cubicBezTo>
                            <a:cubicBezTo>
                              <a:pt x="1008597" y="-20318"/>
                              <a:pt x="1153036" y="47515"/>
                              <a:pt x="1328733" y="0"/>
                            </a:cubicBezTo>
                            <a:cubicBezTo>
                              <a:pt x="1504430" y="-47515"/>
                              <a:pt x="1856922" y="15904"/>
                              <a:pt x="2021492" y="0"/>
                            </a:cubicBezTo>
                            <a:cubicBezTo>
                              <a:pt x="2186062" y="-15904"/>
                              <a:pt x="2425070" y="28112"/>
                              <a:pt x="2589327" y="0"/>
                            </a:cubicBezTo>
                            <a:cubicBezTo>
                              <a:pt x="2753585" y="-28112"/>
                              <a:pt x="3001252" y="17769"/>
                              <a:pt x="3282085" y="0"/>
                            </a:cubicBezTo>
                            <a:cubicBezTo>
                              <a:pt x="3562918" y="-17769"/>
                              <a:pt x="3685930" y="43969"/>
                              <a:pt x="3974844" y="0"/>
                            </a:cubicBezTo>
                            <a:cubicBezTo>
                              <a:pt x="4263758" y="-43969"/>
                              <a:pt x="4323653" y="47319"/>
                              <a:pt x="4417755" y="0"/>
                            </a:cubicBezTo>
                            <a:cubicBezTo>
                              <a:pt x="4511857" y="-47319"/>
                              <a:pt x="4718060" y="44381"/>
                              <a:pt x="4798204" y="0"/>
                            </a:cubicBezTo>
                            <a:cubicBezTo>
                              <a:pt x="4878348" y="-44381"/>
                              <a:pt x="5190011" y="45614"/>
                              <a:pt x="5490963" y="0"/>
                            </a:cubicBezTo>
                            <a:cubicBezTo>
                              <a:pt x="5791915" y="-45614"/>
                              <a:pt x="5977196" y="21503"/>
                              <a:pt x="6246183" y="0"/>
                            </a:cubicBezTo>
                            <a:cubicBezTo>
                              <a:pt x="6279464" y="130917"/>
                              <a:pt x="6208120" y="263071"/>
                              <a:pt x="6246183" y="458406"/>
                            </a:cubicBezTo>
                            <a:cubicBezTo>
                              <a:pt x="6284246" y="653741"/>
                              <a:pt x="6222482" y="911295"/>
                              <a:pt x="6246183" y="1024673"/>
                            </a:cubicBezTo>
                            <a:cubicBezTo>
                              <a:pt x="6269884" y="1138051"/>
                              <a:pt x="6233403" y="1381432"/>
                              <a:pt x="6246183" y="1510044"/>
                            </a:cubicBezTo>
                            <a:cubicBezTo>
                              <a:pt x="6258963" y="1638656"/>
                              <a:pt x="6191764" y="1816841"/>
                              <a:pt x="6246183" y="2049345"/>
                            </a:cubicBezTo>
                            <a:cubicBezTo>
                              <a:pt x="6300602" y="2281849"/>
                              <a:pt x="6237948" y="2510651"/>
                              <a:pt x="6246183" y="2696507"/>
                            </a:cubicBezTo>
                            <a:cubicBezTo>
                              <a:pt x="6010928" y="2739810"/>
                              <a:pt x="5836066" y="2663880"/>
                              <a:pt x="5553425" y="2696507"/>
                            </a:cubicBezTo>
                            <a:cubicBezTo>
                              <a:pt x="5270784" y="2729134"/>
                              <a:pt x="5107982" y="2657538"/>
                              <a:pt x="4923128" y="2696507"/>
                            </a:cubicBezTo>
                            <a:cubicBezTo>
                              <a:pt x="4738274" y="2735476"/>
                              <a:pt x="4625701" y="2685864"/>
                              <a:pt x="4542679" y="2696507"/>
                            </a:cubicBezTo>
                            <a:cubicBezTo>
                              <a:pt x="4459657" y="2707150"/>
                              <a:pt x="4174883" y="2673074"/>
                              <a:pt x="3974844" y="2696507"/>
                            </a:cubicBezTo>
                            <a:cubicBezTo>
                              <a:pt x="3774806" y="2719940"/>
                              <a:pt x="3632263" y="2649527"/>
                              <a:pt x="3344547" y="2696507"/>
                            </a:cubicBezTo>
                            <a:cubicBezTo>
                              <a:pt x="3056831" y="2743487"/>
                              <a:pt x="2856027" y="2657312"/>
                              <a:pt x="2714250" y="2696507"/>
                            </a:cubicBezTo>
                            <a:cubicBezTo>
                              <a:pt x="2572473" y="2735702"/>
                              <a:pt x="2323318" y="2638698"/>
                              <a:pt x="2083954" y="2696507"/>
                            </a:cubicBezTo>
                            <a:cubicBezTo>
                              <a:pt x="1844590" y="2754316"/>
                              <a:pt x="1814338" y="2687514"/>
                              <a:pt x="1641043" y="2696507"/>
                            </a:cubicBezTo>
                            <a:cubicBezTo>
                              <a:pt x="1467748" y="2705500"/>
                              <a:pt x="1366186" y="2669966"/>
                              <a:pt x="1135670" y="2696507"/>
                            </a:cubicBezTo>
                            <a:cubicBezTo>
                              <a:pt x="905154" y="2723048"/>
                              <a:pt x="821862" y="2658716"/>
                              <a:pt x="692758" y="2696507"/>
                            </a:cubicBezTo>
                            <a:cubicBezTo>
                              <a:pt x="563654" y="2734298"/>
                              <a:pt x="214624" y="2686644"/>
                              <a:pt x="0" y="2696507"/>
                            </a:cubicBezTo>
                            <a:cubicBezTo>
                              <a:pt x="-36646" y="2556639"/>
                              <a:pt x="42165" y="2360491"/>
                              <a:pt x="0" y="2211136"/>
                            </a:cubicBezTo>
                            <a:cubicBezTo>
                              <a:pt x="-42165" y="2061781"/>
                              <a:pt x="26405" y="1880393"/>
                              <a:pt x="0" y="1698799"/>
                            </a:cubicBezTo>
                            <a:cubicBezTo>
                              <a:pt x="-26405" y="1517205"/>
                              <a:pt x="36049" y="1361221"/>
                              <a:pt x="0" y="1105568"/>
                            </a:cubicBezTo>
                            <a:cubicBezTo>
                              <a:pt x="-36049" y="849915"/>
                              <a:pt x="44278" y="807457"/>
                              <a:pt x="0" y="566266"/>
                            </a:cubicBezTo>
                            <a:cubicBezTo>
                              <a:pt x="-44278" y="325075"/>
                              <a:pt x="57898" y="154503"/>
                              <a:pt x="0" y="0"/>
                            </a:cubicBezTo>
                            <a:close/>
                          </a:path>
                          <a:path w="6246183" h="2696507" stroke="0" extrusionOk="0">
                            <a:moveTo>
                              <a:pt x="0" y="0"/>
                            </a:moveTo>
                            <a:cubicBezTo>
                              <a:pt x="95042" y="-667"/>
                              <a:pt x="269182" y="43372"/>
                              <a:pt x="442911" y="0"/>
                            </a:cubicBezTo>
                            <a:cubicBezTo>
                              <a:pt x="616640" y="-43372"/>
                              <a:pt x="814348" y="14266"/>
                              <a:pt x="1010746" y="0"/>
                            </a:cubicBezTo>
                            <a:cubicBezTo>
                              <a:pt x="1207144" y="-14266"/>
                              <a:pt x="1339754" y="868"/>
                              <a:pt x="1453657" y="0"/>
                            </a:cubicBezTo>
                            <a:cubicBezTo>
                              <a:pt x="1567560" y="-868"/>
                              <a:pt x="1885767" y="6163"/>
                              <a:pt x="2146416" y="0"/>
                            </a:cubicBezTo>
                            <a:cubicBezTo>
                              <a:pt x="2407065" y="-6163"/>
                              <a:pt x="2462512" y="75391"/>
                              <a:pt x="2776712" y="0"/>
                            </a:cubicBezTo>
                            <a:cubicBezTo>
                              <a:pt x="3090912" y="-75391"/>
                              <a:pt x="3025532" y="41868"/>
                              <a:pt x="3157162" y="0"/>
                            </a:cubicBezTo>
                            <a:cubicBezTo>
                              <a:pt x="3288792" y="-41868"/>
                              <a:pt x="3651475" y="67977"/>
                              <a:pt x="3849920" y="0"/>
                            </a:cubicBezTo>
                            <a:cubicBezTo>
                              <a:pt x="4048365" y="-67977"/>
                              <a:pt x="4153536" y="43458"/>
                              <a:pt x="4230369" y="0"/>
                            </a:cubicBezTo>
                            <a:cubicBezTo>
                              <a:pt x="4307202" y="-43458"/>
                              <a:pt x="4652930" y="65091"/>
                              <a:pt x="4923128" y="0"/>
                            </a:cubicBezTo>
                            <a:cubicBezTo>
                              <a:pt x="5193326" y="-65091"/>
                              <a:pt x="5208851" y="36320"/>
                              <a:pt x="5303577" y="0"/>
                            </a:cubicBezTo>
                            <a:cubicBezTo>
                              <a:pt x="5398303" y="-36320"/>
                              <a:pt x="5872711" y="53274"/>
                              <a:pt x="6246183" y="0"/>
                            </a:cubicBezTo>
                            <a:cubicBezTo>
                              <a:pt x="6268137" y="96117"/>
                              <a:pt x="6207820" y="345075"/>
                              <a:pt x="6246183" y="458406"/>
                            </a:cubicBezTo>
                            <a:cubicBezTo>
                              <a:pt x="6284546" y="571737"/>
                              <a:pt x="6205062" y="784426"/>
                              <a:pt x="6246183" y="943777"/>
                            </a:cubicBezTo>
                            <a:cubicBezTo>
                              <a:pt x="6287304" y="1103128"/>
                              <a:pt x="6205328" y="1346592"/>
                              <a:pt x="6246183" y="1456114"/>
                            </a:cubicBezTo>
                            <a:cubicBezTo>
                              <a:pt x="6287038" y="1565636"/>
                              <a:pt x="6236376" y="1768044"/>
                              <a:pt x="6246183" y="2022380"/>
                            </a:cubicBezTo>
                            <a:cubicBezTo>
                              <a:pt x="6255990" y="2276716"/>
                              <a:pt x="6180917" y="2508850"/>
                              <a:pt x="6246183" y="2696507"/>
                            </a:cubicBezTo>
                            <a:cubicBezTo>
                              <a:pt x="6027508" y="2705256"/>
                              <a:pt x="5816770" y="2654385"/>
                              <a:pt x="5553425" y="2696507"/>
                            </a:cubicBezTo>
                            <a:cubicBezTo>
                              <a:pt x="5290080" y="2738629"/>
                              <a:pt x="5265733" y="2640293"/>
                              <a:pt x="4985590" y="2696507"/>
                            </a:cubicBezTo>
                            <a:cubicBezTo>
                              <a:pt x="4705448" y="2752721"/>
                              <a:pt x="4708400" y="2667707"/>
                              <a:pt x="4542679" y="2696507"/>
                            </a:cubicBezTo>
                            <a:cubicBezTo>
                              <a:pt x="4376958" y="2725307"/>
                              <a:pt x="4243929" y="2689472"/>
                              <a:pt x="4162229" y="2696507"/>
                            </a:cubicBezTo>
                            <a:cubicBezTo>
                              <a:pt x="4080529" y="2703542"/>
                              <a:pt x="3935156" y="2647387"/>
                              <a:pt x="3719318" y="2696507"/>
                            </a:cubicBezTo>
                            <a:cubicBezTo>
                              <a:pt x="3503480" y="2745627"/>
                              <a:pt x="3353141" y="2634742"/>
                              <a:pt x="3151483" y="2696507"/>
                            </a:cubicBezTo>
                            <a:cubicBezTo>
                              <a:pt x="2949825" y="2758272"/>
                              <a:pt x="2931269" y="2685180"/>
                              <a:pt x="2771034" y="2696507"/>
                            </a:cubicBezTo>
                            <a:cubicBezTo>
                              <a:pt x="2610799" y="2707834"/>
                              <a:pt x="2482209" y="2634276"/>
                              <a:pt x="2203199" y="2696507"/>
                            </a:cubicBezTo>
                            <a:cubicBezTo>
                              <a:pt x="1924190" y="2758738"/>
                              <a:pt x="1930406" y="2666783"/>
                              <a:pt x="1822750" y="2696507"/>
                            </a:cubicBezTo>
                            <a:cubicBezTo>
                              <a:pt x="1715094" y="2726231"/>
                              <a:pt x="1524340" y="2672551"/>
                              <a:pt x="1442300" y="2696507"/>
                            </a:cubicBezTo>
                            <a:cubicBezTo>
                              <a:pt x="1360260" y="2720463"/>
                              <a:pt x="1159632" y="2660969"/>
                              <a:pt x="1061851" y="2696507"/>
                            </a:cubicBezTo>
                            <a:cubicBezTo>
                              <a:pt x="964070" y="2732045"/>
                              <a:pt x="822258" y="2666342"/>
                              <a:pt x="681402" y="2696507"/>
                            </a:cubicBezTo>
                            <a:cubicBezTo>
                              <a:pt x="540546" y="2726672"/>
                              <a:pt x="262628" y="2620976"/>
                              <a:pt x="0" y="2696507"/>
                            </a:cubicBezTo>
                            <a:cubicBezTo>
                              <a:pt x="-50464" y="2534614"/>
                              <a:pt x="58825" y="2335647"/>
                              <a:pt x="0" y="2103275"/>
                            </a:cubicBezTo>
                            <a:cubicBezTo>
                              <a:pt x="-58825" y="1870903"/>
                              <a:pt x="15877" y="1846712"/>
                              <a:pt x="0" y="1644869"/>
                            </a:cubicBezTo>
                            <a:cubicBezTo>
                              <a:pt x="-15877" y="1443026"/>
                              <a:pt x="18475" y="1373340"/>
                              <a:pt x="0" y="1132533"/>
                            </a:cubicBezTo>
                            <a:cubicBezTo>
                              <a:pt x="-18475" y="891726"/>
                              <a:pt x="59699" y="762830"/>
                              <a:pt x="0" y="620197"/>
                            </a:cubicBezTo>
                            <a:cubicBezTo>
                              <a:pt x="-59699" y="477564"/>
                              <a:pt x="20392" y="19020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กล่องข้อความ 11">
                <a:extLst>
                  <a:ext uri="{FF2B5EF4-FFF2-40B4-BE49-F238E27FC236}">
                    <a16:creationId xmlns:a16="http://schemas.microsoft.com/office/drawing/2014/main" id="{386CCA05-008C-4DA4-6773-517448291DB7}"/>
                  </a:ext>
                </a:extLst>
              </p:cNvPr>
              <p:cNvSpPr txBox="1"/>
              <p:nvPr/>
            </p:nvSpPr>
            <p:spPr>
              <a:xfrm>
                <a:off x="5740544" y="997335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ที่ดีที่สุดเพื่อนำไปใช้ในกระบวนการ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5" name="กล่องข้อความ 11">
                <a:extLst>
                  <a:ext uri="{FF2B5EF4-FFF2-40B4-BE49-F238E27FC236}">
                    <a16:creationId xmlns:a16="http://schemas.microsoft.com/office/drawing/2014/main" id="{386CCA05-008C-4DA4-6773-517448291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4" y="997335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392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ลูกศรเชื่อมต่อแบบตรง 9">
            <a:extLst>
              <a:ext uri="{FF2B5EF4-FFF2-40B4-BE49-F238E27FC236}">
                <a16:creationId xmlns:a16="http://schemas.microsoft.com/office/drawing/2014/main" id="{93EE1639-114C-ADCC-7EA3-16673048BD5D}"/>
              </a:ext>
            </a:extLst>
          </p:cNvPr>
          <p:cNvCxnSpPr>
            <a:cxnSpLocks/>
          </p:cNvCxnSpPr>
          <p:nvPr/>
        </p:nvCxnSpPr>
        <p:spPr>
          <a:xfrm>
            <a:off x="4858789" y="2938015"/>
            <a:ext cx="881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80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D3D822-EA98-25FA-D4B4-B4DC72F3D96A}"/>
              </a:ext>
            </a:extLst>
          </p:cNvPr>
          <p:cNvSpPr/>
          <p:nvPr/>
        </p:nvSpPr>
        <p:spPr>
          <a:xfrm>
            <a:off x="-645180" y="107765"/>
            <a:ext cx="1277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2"/>
            <a:r>
              <a:rPr lang="en-US" sz="4000" dirty="0"/>
              <a:t>Adaptive DSIDE select between best vector and median, mean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กล่องข้อความ 3">
                <a:extLst>
                  <a:ext uri="{FF2B5EF4-FFF2-40B4-BE49-F238E27FC236}">
                    <a16:creationId xmlns:a16="http://schemas.microsoft.com/office/drawing/2014/main" id="{197FF084-6B27-7A0B-83B5-59D61FFBC42B}"/>
                  </a:ext>
                </a:extLst>
              </p:cNvPr>
              <p:cNvSpPr txBox="1"/>
              <p:nvPr/>
            </p:nvSpPr>
            <p:spPr>
              <a:xfrm>
                <a:off x="205273" y="2744083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กล่องข้อความ 3">
                <a:extLst>
                  <a:ext uri="{FF2B5EF4-FFF2-40B4-BE49-F238E27FC236}">
                    <a16:creationId xmlns:a16="http://schemas.microsoft.com/office/drawing/2014/main" id="{197FF084-6B27-7A0B-83B5-59D61FFBC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3" y="2744083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386" b="-8642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7">
                <a:extLst>
                  <a:ext uri="{FF2B5EF4-FFF2-40B4-BE49-F238E27FC236}">
                    <a16:creationId xmlns:a16="http://schemas.microsoft.com/office/drawing/2014/main" id="{7679968E-55AF-31EE-3249-A0300F626E76}"/>
                  </a:ext>
                </a:extLst>
              </p:cNvPr>
              <p:cNvSpPr txBox="1"/>
              <p:nvPr/>
            </p:nvSpPr>
            <p:spPr>
              <a:xfrm>
                <a:off x="5740543" y="1866760"/>
                <a:ext cx="6246183" cy="3250505"/>
              </a:xfrm>
              <a:custGeom>
                <a:avLst/>
                <a:gdLst>
                  <a:gd name="connsiteX0" fmla="*/ 0 w 6246183"/>
                  <a:gd name="connsiteY0" fmla="*/ 0 h 3250505"/>
                  <a:gd name="connsiteX1" fmla="*/ 567835 w 6246183"/>
                  <a:gd name="connsiteY1" fmla="*/ 0 h 3250505"/>
                  <a:gd name="connsiteX2" fmla="*/ 1260593 w 6246183"/>
                  <a:gd name="connsiteY2" fmla="*/ 0 h 3250505"/>
                  <a:gd name="connsiteX3" fmla="*/ 1828428 w 6246183"/>
                  <a:gd name="connsiteY3" fmla="*/ 0 h 3250505"/>
                  <a:gd name="connsiteX4" fmla="*/ 2521187 w 6246183"/>
                  <a:gd name="connsiteY4" fmla="*/ 0 h 3250505"/>
                  <a:gd name="connsiteX5" fmla="*/ 3213945 w 6246183"/>
                  <a:gd name="connsiteY5" fmla="*/ 0 h 3250505"/>
                  <a:gd name="connsiteX6" fmla="*/ 3656856 w 6246183"/>
                  <a:gd name="connsiteY6" fmla="*/ 0 h 3250505"/>
                  <a:gd name="connsiteX7" fmla="*/ 4037306 w 6246183"/>
                  <a:gd name="connsiteY7" fmla="*/ 0 h 3250505"/>
                  <a:gd name="connsiteX8" fmla="*/ 4730064 w 6246183"/>
                  <a:gd name="connsiteY8" fmla="*/ 0 h 3250505"/>
                  <a:gd name="connsiteX9" fmla="*/ 5235437 w 6246183"/>
                  <a:gd name="connsiteY9" fmla="*/ 0 h 3250505"/>
                  <a:gd name="connsiteX10" fmla="*/ 5615886 w 6246183"/>
                  <a:gd name="connsiteY10" fmla="*/ 0 h 3250505"/>
                  <a:gd name="connsiteX11" fmla="*/ 6246183 w 6246183"/>
                  <a:gd name="connsiteY11" fmla="*/ 0 h 3250505"/>
                  <a:gd name="connsiteX12" fmla="*/ 6246183 w 6246183"/>
                  <a:gd name="connsiteY12" fmla="*/ 509246 h 3250505"/>
                  <a:gd name="connsiteX13" fmla="*/ 6246183 w 6246183"/>
                  <a:gd name="connsiteY13" fmla="*/ 1050997 h 3250505"/>
                  <a:gd name="connsiteX14" fmla="*/ 6246183 w 6246183"/>
                  <a:gd name="connsiteY14" fmla="*/ 1527737 h 3250505"/>
                  <a:gd name="connsiteX15" fmla="*/ 6246183 w 6246183"/>
                  <a:gd name="connsiteY15" fmla="*/ 2134498 h 3250505"/>
                  <a:gd name="connsiteX16" fmla="*/ 6246183 w 6246183"/>
                  <a:gd name="connsiteY16" fmla="*/ 2741259 h 3250505"/>
                  <a:gd name="connsiteX17" fmla="*/ 6246183 w 6246183"/>
                  <a:gd name="connsiteY17" fmla="*/ 3250505 h 3250505"/>
                  <a:gd name="connsiteX18" fmla="*/ 5865734 w 6246183"/>
                  <a:gd name="connsiteY18" fmla="*/ 3250505 h 3250505"/>
                  <a:gd name="connsiteX19" fmla="*/ 5235437 w 6246183"/>
                  <a:gd name="connsiteY19" fmla="*/ 3250505 h 3250505"/>
                  <a:gd name="connsiteX20" fmla="*/ 4605140 w 6246183"/>
                  <a:gd name="connsiteY20" fmla="*/ 3250505 h 3250505"/>
                  <a:gd name="connsiteX21" fmla="*/ 3974844 w 6246183"/>
                  <a:gd name="connsiteY21" fmla="*/ 3250505 h 3250505"/>
                  <a:gd name="connsiteX22" fmla="*/ 3531933 w 6246183"/>
                  <a:gd name="connsiteY22" fmla="*/ 3250505 h 3250505"/>
                  <a:gd name="connsiteX23" fmla="*/ 3026560 w 6246183"/>
                  <a:gd name="connsiteY23" fmla="*/ 3250505 h 3250505"/>
                  <a:gd name="connsiteX24" fmla="*/ 2583648 w 6246183"/>
                  <a:gd name="connsiteY24" fmla="*/ 3250505 h 3250505"/>
                  <a:gd name="connsiteX25" fmla="*/ 2015814 w 6246183"/>
                  <a:gd name="connsiteY25" fmla="*/ 3250505 h 3250505"/>
                  <a:gd name="connsiteX26" fmla="*/ 1572902 w 6246183"/>
                  <a:gd name="connsiteY26" fmla="*/ 3250505 h 3250505"/>
                  <a:gd name="connsiteX27" fmla="*/ 942606 w 6246183"/>
                  <a:gd name="connsiteY27" fmla="*/ 3250505 h 3250505"/>
                  <a:gd name="connsiteX28" fmla="*/ 499695 w 6246183"/>
                  <a:gd name="connsiteY28" fmla="*/ 3250505 h 3250505"/>
                  <a:gd name="connsiteX29" fmla="*/ 0 w 6246183"/>
                  <a:gd name="connsiteY29" fmla="*/ 3250505 h 3250505"/>
                  <a:gd name="connsiteX30" fmla="*/ 0 w 6246183"/>
                  <a:gd name="connsiteY30" fmla="*/ 2773764 h 3250505"/>
                  <a:gd name="connsiteX31" fmla="*/ 0 w 6246183"/>
                  <a:gd name="connsiteY31" fmla="*/ 2264518 h 3250505"/>
                  <a:gd name="connsiteX32" fmla="*/ 0 w 6246183"/>
                  <a:gd name="connsiteY32" fmla="*/ 1787778 h 3250505"/>
                  <a:gd name="connsiteX33" fmla="*/ 0 w 6246183"/>
                  <a:gd name="connsiteY33" fmla="*/ 1278532 h 3250505"/>
                  <a:gd name="connsiteX34" fmla="*/ 0 w 6246183"/>
                  <a:gd name="connsiteY34" fmla="*/ 736781 h 3250505"/>
                  <a:gd name="connsiteX35" fmla="*/ 0 w 6246183"/>
                  <a:gd name="connsiteY35" fmla="*/ 0 h 325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246183" h="3250505" fill="none" extrusionOk="0">
                    <a:moveTo>
                      <a:pt x="0" y="0"/>
                    </a:moveTo>
                    <a:cubicBezTo>
                      <a:pt x="119070" y="-62331"/>
                      <a:pt x="369030" y="47638"/>
                      <a:pt x="567835" y="0"/>
                    </a:cubicBezTo>
                    <a:cubicBezTo>
                      <a:pt x="766640" y="-47638"/>
                      <a:pt x="1099648" y="21215"/>
                      <a:pt x="1260593" y="0"/>
                    </a:cubicBezTo>
                    <a:cubicBezTo>
                      <a:pt x="1421538" y="-21215"/>
                      <a:pt x="1664171" y="28112"/>
                      <a:pt x="1828428" y="0"/>
                    </a:cubicBezTo>
                    <a:cubicBezTo>
                      <a:pt x="1992686" y="-28112"/>
                      <a:pt x="2237154" y="16498"/>
                      <a:pt x="2521187" y="0"/>
                    </a:cubicBezTo>
                    <a:cubicBezTo>
                      <a:pt x="2805220" y="-16498"/>
                      <a:pt x="2927479" y="48206"/>
                      <a:pt x="3213945" y="0"/>
                    </a:cubicBezTo>
                    <a:cubicBezTo>
                      <a:pt x="3500411" y="-48206"/>
                      <a:pt x="3562754" y="47319"/>
                      <a:pt x="3656856" y="0"/>
                    </a:cubicBezTo>
                    <a:cubicBezTo>
                      <a:pt x="3750958" y="-47319"/>
                      <a:pt x="3949509" y="34902"/>
                      <a:pt x="4037306" y="0"/>
                    </a:cubicBezTo>
                    <a:cubicBezTo>
                      <a:pt x="4125103" y="-34902"/>
                      <a:pt x="4434068" y="49309"/>
                      <a:pt x="4730064" y="0"/>
                    </a:cubicBezTo>
                    <a:cubicBezTo>
                      <a:pt x="5026060" y="-49309"/>
                      <a:pt x="5053522" y="8776"/>
                      <a:pt x="5235437" y="0"/>
                    </a:cubicBezTo>
                    <a:cubicBezTo>
                      <a:pt x="5417352" y="-8776"/>
                      <a:pt x="5440292" y="38267"/>
                      <a:pt x="5615886" y="0"/>
                    </a:cubicBezTo>
                    <a:cubicBezTo>
                      <a:pt x="5791480" y="-38267"/>
                      <a:pt x="6004663" y="30595"/>
                      <a:pt x="6246183" y="0"/>
                    </a:cubicBezTo>
                    <a:cubicBezTo>
                      <a:pt x="6292623" y="121489"/>
                      <a:pt x="6214152" y="393528"/>
                      <a:pt x="6246183" y="509246"/>
                    </a:cubicBezTo>
                    <a:cubicBezTo>
                      <a:pt x="6278214" y="624964"/>
                      <a:pt x="6208015" y="806416"/>
                      <a:pt x="6246183" y="1050997"/>
                    </a:cubicBezTo>
                    <a:cubicBezTo>
                      <a:pt x="6284351" y="1295578"/>
                      <a:pt x="6228583" y="1335831"/>
                      <a:pt x="6246183" y="1527737"/>
                    </a:cubicBezTo>
                    <a:cubicBezTo>
                      <a:pt x="6263783" y="1719643"/>
                      <a:pt x="6232077" y="1950010"/>
                      <a:pt x="6246183" y="2134498"/>
                    </a:cubicBezTo>
                    <a:cubicBezTo>
                      <a:pt x="6260289" y="2318986"/>
                      <a:pt x="6185189" y="2444735"/>
                      <a:pt x="6246183" y="2741259"/>
                    </a:cubicBezTo>
                    <a:cubicBezTo>
                      <a:pt x="6307177" y="3037783"/>
                      <a:pt x="6227718" y="3023864"/>
                      <a:pt x="6246183" y="3250505"/>
                    </a:cubicBezTo>
                    <a:cubicBezTo>
                      <a:pt x="6103842" y="3293604"/>
                      <a:pt x="5956793" y="3230676"/>
                      <a:pt x="5865734" y="3250505"/>
                    </a:cubicBezTo>
                    <a:cubicBezTo>
                      <a:pt x="5774675" y="3270334"/>
                      <a:pt x="5523153" y="3203525"/>
                      <a:pt x="5235437" y="3250505"/>
                    </a:cubicBezTo>
                    <a:cubicBezTo>
                      <a:pt x="4947721" y="3297485"/>
                      <a:pt x="4746917" y="3211310"/>
                      <a:pt x="4605140" y="3250505"/>
                    </a:cubicBezTo>
                    <a:cubicBezTo>
                      <a:pt x="4463363" y="3289700"/>
                      <a:pt x="4214208" y="3192696"/>
                      <a:pt x="3974844" y="3250505"/>
                    </a:cubicBezTo>
                    <a:cubicBezTo>
                      <a:pt x="3735480" y="3308314"/>
                      <a:pt x="3705228" y="3241512"/>
                      <a:pt x="3531933" y="3250505"/>
                    </a:cubicBezTo>
                    <a:cubicBezTo>
                      <a:pt x="3358638" y="3259498"/>
                      <a:pt x="3257076" y="3223964"/>
                      <a:pt x="3026560" y="3250505"/>
                    </a:cubicBezTo>
                    <a:cubicBezTo>
                      <a:pt x="2796044" y="3277046"/>
                      <a:pt x="2712752" y="3212714"/>
                      <a:pt x="2583648" y="3250505"/>
                    </a:cubicBezTo>
                    <a:cubicBezTo>
                      <a:pt x="2454544" y="3288296"/>
                      <a:pt x="2219154" y="3214007"/>
                      <a:pt x="2015814" y="3250505"/>
                    </a:cubicBezTo>
                    <a:cubicBezTo>
                      <a:pt x="1812474" y="3287003"/>
                      <a:pt x="1690431" y="3200484"/>
                      <a:pt x="1572902" y="3250505"/>
                    </a:cubicBezTo>
                    <a:cubicBezTo>
                      <a:pt x="1455373" y="3300526"/>
                      <a:pt x="1160434" y="3216736"/>
                      <a:pt x="942606" y="3250505"/>
                    </a:cubicBezTo>
                    <a:cubicBezTo>
                      <a:pt x="724778" y="3284274"/>
                      <a:pt x="718915" y="3239332"/>
                      <a:pt x="499695" y="3250505"/>
                    </a:cubicBezTo>
                    <a:cubicBezTo>
                      <a:pt x="280475" y="3261678"/>
                      <a:pt x="196237" y="3198238"/>
                      <a:pt x="0" y="3250505"/>
                    </a:cubicBezTo>
                    <a:cubicBezTo>
                      <a:pt x="-20637" y="3052639"/>
                      <a:pt x="46124" y="2874655"/>
                      <a:pt x="0" y="2773764"/>
                    </a:cubicBezTo>
                    <a:cubicBezTo>
                      <a:pt x="-46124" y="2672873"/>
                      <a:pt x="14617" y="2470967"/>
                      <a:pt x="0" y="2264518"/>
                    </a:cubicBezTo>
                    <a:cubicBezTo>
                      <a:pt x="-14617" y="2058069"/>
                      <a:pt x="23585" y="2008080"/>
                      <a:pt x="0" y="1787778"/>
                    </a:cubicBezTo>
                    <a:cubicBezTo>
                      <a:pt x="-23585" y="1567476"/>
                      <a:pt x="19945" y="1439876"/>
                      <a:pt x="0" y="1278532"/>
                    </a:cubicBezTo>
                    <a:cubicBezTo>
                      <a:pt x="-19945" y="1117188"/>
                      <a:pt x="30965" y="872177"/>
                      <a:pt x="0" y="736781"/>
                    </a:cubicBezTo>
                    <a:cubicBezTo>
                      <a:pt x="-30965" y="601385"/>
                      <a:pt x="65256" y="355574"/>
                      <a:pt x="0" y="0"/>
                    </a:cubicBezTo>
                    <a:close/>
                  </a:path>
                  <a:path w="6246183" h="3250505" stroke="0" extrusionOk="0">
                    <a:moveTo>
                      <a:pt x="0" y="0"/>
                    </a:moveTo>
                    <a:cubicBezTo>
                      <a:pt x="95042" y="-667"/>
                      <a:pt x="269182" y="43372"/>
                      <a:pt x="442911" y="0"/>
                    </a:cubicBezTo>
                    <a:cubicBezTo>
                      <a:pt x="616640" y="-43372"/>
                      <a:pt x="814348" y="14266"/>
                      <a:pt x="1010746" y="0"/>
                    </a:cubicBezTo>
                    <a:cubicBezTo>
                      <a:pt x="1207144" y="-14266"/>
                      <a:pt x="1339754" y="868"/>
                      <a:pt x="1453657" y="0"/>
                    </a:cubicBezTo>
                    <a:cubicBezTo>
                      <a:pt x="1567560" y="-868"/>
                      <a:pt x="1885767" y="6163"/>
                      <a:pt x="2146416" y="0"/>
                    </a:cubicBezTo>
                    <a:cubicBezTo>
                      <a:pt x="2407065" y="-6163"/>
                      <a:pt x="2462512" y="75391"/>
                      <a:pt x="2776712" y="0"/>
                    </a:cubicBezTo>
                    <a:cubicBezTo>
                      <a:pt x="3090912" y="-75391"/>
                      <a:pt x="3025532" y="41868"/>
                      <a:pt x="3157162" y="0"/>
                    </a:cubicBezTo>
                    <a:cubicBezTo>
                      <a:pt x="3288792" y="-41868"/>
                      <a:pt x="3651475" y="67977"/>
                      <a:pt x="3849920" y="0"/>
                    </a:cubicBezTo>
                    <a:cubicBezTo>
                      <a:pt x="4048365" y="-67977"/>
                      <a:pt x="4153536" y="43458"/>
                      <a:pt x="4230369" y="0"/>
                    </a:cubicBezTo>
                    <a:cubicBezTo>
                      <a:pt x="4307202" y="-43458"/>
                      <a:pt x="4652930" y="65091"/>
                      <a:pt x="4923128" y="0"/>
                    </a:cubicBezTo>
                    <a:cubicBezTo>
                      <a:pt x="5193326" y="-65091"/>
                      <a:pt x="5208851" y="36320"/>
                      <a:pt x="5303577" y="0"/>
                    </a:cubicBezTo>
                    <a:cubicBezTo>
                      <a:pt x="5398303" y="-36320"/>
                      <a:pt x="5872711" y="53274"/>
                      <a:pt x="6246183" y="0"/>
                    </a:cubicBezTo>
                    <a:cubicBezTo>
                      <a:pt x="6260427" y="91395"/>
                      <a:pt x="6230281" y="304469"/>
                      <a:pt x="6246183" y="444236"/>
                    </a:cubicBezTo>
                    <a:cubicBezTo>
                      <a:pt x="6262085" y="584003"/>
                      <a:pt x="6199842" y="771748"/>
                      <a:pt x="6246183" y="920976"/>
                    </a:cubicBezTo>
                    <a:cubicBezTo>
                      <a:pt x="6292524" y="1070204"/>
                      <a:pt x="6188492" y="1221893"/>
                      <a:pt x="6246183" y="1430222"/>
                    </a:cubicBezTo>
                    <a:cubicBezTo>
                      <a:pt x="6303874" y="1638551"/>
                      <a:pt x="6237980" y="1746669"/>
                      <a:pt x="6246183" y="2004478"/>
                    </a:cubicBezTo>
                    <a:cubicBezTo>
                      <a:pt x="6254386" y="2262287"/>
                      <a:pt x="6243132" y="2377197"/>
                      <a:pt x="6246183" y="2513724"/>
                    </a:cubicBezTo>
                    <a:cubicBezTo>
                      <a:pt x="6249234" y="2650251"/>
                      <a:pt x="6166647" y="3005879"/>
                      <a:pt x="6246183" y="3250505"/>
                    </a:cubicBezTo>
                    <a:cubicBezTo>
                      <a:pt x="5982725" y="3253905"/>
                      <a:pt x="5829801" y="3180228"/>
                      <a:pt x="5615886" y="3250505"/>
                    </a:cubicBezTo>
                    <a:cubicBezTo>
                      <a:pt x="5401971" y="3320782"/>
                      <a:pt x="5338696" y="3221705"/>
                      <a:pt x="5172975" y="3250505"/>
                    </a:cubicBezTo>
                    <a:cubicBezTo>
                      <a:pt x="5007254" y="3279305"/>
                      <a:pt x="4982060" y="3238500"/>
                      <a:pt x="4792526" y="3250505"/>
                    </a:cubicBezTo>
                    <a:cubicBezTo>
                      <a:pt x="4602992" y="3262510"/>
                      <a:pt x="4565453" y="3201385"/>
                      <a:pt x="4349615" y="3250505"/>
                    </a:cubicBezTo>
                    <a:cubicBezTo>
                      <a:pt x="4133777" y="3299625"/>
                      <a:pt x="3983438" y="3188740"/>
                      <a:pt x="3781780" y="3250505"/>
                    </a:cubicBezTo>
                    <a:cubicBezTo>
                      <a:pt x="3580122" y="3312270"/>
                      <a:pt x="3561566" y="3239178"/>
                      <a:pt x="3401331" y="3250505"/>
                    </a:cubicBezTo>
                    <a:cubicBezTo>
                      <a:pt x="3241096" y="3261832"/>
                      <a:pt x="3112506" y="3188274"/>
                      <a:pt x="2833496" y="3250505"/>
                    </a:cubicBezTo>
                    <a:cubicBezTo>
                      <a:pt x="2554487" y="3312736"/>
                      <a:pt x="2570207" y="3228814"/>
                      <a:pt x="2453046" y="3250505"/>
                    </a:cubicBezTo>
                    <a:cubicBezTo>
                      <a:pt x="2335885" y="3272196"/>
                      <a:pt x="2261093" y="3222705"/>
                      <a:pt x="2072597" y="3250505"/>
                    </a:cubicBezTo>
                    <a:cubicBezTo>
                      <a:pt x="1884101" y="3278305"/>
                      <a:pt x="1789929" y="3214967"/>
                      <a:pt x="1692148" y="3250505"/>
                    </a:cubicBezTo>
                    <a:cubicBezTo>
                      <a:pt x="1594367" y="3286043"/>
                      <a:pt x="1452706" y="3221996"/>
                      <a:pt x="1311698" y="3250505"/>
                    </a:cubicBezTo>
                    <a:cubicBezTo>
                      <a:pt x="1170690" y="3279014"/>
                      <a:pt x="822426" y="3200285"/>
                      <a:pt x="681402" y="3250505"/>
                    </a:cubicBezTo>
                    <a:cubicBezTo>
                      <a:pt x="540378" y="3300725"/>
                      <a:pt x="331845" y="3193535"/>
                      <a:pt x="0" y="3250505"/>
                    </a:cubicBezTo>
                    <a:cubicBezTo>
                      <a:pt x="-57725" y="3100516"/>
                      <a:pt x="25320" y="2852199"/>
                      <a:pt x="0" y="2708754"/>
                    </a:cubicBezTo>
                    <a:cubicBezTo>
                      <a:pt x="-25320" y="2565309"/>
                      <a:pt x="11247" y="2408361"/>
                      <a:pt x="0" y="2199508"/>
                    </a:cubicBezTo>
                    <a:cubicBezTo>
                      <a:pt x="-11247" y="1990655"/>
                      <a:pt x="50865" y="1920806"/>
                      <a:pt x="0" y="1690263"/>
                    </a:cubicBezTo>
                    <a:cubicBezTo>
                      <a:pt x="-50865" y="1459721"/>
                      <a:pt x="48184" y="1427208"/>
                      <a:pt x="0" y="1246027"/>
                    </a:cubicBezTo>
                    <a:cubicBezTo>
                      <a:pt x="-48184" y="1064846"/>
                      <a:pt x="50050" y="965573"/>
                      <a:pt x="0" y="769286"/>
                    </a:cubicBezTo>
                    <a:cubicBezTo>
                      <a:pt x="-50050" y="572999"/>
                      <a:pt x="51804" y="342574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:</a:t>
                </a:r>
                <a:r>
                  <a:rPr lang="th-TH" dirty="0"/>
                  <a:t>เกิดจากการนำค่ากลางในแต่ละ </a:t>
                </a:r>
                <a:r>
                  <a:rPr lang="en-US" dirty="0"/>
                  <a:t>dimension</a:t>
                </a:r>
                <a:r>
                  <a:rPr lang="th-TH" dirty="0"/>
                  <a:t> </a:t>
                </a:r>
                <a:r>
                  <a:rPr lang="en-US" dirty="0"/>
                  <a:t>Vector candidate </a:t>
                </a:r>
                <a:r>
                  <a:rPr lang="th-TH" dirty="0"/>
                  <a:t>ทั้ง 6 มาสร้างเป็น </a:t>
                </a:r>
                <a:r>
                  <a:rPr lang="en-US" dirty="0"/>
                  <a:t>vector</a:t>
                </a:r>
                <a:r>
                  <a:rPr lang="th-TH" dirty="0"/>
                  <a:t> ใหม่</a:t>
                </a: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th-TH" dirty="0"/>
                  <a:t>เกิดจากการนำ</a:t>
                </a:r>
                <a:r>
                  <a:rPr lang="en-US" dirty="0"/>
                  <a:t>Vector candidate </a:t>
                </a:r>
                <a:r>
                  <a:rPr lang="th-TH" dirty="0"/>
                  <a:t>ทั้ง 6 มาสร้างเป็น </a:t>
                </a:r>
                <a:r>
                  <a:rPr lang="en-US" dirty="0"/>
                  <a:t>vector</a:t>
                </a:r>
                <a:r>
                  <a:rPr lang="th-TH" dirty="0"/>
                  <a:t> ใหม่ด้วยการหาค่า เฉลี่ยในแต่ละ </a:t>
                </a:r>
                <a:r>
                  <a:rPr lang="en-US" dirty="0"/>
                  <a:t>dimension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7">
                <a:extLst>
                  <a:ext uri="{FF2B5EF4-FFF2-40B4-BE49-F238E27FC236}">
                    <a16:creationId xmlns:a16="http://schemas.microsoft.com/office/drawing/2014/main" id="{7679968E-55AF-31EE-3249-A0300F626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3" y="1866760"/>
                <a:ext cx="6246183" cy="3250505"/>
              </a:xfrm>
              <a:prstGeom prst="rect">
                <a:avLst/>
              </a:prstGeom>
              <a:blipFill>
                <a:blip r:embed="rId3"/>
                <a:stretch>
                  <a:fillRect r="-577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6246183"/>
                          <a:gd name="connsiteY0" fmla="*/ 0 h 3250505"/>
                          <a:gd name="connsiteX1" fmla="*/ 567835 w 6246183"/>
                          <a:gd name="connsiteY1" fmla="*/ 0 h 3250505"/>
                          <a:gd name="connsiteX2" fmla="*/ 1260593 w 6246183"/>
                          <a:gd name="connsiteY2" fmla="*/ 0 h 3250505"/>
                          <a:gd name="connsiteX3" fmla="*/ 1828428 w 6246183"/>
                          <a:gd name="connsiteY3" fmla="*/ 0 h 3250505"/>
                          <a:gd name="connsiteX4" fmla="*/ 2521187 w 6246183"/>
                          <a:gd name="connsiteY4" fmla="*/ 0 h 3250505"/>
                          <a:gd name="connsiteX5" fmla="*/ 3213945 w 6246183"/>
                          <a:gd name="connsiteY5" fmla="*/ 0 h 3250505"/>
                          <a:gd name="connsiteX6" fmla="*/ 3656856 w 6246183"/>
                          <a:gd name="connsiteY6" fmla="*/ 0 h 3250505"/>
                          <a:gd name="connsiteX7" fmla="*/ 4037306 w 6246183"/>
                          <a:gd name="connsiteY7" fmla="*/ 0 h 3250505"/>
                          <a:gd name="connsiteX8" fmla="*/ 4730064 w 6246183"/>
                          <a:gd name="connsiteY8" fmla="*/ 0 h 3250505"/>
                          <a:gd name="connsiteX9" fmla="*/ 5235437 w 6246183"/>
                          <a:gd name="connsiteY9" fmla="*/ 0 h 3250505"/>
                          <a:gd name="connsiteX10" fmla="*/ 5615886 w 6246183"/>
                          <a:gd name="connsiteY10" fmla="*/ 0 h 3250505"/>
                          <a:gd name="connsiteX11" fmla="*/ 6246183 w 6246183"/>
                          <a:gd name="connsiteY11" fmla="*/ 0 h 3250505"/>
                          <a:gd name="connsiteX12" fmla="*/ 6246183 w 6246183"/>
                          <a:gd name="connsiteY12" fmla="*/ 509246 h 3250505"/>
                          <a:gd name="connsiteX13" fmla="*/ 6246183 w 6246183"/>
                          <a:gd name="connsiteY13" fmla="*/ 1050997 h 3250505"/>
                          <a:gd name="connsiteX14" fmla="*/ 6246183 w 6246183"/>
                          <a:gd name="connsiteY14" fmla="*/ 1527737 h 3250505"/>
                          <a:gd name="connsiteX15" fmla="*/ 6246183 w 6246183"/>
                          <a:gd name="connsiteY15" fmla="*/ 2134498 h 3250505"/>
                          <a:gd name="connsiteX16" fmla="*/ 6246183 w 6246183"/>
                          <a:gd name="connsiteY16" fmla="*/ 2741259 h 3250505"/>
                          <a:gd name="connsiteX17" fmla="*/ 6246183 w 6246183"/>
                          <a:gd name="connsiteY17" fmla="*/ 3250505 h 3250505"/>
                          <a:gd name="connsiteX18" fmla="*/ 5865734 w 6246183"/>
                          <a:gd name="connsiteY18" fmla="*/ 3250505 h 3250505"/>
                          <a:gd name="connsiteX19" fmla="*/ 5235437 w 6246183"/>
                          <a:gd name="connsiteY19" fmla="*/ 3250505 h 3250505"/>
                          <a:gd name="connsiteX20" fmla="*/ 4605140 w 6246183"/>
                          <a:gd name="connsiteY20" fmla="*/ 3250505 h 3250505"/>
                          <a:gd name="connsiteX21" fmla="*/ 3974844 w 6246183"/>
                          <a:gd name="connsiteY21" fmla="*/ 3250505 h 3250505"/>
                          <a:gd name="connsiteX22" fmla="*/ 3531933 w 6246183"/>
                          <a:gd name="connsiteY22" fmla="*/ 3250505 h 3250505"/>
                          <a:gd name="connsiteX23" fmla="*/ 3026560 w 6246183"/>
                          <a:gd name="connsiteY23" fmla="*/ 3250505 h 3250505"/>
                          <a:gd name="connsiteX24" fmla="*/ 2583648 w 6246183"/>
                          <a:gd name="connsiteY24" fmla="*/ 3250505 h 3250505"/>
                          <a:gd name="connsiteX25" fmla="*/ 2015814 w 6246183"/>
                          <a:gd name="connsiteY25" fmla="*/ 3250505 h 3250505"/>
                          <a:gd name="connsiteX26" fmla="*/ 1572902 w 6246183"/>
                          <a:gd name="connsiteY26" fmla="*/ 3250505 h 3250505"/>
                          <a:gd name="connsiteX27" fmla="*/ 942606 w 6246183"/>
                          <a:gd name="connsiteY27" fmla="*/ 3250505 h 3250505"/>
                          <a:gd name="connsiteX28" fmla="*/ 499695 w 6246183"/>
                          <a:gd name="connsiteY28" fmla="*/ 3250505 h 3250505"/>
                          <a:gd name="connsiteX29" fmla="*/ 0 w 6246183"/>
                          <a:gd name="connsiteY29" fmla="*/ 3250505 h 3250505"/>
                          <a:gd name="connsiteX30" fmla="*/ 0 w 6246183"/>
                          <a:gd name="connsiteY30" fmla="*/ 2773764 h 3250505"/>
                          <a:gd name="connsiteX31" fmla="*/ 0 w 6246183"/>
                          <a:gd name="connsiteY31" fmla="*/ 2264518 h 3250505"/>
                          <a:gd name="connsiteX32" fmla="*/ 0 w 6246183"/>
                          <a:gd name="connsiteY32" fmla="*/ 1787778 h 3250505"/>
                          <a:gd name="connsiteX33" fmla="*/ 0 w 6246183"/>
                          <a:gd name="connsiteY33" fmla="*/ 1278532 h 3250505"/>
                          <a:gd name="connsiteX34" fmla="*/ 0 w 6246183"/>
                          <a:gd name="connsiteY34" fmla="*/ 736781 h 3250505"/>
                          <a:gd name="connsiteX35" fmla="*/ 0 w 6246183"/>
                          <a:gd name="connsiteY35" fmla="*/ 0 h 32505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</a:cxnLst>
                        <a:rect l="l" t="t" r="r" b="b"/>
                        <a:pathLst>
                          <a:path w="6246183" h="3250505" fill="none" extrusionOk="0">
                            <a:moveTo>
                              <a:pt x="0" y="0"/>
                            </a:moveTo>
                            <a:cubicBezTo>
                              <a:pt x="119070" y="-62331"/>
                              <a:pt x="369030" y="47638"/>
                              <a:pt x="567835" y="0"/>
                            </a:cubicBezTo>
                            <a:cubicBezTo>
                              <a:pt x="766640" y="-47638"/>
                              <a:pt x="1099648" y="21215"/>
                              <a:pt x="1260593" y="0"/>
                            </a:cubicBezTo>
                            <a:cubicBezTo>
                              <a:pt x="1421538" y="-21215"/>
                              <a:pt x="1664171" y="28112"/>
                              <a:pt x="1828428" y="0"/>
                            </a:cubicBezTo>
                            <a:cubicBezTo>
                              <a:pt x="1992686" y="-28112"/>
                              <a:pt x="2237154" y="16498"/>
                              <a:pt x="2521187" y="0"/>
                            </a:cubicBezTo>
                            <a:cubicBezTo>
                              <a:pt x="2805220" y="-16498"/>
                              <a:pt x="2927479" y="48206"/>
                              <a:pt x="3213945" y="0"/>
                            </a:cubicBezTo>
                            <a:cubicBezTo>
                              <a:pt x="3500411" y="-48206"/>
                              <a:pt x="3562754" y="47319"/>
                              <a:pt x="3656856" y="0"/>
                            </a:cubicBezTo>
                            <a:cubicBezTo>
                              <a:pt x="3750958" y="-47319"/>
                              <a:pt x="3949509" y="34902"/>
                              <a:pt x="4037306" y="0"/>
                            </a:cubicBezTo>
                            <a:cubicBezTo>
                              <a:pt x="4125103" y="-34902"/>
                              <a:pt x="4434068" y="49309"/>
                              <a:pt x="4730064" y="0"/>
                            </a:cubicBezTo>
                            <a:cubicBezTo>
                              <a:pt x="5026060" y="-49309"/>
                              <a:pt x="5053522" y="8776"/>
                              <a:pt x="5235437" y="0"/>
                            </a:cubicBezTo>
                            <a:cubicBezTo>
                              <a:pt x="5417352" y="-8776"/>
                              <a:pt x="5440292" y="38267"/>
                              <a:pt x="5615886" y="0"/>
                            </a:cubicBezTo>
                            <a:cubicBezTo>
                              <a:pt x="5791480" y="-38267"/>
                              <a:pt x="6004663" y="30595"/>
                              <a:pt x="6246183" y="0"/>
                            </a:cubicBezTo>
                            <a:cubicBezTo>
                              <a:pt x="6292623" y="121489"/>
                              <a:pt x="6214152" y="393528"/>
                              <a:pt x="6246183" y="509246"/>
                            </a:cubicBezTo>
                            <a:cubicBezTo>
                              <a:pt x="6278214" y="624964"/>
                              <a:pt x="6208015" y="806416"/>
                              <a:pt x="6246183" y="1050997"/>
                            </a:cubicBezTo>
                            <a:cubicBezTo>
                              <a:pt x="6284351" y="1295578"/>
                              <a:pt x="6228583" y="1335831"/>
                              <a:pt x="6246183" y="1527737"/>
                            </a:cubicBezTo>
                            <a:cubicBezTo>
                              <a:pt x="6263783" y="1719643"/>
                              <a:pt x="6232077" y="1950010"/>
                              <a:pt x="6246183" y="2134498"/>
                            </a:cubicBezTo>
                            <a:cubicBezTo>
                              <a:pt x="6260289" y="2318986"/>
                              <a:pt x="6185189" y="2444735"/>
                              <a:pt x="6246183" y="2741259"/>
                            </a:cubicBezTo>
                            <a:cubicBezTo>
                              <a:pt x="6307177" y="3037783"/>
                              <a:pt x="6227718" y="3023864"/>
                              <a:pt x="6246183" y="3250505"/>
                            </a:cubicBezTo>
                            <a:cubicBezTo>
                              <a:pt x="6103842" y="3293604"/>
                              <a:pt x="5956793" y="3230676"/>
                              <a:pt x="5865734" y="3250505"/>
                            </a:cubicBezTo>
                            <a:cubicBezTo>
                              <a:pt x="5774675" y="3270334"/>
                              <a:pt x="5523153" y="3203525"/>
                              <a:pt x="5235437" y="3250505"/>
                            </a:cubicBezTo>
                            <a:cubicBezTo>
                              <a:pt x="4947721" y="3297485"/>
                              <a:pt x="4746917" y="3211310"/>
                              <a:pt x="4605140" y="3250505"/>
                            </a:cubicBezTo>
                            <a:cubicBezTo>
                              <a:pt x="4463363" y="3289700"/>
                              <a:pt x="4214208" y="3192696"/>
                              <a:pt x="3974844" y="3250505"/>
                            </a:cubicBezTo>
                            <a:cubicBezTo>
                              <a:pt x="3735480" y="3308314"/>
                              <a:pt x="3705228" y="3241512"/>
                              <a:pt x="3531933" y="3250505"/>
                            </a:cubicBezTo>
                            <a:cubicBezTo>
                              <a:pt x="3358638" y="3259498"/>
                              <a:pt x="3257076" y="3223964"/>
                              <a:pt x="3026560" y="3250505"/>
                            </a:cubicBezTo>
                            <a:cubicBezTo>
                              <a:pt x="2796044" y="3277046"/>
                              <a:pt x="2712752" y="3212714"/>
                              <a:pt x="2583648" y="3250505"/>
                            </a:cubicBezTo>
                            <a:cubicBezTo>
                              <a:pt x="2454544" y="3288296"/>
                              <a:pt x="2219154" y="3214007"/>
                              <a:pt x="2015814" y="3250505"/>
                            </a:cubicBezTo>
                            <a:cubicBezTo>
                              <a:pt x="1812474" y="3287003"/>
                              <a:pt x="1690431" y="3200484"/>
                              <a:pt x="1572902" y="3250505"/>
                            </a:cubicBezTo>
                            <a:cubicBezTo>
                              <a:pt x="1455373" y="3300526"/>
                              <a:pt x="1160434" y="3216736"/>
                              <a:pt x="942606" y="3250505"/>
                            </a:cubicBezTo>
                            <a:cubicBezTo>
                              <a:pt x="724778" y="3284274"/>
                              <a:pt x="718915" y="3239332"/>
                              <a:pt x="499695" y="3250505"/>
                            </a:cubicBezTo>
                            <a:cubicBezTo>
                              <a:pt x="280475" y="3261678"/>
                              <a:pt x="196237" y="3198238"/>
                              <a:pt x="0" y="3250505"/>
                            </a:cubicBezTo>
                            <a:cubicBezTo>
                              <a:pt x="-20637" y="3052639"/>
                              <a:pt x="46124" y="2874655"/>
                              <a:pt x="0" y="2773764"/>
                            </a:cubicBezTo>
                            <a:cubicBezTo>
                              <a:pt x="-46124" y="2672873"/>
                              <a:pt x="14617" y="2470967"/>
                              <a:pt x="0" y="2264518"/>
                            </a:cubicBezTo>
                            <a:cubicBezTo>
                              <a:pt x="-14617" y="2058069"/>
                              <a:pt x="23585" y="2008080"/>
                              <a:pt x="0" y="1787778"/>
                            </a:cubicBezTo>
                            <a:cubicBezTo>
                              <a:pt x="-23585" y="1567476"/>
                              <a:pt x="19945" y="1439876"/>
                              <a:pt x="0" y="1278532"/>
                            </a:cubicBezTo>
                            <a:cubicBezTo>
                              <a:pt x="-19945" y="1117188"/>
                              <a:pt x="30965" y="872177"/>
                              <a:pt x="0" y="736781"/>
                            </a:cubicBezTo>
                            <a:cubicBezTo>
                              <a:pt x="-30965" y="601385"/>
                              <a:pt x="65256" y="355574"/>
                              <a:pt x="0" y="0"/>
                            </a:cubicBezTo>
                            <a:close/>
                          </a:path>
                          <a:path w="6246183" h="3250505" stroke="0" extrusionOk="0">
                            <a:moveTo>
                              <a:pt x="0" y="0"/>
                            </a:moveTo>
                            <a:cubicBezTo>
                              <a:pt x="95042" y="-667"/>
                              <a:pt x="269182" y="43372"/>
                              <a:pt x="442911" y="0"/>
                            </a:cubicBezTo>
                            <a:cubicBezTo>
                              <a:pt x="616640" y="-43372"/>
                              <a:pt x="814348" y="14266"/>
                              <a:pt x="1010746" y="0"/>
                            </a:cubicBezTo>
                            <a:cubicBezTo>
                              <a:pt x="1207144" y="-14266"/>
                              <a:pt x="1339754" y="868"/>
                              <a:pt x="1453657" y="0"/>
                            </a:cubicBezTo>
                            <a:cubicBezTo>
                              <a:pt x="1567560" y="-868"/>
                              <a:pt x="1885767" y="6163"/>
                              <a:pt x="2146416" y="0"/>
                            </a:cubicBezTo>
                            <a:cubicBezTo>
                              <a:pt x="2407065" y="-6163"/>
                              <a:pt x="2462512" y="75391"/>
                              <a:pt x="2776712" y="0"/>
                            </a:cubicBezTo>
                            <a:cubicBezTo>
                              <a:pt x="3090912" y="-75391"/>
                              <a:pt x="3025532" y="41868"/>
                              <a:pt x="3157162" y="0"/>
                            </a:cubicBezTo>
                            <a:cubicBezTo>
                              <a:pt x="3288792" y="-41868"/>
                              <a:pt x="3651475" y="67977"/>
                              <a:pt x="3849920" y="0"/>
                            </a:cubicBezTo>
                            <a:cubicBezTo>
                              <a:pt x="4048365" y="-67977"/>
                              <a:pt x="4153536" y="43458"/>
                              <a:pt x="4230369" y="0"/>
                            </a:cubicBezTo>
                            <a:cubicBezTo>
                              <a:pt x="4307202" y="-43458"/>
                              <a:pt x="4652930" y="65091"/>
                              <a:pt x="4923128" y="0"/>
                            </a:cubicBezTo>
                            <a:cubicBezTo>
                              <a:pt x="5193326" y="-65091"/>
                              <a:pt x="5208851" y="36320"/>
                              <a:pt x="5303577" y="0"/>
                            </a:cubicBezTo>
                            <a:cubicBezTo>
                              <a:pt x="5398303" y="-36320"/>
                              <a:pt x="5872711" y="53274"/>
                              <a:pt x="6246183" y="0"/>
                            </a:cubicBezTo>
                            <a:cubicBezTo>
                              <a:pt x="6260427" y="91395"/>
                              <a:pt x="6230281" y="304469"/>
                              <a:pt x="6246183" y="444236"/>
                            </a:cubicBezTo>
                            <a:cubicBezTo>
                              <a:pt x="6262085" y="584003"/>
                              <a:pt x="6199842" y="771748"/>
                              <a:pt x="6246183" y="920976"/>
                            </a:cubicBezTo>
                            <a:cubicBezTo>
                              <a:pt x="6292524" y="1070204"/>
                              <a:pt x="6188492" y="1221893"/>
                              <a:pt x="6246183" y="1430222"/>
                            </a:cubicBezTo>
                            <a:cubicBezTo>
                              <a:pt x="6303874" y="1638551"/>
                              <a:pt x="6237980" y="1746669"/>
                              <a:pt x="6246183" y="2004478"/>
                            </a:cubicBezTo>
                            <a:cubicBezTo>
                              <a:pt x="6254386" y="2262287"/>
                              <a:pt x="6243132" y="2377197"/>
                              <a:pt x="6246183" y="2513724"/>
                            </a:cubicBezTo>
                            <a:cubicBezTo>
                              <a:pt x="6249234" y="2650251"/>
                              <a:pt x="6166647" y="3005879"/>
                              <a:pt x="6246183" y="3250505"/>
                            </a:cubicBezTo>
                            <a:cubicBezTo>
                              <a:pt x="5982725" y="3253905"/>
                              <a:pt x="5829801" y="3180228"/>
                              <a:pt x="5615886" y="3250505"/>
                            </a:cubicBezTo>
                            <a:cubicBezTo>
                              <a:pt x="5401971" y="3320782"/>
                              <a:pt x="5338696" y="3221705"/>
                              <a:pt x="5172975" y="3250505"/>
                            </a:cubicBezTo>
                            <a:cubicBezTo>
                              <a:pt x="5007254" y="3279305"/>
                              <a:pt x="4982060" y="3238500"/>
                              <a:pt x="4792526" y="3250505"/>
                            </a:cubicBezTo>
                            <a:cubicBezTo>
                              <a:pt x="4602992" y="3262510"/>
                              <a:pt x="4565453" y="3201385"/>
                              <a:pt x="4349615" y="3250505"/>
                            </a:cubicBezTo>
                            <a:cubicBezTo>
                              <a:pt x="4133777" y="3299625"/>
                              <a:pt x="3983438" y="3188740"/>
                              <a:pt x="3781780" y="3250505"/>
                            </a:cubicBezTo>
                            <a:cubicBezTo>
                              <a:pt x="3580122" y="3312270"/>
                              <a:pt x="3561566" y="3239178"/>
                              <a:pt x="3401331" y="3250505"/>
                            </a:cubicBezTo>
                            <a:cubicBezTo>
                              <a:pt x="3241096" y="3261832"/>
                              <a:pt x="3112506" y="3188274"/>
                              <a:pt x="2833496" y="3250505"/>
                            </a:cubicBezTo>
                            <a:cubicBezTo>
                              <a:pt x="2554487" y="3312736"/>
                              <a:pt x="2570207" y="3228814"/>
                              <a:pt x="2453046" y="3250505"/>
                            </a:cubicBezTo>
                            <a:cubicBezTo>
                              <a:pt x="2335885" y="3272196"/>
                              <a:pt x="2261093" y="3222705"/>
                              <a:pt x="2072597" y="3250505"/>
                            </a:cubicBezTo>
                            <a:cubicBezTo>
                              <a:pt x="1884101" y="3278305"/>
                              <a:pt x="1789929" y="3214967"/>
                              <a:pt x="1692148" y="3250505"/>
                            </a:cubicBezTo>
                            <a:cubicBezTo>
                              <a:pt x="1594367" y="3286043"/>
                              <a:pt x="1452706" y="3221996"/>
                              <a:pt x="1311698" y="3250505"/>
                            </a:cubicBezTo>
                            <a:cubicBezTo>
                              <a:pt x="1170690" y="3279014"/>
                              <a:pt x="822426" y="3200285"/>
                              <a:pt x="681402" y="3250505"/>
                            </a:cubicBezTo>
                            <a:cubicBezTo>
                              <a:pt x="540378" y="3300725"/>
                              <a:pt x="331845" y="3193535"/>
                              <a:pt x="0" y="3250505"/>
                            </a:cubicBezTo>
                            <a:cubicBezTo>
                              <a:pt x="-57725" y="3100516"/>
                              <a:pt x="25320" y="2852199"/>
                              <a:pt x="0" y="2708754"/>
                            </a:cubicBezTo>
                            <a:cubicBezTo>
                              <a:pt x="-25320" y="2565309"/>
                              <a:pt x="11247" y="2408361"/>
                              <a:pt x="0" y="2199508"/>
                            </a:cubicBezTo>
                            <a:cubicBezTo>
                              <a:pt x="-11247" y="1990655"/>
                              <a:pt x="50865" y="1920806"/>
                              <a:pt x="0" y="1690263"/>
                            </a:cubicBezTo>
                            <a:cubicBezTo>
                              <a:pt x="-50865" y="1459721"/>
                              <a:pt x="48184" y="1427208"/>
                              <a:pt x="0" y="1246027"/>
                            </a:cubicBezTo>
                            <a:cubicBezTo>
                              <a:pt x="-48184" y="1064846"/>
                              <a:pt x="50050" y="965573"/>
                              <a:pt x="0" y="769286"/>
                            </a:cubicBezTo>
                            <a:cubicBezTo>
                              <a:pt x="-50050" y="572999"/>
                              <a:pt x="51804" y="3425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กล่องข้อความ 11">
                <a:extLst>
                  <a:ext uri="{FF2B5EF4-FFF2-40B4-BE49-F238E27FC236}">
                    <a16:creationId xmlns:a16="http://schemas.microsoft.com/office/drawing/2014/main" id="{386CCA05-008C-4DA4-6773-517448291DB7}"/>
                  </a:ext>
                </a:extLst>
              </p:cNvPr>
              <p:cNvSpPr txBox="1"/>
              <p:nvPr/>
            </p:nvSpPr>
            <p:spPr>
              <a:xfrm>
                <a:off x="5740544" y="997335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ที่ดีที่สุดเพื่อนำไปใช้ในกระบวนการ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5" name="กล่องข้อความ 11">
                <a:extLst>
                  <a:ext uri="{FF2B5EF4-FFF2-40B4-BE49-F238E27FC236}">
                    <a16:creationId xmlns:a16="http://schemas.microsoft.com/office/drawing/2014/main" id="{386CCA05-008C-4DA4-6773-517448291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4" y="997335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392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ลูกศรเชื่อมต่อแบบตรง 9">
            <a:extLst>
              <a:ext uri="{FF2B5EF4-FFF2-40B4-BE49-F238E27FC236}">
                <a16:creationId xmlns:a16="http://schemas.microsoft.com/office/drawing/2014/main" id="{93EE1639-114C-ADCC-7EA3-16673048BD5D}"/>
              </a:ext>
            </a:extLst>
          </p:cNvPr>
          <p:cNvCxnSpPr>
            <a:cxnSpLocks/>
          </p:cNvCxnSpPr>
          <p:nvPr/>
        </p:nvCxnSpPr>
        <p:spPr>
          <a:xfrm>
            <a:off x="4858789" y="2938015"/>
            <a:ext cx="881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55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สี่เหลี่ยมผืนผ้า: มุมมน 9">
                <a:extLst>
                  <a:ext uri="{FF2B5EF4-FFF2-40B4-BE49-F238E27FC236}">
                    <a16:creationId xmlns:a16="http://schemas.microsoft.com/office/drawing/2014/main" id="{039B709C-294D-ADA8-3C02-0F86E9A18123}"/>
                  </a:ext>
                </a:extLst>
              </p:cNvPr>
              <p:cNvSpPr/>
              <p:nvPr/>
            </p:nvSpPr>
            <p:spPr>
              <a:xfrm>
                <a:off x="374890" y="3574102"/>
                <a:ext cx="4341827" cy="93566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463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63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63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463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63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sz="1463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den>
                      </m:f>
                      <m:r>
                        <a:rPr lang="en-US" sz="1463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63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63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63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63" dirty="0"/>
              </a:p>
            </p:txBody>
          </p:sp>
        </mc:Choice>
        <mc:Fallback>
          <p:sp>
            <p:nvSpPr>
              <p:cNvPr id="2" name="สี่เหลี่ยมผืนผ้า: มุมมน 9">
                <a:extLst>
                  <a:ext uri="{FF2B5EF4-FFF2-40B4-BE49-F238E27FC236}">
                    <a16:creationId xmlns:a16="http://schemas.microsoft.com/office/drawing/2014/main" id="{039B709C-294D-ADA8-3C02-0F86E9A18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0" y="3574102"/>
                <a:ext cx="4341827" cy="93566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สี่เหลี่ยมผืนผ้า: มุมมน 10">
                <a:extLst>
                  <a:ext uri="{FF2B5EF4-FFF2-40B4-BE49-F238E27FC236}">
                    <a16:creationId xmlns:a16="http://schemas.microsoft.com/office/drawing/2014/main" id="{CBAD3F7F-2D09-C387-A765-F507F960C0E1}"/>
                  </a:ext>
                </a:extLst>
              </p:cNvPr>
              <p:cNvSpPr/>
              <p:nvPr/>
            </p:nvSpPr>
            <p:spPr>
              <a:xfrm>
                <a:off x="296506" y="1429537"/>
                <a:ext cx="5419395" cy="935660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63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63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63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63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63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63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63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63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63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63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sz="1463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den>
                      </m:f>
                      <m:r>
                        <a:rPr lang="en-US" sz="1463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63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63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63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63" dirty="0"/>
              </a:p>
            </p:txBody>
          </p:sp>
        </mc:Choice>
        <mc:Fallback>
          <p:sp>
            <p:nvSpPr>
              <p:cNvPr id="3" name="สี่เหลี่ยมผืนผ้า: มุมมน 10">
                <a:extLst>
                  <a:ext uri="{FF2B5EF4-FFF2-40B4-BE49-F238E27FC236}">
                    <a16:creationId xmlns:a16="http://schemas.microsoft.com/office/drawing/2014/main" id="{CBAD3F7F-2D09-C387-A765-F507F960C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06" y="1429537"/>
                <a:ext cx="5419395" cy="93566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สี่เหลี่ยมผืนผ้า: มุมมน 11">
            <a:extLst>
              <a:ext uri="{FF2B5EF4-FFF2-40B4-BE49-F238E27FC236}">
                <a16:creationId xmlns:a16="http://schemas.microsoft.com/office/drawing/2014/main" id="{D930FAE0-55EE-E2F8-A592-5E408C2B0771}"/>
              </a:ext>
            </a:extLst>
          </p:cNvPr>
          <p:cNvSpPr/>
          <p:nvPr/>
        </p:nvSpPr>
        <p:spPr>
          <a:xfrm>
            <a:off x="374890" y="2866423"/>
            <a:ext cx="2092529" cy="40896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88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B Ozone X" panose="02000506090000020004" pitchFamily="2" charset="-34"/>
                <a:cs typeface="DB Ozone X" panose="02000506090000020004" pitchFamily="2" charset="-34"/>
              </a:rPr>
              <a:t>Happycat</a:t>
            </a:r>
            <a:endParaRPr lang="en-US" sz="1788" dirty="0">
              <a:solidFill>
                <a:schemeClr val="tx1">
                  <a:lumMod val="95000"/>
                  <a:lumOff val="5000"/>
                </a:schemeClr>
              </a:solidFill>
              <a:latin typeface="DB Ozone X" panose="02000506090000020004" pitchFamily="2" charset="-34"/>
              <a:cs typeface="DB Ozone X" panose="02000506090000020004" pitchFamily="2" charset="-34"/>
            </a:endParaRPr>
          </a:p>
        </p:txBody>
      </p:sp>
      <p:sp>
        <p:nvSpPr>
          <p:cNvPr id="5" name="สี่เหลี่ยมผืนผ้า: มุมมน 12">
            <a:extLst>
              <a:ext uri="{FF2B5EF4-FFF2-40B4-BE49-F238E27FC236}">
                <a16:creationId xmlns:a16="http://schemas.microsoft.com/office/drawing/2014/main" id="{7C60B53A-AE56-5482-4401-907ACA111760}"/>
              </a:ext>
            </a:extLst>
          </p:cNvPr>
          <p:cNvSpPr/>
          <p:nvPr/>
        </p:nvSpPr>
        <p:spPr>
          <a:xfrm>
            <a:off x="321906" y="770692"/>
            <a:ext cx="2092529" cy="408963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88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B Ozone X" panose="02000506090000020004" pitchFamily="2" charset="-34"/>
                <a:cs typeface="DB Ozone X" panose="02000506090000020004" pitchFamily="2" charset="-34"/>
              </a:rPr>
              <a:t>HGBat</a:t>
            </a:r>
            <a:endParaRPr lang="en-US" sz="1788" dirty="0">
              <a:solidFill>
                <a:schemeClr val="tx1">
                  <a:lumMod val="95000"/>
                  <a:lumOff val="5000"/>
                </a:schemeClr>
              </a:solidFill>
              <a:latin typeface="DB Ozone X" panose="02000506090000020004" pitchFamily="2" charset="-34"/>
              <a:cs typeface="DB Ozone X" panose="02000506090000020004" pitchFamily="2" charset="-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สี่เหลี่ยมผืนผ้า: มุมมน 13">
                <a:extLst>
                  <a:ext uri="{FF2B5EF4-FFF2-40B4-BE49-F238E27FC236}">
                    <a16:creationId xmlns:a16="http://schemas.microsoft.com/office/drawing/2014/main" id="{E795996F-3824-686B-7D84-C00EDADC5F8B}"/>
                  </a:ext>
                </a:extLst>
              </p:cNvPr>
              <p:cNvSpPr/>
              <p:nvPr/>
            </p:nvSpPr>
            <p:spPr>
              <a:xfrm>
                <a:off x="6602963" y="1429537"/>
                <a:ext cx="4341827" cy="93566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63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63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63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463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463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63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63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463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463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63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p>
                          </m:sSup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63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  <m:sSup>
                            <m:sSupPr>
                              <m:ctrlP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63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สี่เหลี่ยมผืนผ้า: มุมมน 13">
                <a:extLst>
                  <a:ext uri="{FF2B5EF4-FFF2-40B4-BE49-F238E27FC236}">
                    <a16:creationId xmlns:a16="http://schemas.microsoft.com/office/drawing/2014/main" id="{E795996F-3824-686B-7D84-C00EDADC5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963" y="1429537"/>
                <a:ext cx="4341827" cy="935660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 l="-10504" t="-58065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สี่เหลี่ยมผืนผ้า: มุมมน 14">
            <a:extLst>
              <a:ext uri="{FF2B5EF4-FFF2-40B4-BE49-F238E27FC236}">
                <a16:creationId xmlns:a16="http://schemas.microsoft.com/office/drawing/2014/main" id="{0BC361EA-D2B1-B7AE-6DE1-3B6CFB72B408}"/>
              </a:ext>
            </a:extLst>
          </p:cNvPr>
          <p:cNvSpPr/>
          <p:nvPr/>
        </p:nvSpPr>
        <p:spPr>
          <a:xfrm>
            <a:off x="6602963" y="794019"/>
            <a:ext cx="2092529" cy="40896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88" dirty="0">
                <a:solidFill>
                  <a:schemeClr val="tx1">
                    <a:lumMod val="95000"/>
                    <a:lumOff val="5000"/>
                  </a:schemeClr>
                </a:solidFill>
                <a:latin typeface="DB Ozone X" panose="02000506090000020004" pitchFamily="2" charset="-34"/>
                <a:cs typeface="DB Ozone X" panose="02000506090000020004" pitchFamily="2" charset="-34"/>
              </a:rPr>
              <a:t>Scaffer2</a:t>
            </a:r>
          </a:p>
        </p:txBody>
      </p:sp>
      <p:sp>
        <p:nvSpPr>
          <p:cNvPr id="8" name="สี่เหลี่ยมผืนผ้า: มุมมน 11">
            <a:extLst>
              <a:ext uri="{FF2B5EF4-FFF2-40B4-BE49-F238E27FC236}">
                <a16:creationId xmlns:a16="http://schemas.microsoft.com/office/drawing/2014/main" id="{3E613D82-7505-E7F3-6584-597CCBAE6E4D}"/>
              </a:ext>
            </a:extLst>
          </p:cNvPr>
          <p:cNvSpPr/>
          <p:nvPr/>
        </p:nvSpPr>
        <p:spPr>
          <a:xfrm>
            <a:off x="6602963" y="2866424"/>
            <a:ext cx="2092529" cy="40896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88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B Ozone X" panose="02000506090000020004" pitchFamily="2" charset="-34"/>
                <a:cs typeface="DB Ozone X" panose="02000506090000020004" pitchFamily="2" charset="-34"/>
              </a:rPr>
              <a:t>Scaffer</a:t>
            </a:r>
            <a:r>
              <a:rPr lang="en-US" sz="1788" dirty="0">
                <a:solidFill>
                  <a:schemeClr val="tx1">
                    <a:lumMod val="95000"/>
                    <a:lumOff val="5000"/>
                  </a:schemeClr>
                </a:solidFill>
                <a:latin typeface="DB Ozone X" panose="02000506090000020004" pitchFamily="2" charset="-34"/>
                <a:cs typeface="DB Ozone X" panose="02000506090000020004" pitchFamily="2" charset="-34"/>
              </a:rPr>
              <a:t> F6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สี่เหลี่ยมผืนผ้า: มุมมน 13">
                <a:extLst>
                  <a:ext uri="{FF2B5EF4-FFF2-40B4-BE49-F238E27FC236}">
                    <a16:creationId xmlns:a16="http://schemas.microsoft.com/office/drawing/2014/main" id="{CE5EB154-0533-AC2D-C7DE-13E34D7193A1}"/>
                  </a:ext>
                </a:extLst>
              </p:cNvPr>
              <p:cNvSpPr/>
              <p:nvPr/>
            </p:nvSpPr>
            <p:spPr>
              <a:xfrm>
                <a:off x="6602963" y="3628144"/>
                <a:ext cx="5514392" cy="93566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463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63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sz="1463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463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63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63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463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463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463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463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463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63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sz="1463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63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63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63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63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63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)/</m:t>
                          </m:r>
                          <m:sSup>
                            <m:sSupPr>
                              <m:ctrlPr>
                                <a:rPr lang="en-US" sz="1463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63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63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63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63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63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63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001</m:t>
                              </m:r>
                              <m:r>
                                <a:rPr lang="en-US" sz="1463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463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63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463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1463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63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สี่เหลี่ยมผืนผ้า: มุมมน 13">
                <a:extLst>
                  <a:ext uri="{FF2B5EF4-FFF2-40B4-BE49-F238E27FC236}">
                    <a16:creationId xmlns:a16="http://schemas.microsoft.com/office/drawing/2014/main" id="{CE5EB154-0533-AC2D-C7DE-13E34D719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963" y="3628144"/>
                <a:ext cx="5514392" cy="935660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07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EFBF30-FAA0-38AE-5BDE-2368E2F03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0248"/>
              </p:ext>
            </p:extLst>
          </p:nvPr>
        </p:nvGraphicFramePr>
        <p:xfrm>
          <a:off x="625150" y="728995"/>
          <a:ext cx="11234058" cy="4990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2370">
                  <a:extLst>
                    <a:ext uri="{9D8B030D-6E8A-4147-A177-3AD203B41FA5}">
                      <a16:colId xmlns:a16="http://schemas.microsoft.com/office/drawing/2014/main" val="2510687946"/>
                    </a:ext>
                  </a:extLst>
                </a:gridCol>
                <a:gridCol w="1352316">
                  <a:extLst>
                    <a:ext uri="{9D8B030D-6E8A-4147-A177-3AD203B41FA5}">
                      <a16:colId xmlns:a16="http://schemas.microsoft.com/office/drawing/2014/main" val="1303176987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2314755053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4076557027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770771967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3680005451"/>
                    </a:ext>
                  </a:extLst>
                </a:gridCol>
              </a:tblGrid>
              <a:tr h="71295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HGBat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ScafferF6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Scaffer2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HappyCat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Win/Lose/equal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79592"/>
                  </a:ext>
                </a:extLst>
              </a:tr>
              <a:tr h="7129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StandartDSIDE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18408"/>
                  </a:ext>
                </a:extLst>
              </a:tr>
              <a:tr h="7129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DSIDEmixbestMed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1/2/1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972369"/>
                  </a:ext>
                </a:extLst>
              </a:tr>
              <a:tr h="7129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DSIDEmixbestMean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1/2/1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746185"/>
                  </a:ext>
                </a:extLst>
              </a:tr>
              <a:tr h="712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DSIDEselectbestMed</a:t>
                      </a:r>
                      <a:endParaRPr 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5.42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3/0/1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13143"/>
                  </a:ext>
                </a:extLst>
              </a:tr>
              <a:tr h="712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DSIDEselectbestMean</a:t>
                      </a:r>
                      <a:endParaRPr 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3/0/1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930399"/>
                  </a:ext>
                </a:extLst>
              </a:tr>
              <a:tr h="7129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DSIDEselectbestMedMean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0.072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5.42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2/1/1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82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6651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2">
      <a:majorFont>
        <a:latin typeface="DB Ozone X"/>
        <a:ea typeface=""/>
        <a:cs typeface="DB Ozone X"/>
      </a:majorFont>
      <a:minorFont>
        <a:latin typeface="DB Ozone X"/>
        <a:ea typeface=""/>
        <a:cs typeface="DB Ozone X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{5A696FF9-C30A-49B7-8667-137DE49DEB50}tf22712842_win32</Template>
  <TotalTime>157</TotalTime>
  <Words>966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DB Ozone X</vt:lpstr>
      <vt:lpstr>Franklin Gothic Book</vt:lpstr>
      <vt:lpstr>Wingdings</vt:lpstr>
      <vt:lpstr>1_RetrospectVTI</vt:lpstr>
      <vt:lpstr>Adaptive DSIDE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สรุปผลการทดลอง(30 dimension)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DSIDE</dc:title>
  <dc:creator>Patipan Polvirat</dc:creator>
  <cp:lastModifiedBy>Patipan Polvirat</cp:lastModifiedBy>
  <cp:revision>4</cp:revision>
  <dcterms:created xsi:type="dcterms:W3CDTF">2022-08-24T03:09:24Z</dcterms:created>
  <dcterms:modified xsi:type="dcterms:W3CDTF">2022-08-24T11:31:11Z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