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notesMasterIdLst>
    <p:notesMasterId r:id="rId22"/>
  </p:notesMasterIdLst>
  <p:sldIdLst>
    <p:sldId id="256" r:id="rId5"/>
    <p:sldId id="257" r:id="rId6"/>
    <p:sldId id="267" r:id="rId7"/>
    <p:sldId id="268" r:id="rId8"/>
    <p:sldId id="269" r:id="rId9"/>
    <p:sldId id="270" r:id="rId10"/>
    <p:sldId id="271" r:id="rId11"/>
    <p:sldId id="272" r:id="rId12"/>
    <p:sldId id="259" r:id="rId13"/>
    <p:sldId id="260" r:id="rId14"/>
    <p:sldId id="261" r:id="rId15"/>
    <p:sldId id="273" r:id="rId16"/>
    <p:sldId id="274" r:id="rId17"/>
    <p:sldId id="275" r:id="rId18"/>
    <p:sldId id="266" r:id="rId19"/>
    <p:sldId id="276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5" autoAdjust="0"/>
    <p:restoredTop sz="94660"/>
  </p:normalViewPr>
  <p:slideViewPr>
    <p:cSldViewPr>
      <p:cViewPr varScale="1">
        <p:scale>
          <a:sx n="86" d="100"/>
          <a:sy n="86" d="100"/>
        </p:scale>
        <p:origin x="91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รายละเอียดเริ่มต้นของหลักสูตร 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และ/หรือหนังสือ/อุปกรณ์การเรียนที่ต้องใช้ในชั้นเรียน/โครงการ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8/10/2022 8:04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8/10/2022 8:04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8/10/2022 8:04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8/10/2022 8:04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8/10/2022 8:04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8/10/2022 8:04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8/10/2022 8:04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8/10/2022 8:04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8/10/2022 8:04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8/10/2022 8:04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865" y="1755649"/>
            <a:ext cx="2153743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8/10/2022 8:04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8/10/2022 8:04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4">
            <a:extLst>
              <a:ext uri="{FF2B5EF4-FFF2-40B4-BE49-F238E27FC236}">
                <a16:creationId xmlns:a16="http://schemas.microsoft.com/office/drawing/2014/main" id="{9B8AFB58-4682-9774-D15E-F5405481A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r"/>
            <a:r>
              <a:rPr lang="en-US" dirty="0"/>
              <a:t>Adaptive DSIDE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8732-BA10-C8A8-5CA1-A6B70FD5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Unimodal function </a:t>
            </a:r>
            <a:r>
              <a:rPr lang="th-TH" dirty="0"/>
              <a:t>ที่ใช้ในการทดลอง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71D98D5-B3C8-1977-4BBD-A3EE96203D7F}"/>
                  </a:ext>
                </a:extLst>
              </p:cNvPr>
              <p:cNvSpPr/>
              <p:nvPr/>
            </p:nvSpPr>
            <p:spPr>
              <a:xfrm>
                <a:off x="228600" y="1752600"/>
                <a:ext cx="4593336" cy="990600"/>
              </a:xfrm>
              <a:custGeom>
                <a:avLst/>
                <a:gdLst>
                  <a:gd name="connsiteX0" fmla="*/ 0 w 4593336"/>
                  <a:gd name="connsiteY0" fmla="*/ 165103 h 990600"/>
                  <a:gd name="connsiteX1" fmla="*/ 165103 w 4593336"/>
                  <a:gd name="connsiteY1" fmla="*/ 0 h 990600"/>
                  <a:gd name="connsiteX2" fmla="*/ 731490 w 4593336"/>
                  <a:gd name="connsiteY2" fmla="*/ 0 h 990600"/>
                  <a:gd name="connsiteX3" fmla="*/ 1212615 w 4593336"/>
                  <a:gd name="connsiteY3" fmla="*/ 0 h 990600"/>
                  <a:gd name="connsiteX4" fmla="*/ 1779002 w 4593336"/>
                  <a:gd name="connsiteY4" fmla="*/ 0 h 990600"/>
                  <a:gd name="connsiteX5" fmla="*/ 2473283 w 4593336"/>
                  <a:gd name="connsiteY5" fmla="*/ 0 h 990600"/>
                  <a:gd name="connsiteX6" fmla="*/ 2954408 w 4593336"/>
                  <a:gd name="connsiteY6" fmla="*/ 0 h 990600"/>
                  <a:gd name="connsiteX7" fmla="*/ 3648689 w 4593336"/>
                  <a:gd name="connsiteY7" fmla="*/ 0 h 990600"/>
                  <a:gd name="connsiteX8" fmla="*/ 4428233 w 4593336"/>
                  <a:gd name="connsiteY8" fmla="*/ 0 h 990600"/>
                  <a:gd name="connsiteX9" fmla="*/ 4593336 w 4593336"/>
                  <a:gd name="connsiteY9" fmla="*/ 165103 h 990600"/>
                  <a:gd name="connsiteX10" fmla="*/ 4593336 w 4593336"/>
                  <a:gd name="connsiteY10" fmla="*/ 825497 h 990600"/>
                  <a:gd name="connsiteX11" fmla="*/ 4428233 w 4593336"/>
                  <a:gd name="connsiteY11" fmla="*/ 990600 h 990600"/>
                  <a:gd name="connsiteX12" fmla="*/ 3904477 w 4593336"/>
                  <a:gd name="connsiteY12" fmla="*/ 990600 h 990600"/>
                  <a:gd name="connsiteX13" fmla="*/ 3380721 w 4593336"/>
                  <a:gd name="connsiteY13" fmla="*/ 990600 h 990600"/>
                  <a:gd name="connsiteX14" fmla="*/ 2856965 w 4593336"/>
                  <a:gd name="connsiteY14" fmla="*/ 990600 h 990600"/>
                  <a:gd name="connsiteX15" fmla="*/ 2162684 w 4593336"/>
                  <a:gd name="connsiteY15" fmla="*/ 990600 h 990600"/>
                  <a:gd name="connsiteX16" fmla="*/ 1596297 w 4593336"/>
                  <a:gd name="connsiteY16" fmla="*/ 990600 h 990600"/>
                  <a:gd name="connsiteX17" fmla="*/ 944647 w 4593336"/>
                  <a:gd name="connsiteY17" fmla="*/ 990600 h 990600"/>
                  <a:gd name="connsiteX18" fmla="*/ 165103 w 4593336"/>
                  <a:gd name="connsiteY18" fmla="*/ 990600 h 990600"/>
                  <a:gd name="connsiteX19" fmla="*/ 0 w 4593336"/>
                  <a:gd name="connsiteY19" fmla="*/ 825497 h 990600"/>
                  <a:gd name="connsiteX20" fmla="*/ 0 w 4593336"/>
                  <a:gd name="connsiteY20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593336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319807" y="6767"/>
                      <a:pt x="481571" y="-21331"/>
                      <a:pt x="731490" y="0"/>
                    </a:cubicBezTo>
                    <a:cubicBezTo>
                      <a:pt x="981409" y="21331"/>
                      <a:pt x="1040336" y="-13684"/>
                      <a:pt x="1212615" y="0"/>
                    </a:cubicBezTo>
                    <a:cubicBezTo>
                      <a:pt x="1384895" y="13684"/>
                      <a:pt x="1522280" y="14113"/>
                      <a:pt x="1779002" y="0"/>
                    </a:cubicBezTo>
                    <a:cubicBezTo>
                      <a:pt x="2035724" y="-14113"/>
                      <a:pt x="2253828" y="23530"/>
                      <a:pt x="2473283" y="0"/>
                    </a:cubicBezTo>
                    <a:cubicBezTo>
                      <a:pt x="2692738" y="-23530"/>
                      <a:pt x="2854437" y="16145"/>
                      <a:pt x="2954408" y="0"/>
                    </a:cubicBezTo>
                    <a:cubicBezTo>
                      <a:pt x="3054379" y="-16145"/>
                      <a:pt x="3456004" y="8156"/>
                      <a:pt x="3648689" y="0"/>
                    </a:cubicBezTo>
                    <a:cubicBezTo>
                      <a:pt x="3841374" y="-8156"/>
                      <a:pt x="4154706" y="20381"/>
                      <a:pt x="4428233" y="0"/>
                    </a:cubicBezTo>
                    <a:cubicBezTo>
                      <a:pt x="4516797" y="-4593"/>
                      <a:pt x="4578461" y="82753"/>
                      <a:pt x="4593336" y="165103"/>
                    </a:cubicBezTo>
                    <a:cubicBezTo>
                      <a:pt x="4622221" y="395347"/>
                      <a:pt x="4573136" y="520818"/>
                      <a:pt x="4593336" y="825497"/>
                    </a:cubicBezTo>
                    <a:cubicBezTo>
                      <a:pt x="4594188" y="925810"/>
                      <a:pt x="4521989" y="990285"/>
                      <a:pt x="4428233" y="990600"/>
                    </a:cubicBezTo>
                    <a:cubicBezTo>
                      <a:pt x="4235475" y="964494"/>
                      <a:pt x="4126135" y="986981"/>
                      <a:pt x="3904477" y="990600"/>
                    </a:cubicBezTo>
                    <a:cubicBezTo>
                      <a:pt x="3682819" y="994219"/>
                      <a:pt x="3534276" y="994091"/>
                      <a:pt x="3380721" y="990600"/>
                    </a:cubicBezTo>
                    <a:cubicBezTo>
                      <a:pt x="3227166" y="987109"/>
                      <a:pt x="3032970" y="988722"/>
                      <a:pt x="2856965" y="990600"/>
                    </a:cubicBezTo>
                    <a:cubicBezTo>
                      <a:pt x="2680960" y="992478"/>
                      <a:pt x="2385995" y="974911"/>
                      <a:pt x="2162684" y="990600"/>
                    </a:cubicBezTo>
                    <a:cubicBezTo>
                      <a:pt x="1939373" y="1006289"/>
                      <a:pt x="1807297" y="1017211"/>
                      <a:pt x="1596297" y="990600"/>
                    </a:cubicBezTo>
                    <a:cubicBezTo>
                      <a:pt x="1385297" y="963989"/>
                      <a:pt x="1147737" y="965973"/>
                      <a:pt x="944647" y="990600"/>
                    </a:cubicBezTo>
                    <a:cubicBezTo>
                      <a:pt x="741557" y="1015228"/>
                      <a:pt x="397595" y="1005832"/>
                      <a:pt x="165103" y="990600"/>
                    </a:cubicBezTo>
                    <a:cubicBezTo>
                      <a:pt x="54939" y="1002568"/>
                      <a:pt x="-12249" y="926172"/>
                      <a:pt x="0" y="825497"/>
                    </a:cubicBezTo>
                    <a:cubicBezTo>
                      <a:pt x="22987" y="569534"/>
                      <a:pt x="-8545" y="470749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Sphere function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71D98D5-B3C8-1977-4BBD-A3EE96203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752600"/>
                <a:ext cx="4593336" cy="990600"/>
              </a:xfrm>
              <a:prstGeom prst="roundRect">
                <a:avLst/>
              </a:prstGeom>
              <a:blipFill>
                <a:blip r:embed="rId2"/>
                <a:stretch>
                  <a:fillRect l="-2362" b="-3468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4593336"/>
                          <a:gd name="connsiteY0" fmla="*/ 165103 h 990600"/>
                          <a:gd name="connsiteX1" fmla="*/ 165103 w 4593336"/>
                          <a:gd name="connsiteY1" fmla="*/ 0 h 990600"/>
                          <a:gd name="connsiteX2" fmla="*/ 731490 w 4593336"/>
                          <a:gd name="connsiteY2" fmla="*/ 0 h 990600"/>
                          <a:gd name="connsiteX3" fmla="*/ 1212615 w 4593336"/>
                          <a:gd name="connsiteY3" fmla="*/ 0 h 990600"/>
                          <a:gd name="connsiteX4" fmla="*/ 1779002 w 4593336"/>
                          <a:gd name="connsiteY4" fmla="*/ 0 h 990600"/>
                          <a:gd name="connsiteX5" fmla="*/ 2473283 w 4593336"/>
                          <a:gd name="connsiteY5" fmla="*/ 0 h 990600"/>
                          <a:gd name="connsiteX6" fmla="*/ 2954408 w 4593336"/>
                          <a:gd name="connsiteY6" fmla="*/ 0 h 990600"/>
                          <a:gd name="connsiteX7" fmla="*/ 3648689 w 4593336"/>
                          <a:gd name="connsiteY7" fmla="*/ 0 h 990600"/>
                          <a:gd name="connsiteX8" fmla="*/ 4428233 w 4593336"/>
                          <a:gd name="connsiteY8" fmla="*/ 0 h 990600"/>
                          <a:gd name="connsiteX9" fmla="*/ 4593336 w 4593336"/>
                          <a:gd name="connsiteY9" fmla="*/ 165103 h 990600"/>
                          <a:gd name="connsiteX10" fmla="*/ 4593336 w 4593336"/>
                          <a:gd name="connsiteY10" fmla="*/ 825497 h 990600"/>
                          <a:gd name="connsiteX11" fmla="*/ 4428233 w 4593336"/>
                          <a:gd name="connsiteY11" fmla="*/ 990600 h 990600"/>
                          <a:gd name="connsiteX12" fmla="*/ 3904477 w 4593336"/>
                          <a:gd name="connsiteY12" fmla="*/ 990600 h 990600"/>
                          <a:gd name="connsiteX13" fmla="*/ 3380721 w 4593336"/>
                          <a:gd name="connsiteY13" fmla="*/ 990600 h 990600"/>
                          <a:gd name="connsiteX14" fmla="*/ 2856965 w 4593336"/>
                          <a:gd name="connsiteY14" fmla="*/ 990600 h 990600"/>
                          <a:gd name="connsiteX15" fmla="*/ 2162684 w 4593336"/>
                          <a:gd name="connsiteY15" fmla="*/ 990600 h 990600"/>
                          <a:gd name="connsiteX16" fmla="*/ 1596297 w 4593336"/>
                          <a:gd name="connsiteY16" fmla="*/ 990600 h 990600"/>
                          <a:gd name="connsiteX17" fmla="*/ 944647 w 4593336"/>
                          <a:gd name="connsiteY17" fmla="*/ 990600 h 990600"/>
                          <a:gd name="connsiteX18" fmla="*/ 165103 w 4593336"/>
                          <a:gd name="connsiteY18" fmla="*/ 990600 h 990600"/>
                          <a:gd name="connsiteX19" fmla="*/ 0 w 4593336"/>
                          <a:gd name="connsiteY19" fmla="*/ 825497 h 990600"/>
                          <a:gd name="connsiteX20" fmla="*/ 0 w 4593336"/>
                          <a:gd name="connsiteY20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593336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319807" y="6767"/>
                              <a:pt x="481571" y="-21331"/>
                              <a:pt x="731490" y="0"/>
                            </a:cubicBezTo>
                            <a:cubicBezTo>
                              <a:pt x="981409" y="21331"/>
                              <a:pt x="1040336" y="-13684"/>
                              <a:pt x="1212615" y="0"/>
                            </a:cubicBezTo>
                            <a:cubicBezTo>
                              <a:pt x="1384895" y="13684"/>
                              <a:pt x="1522280" y="14113"/>
                              <a:pt x="1779002" y="0"/>
                            </a:cubicBezTo>
                            <a:cubicBezTo>
                              <a:pt x="2035724" y="-14113"/>
                              <a:pt x="2253828" y="23530"/>
                              <a:pt x="2473283" y="0"/>
                            </a:cubicBezTo>
                            <a:cubicBezTo>
                              <a:pt x="2692738" y="-23530"/>
                              <a:pt x="2854437" y="16145"/>
                              <a:pt x="2954408" y="0"/>
                            </a:cubicBezTo>
                            <a:cubicBezTo>
                              <a:pt x="3054379" y="-16145"/>
                              <a:pt x="3456004" y="8156"/>
                              <a:pt x="3648689" y="0"/>
                            </a:cubicBezTo>
                            <a:cubicBezTo>
                              <a:pt x="3841374" y="-8156"/>
                              <a:pt x="4154706" y="20381"/>
                              <a:pt x="4428233" y="0"/>
                            </a:cubicBezTo>
                            <a:cubicBezTo>
                              <a:pt x="4516797" y="-4593"/>
                              <a:pt x="4578461" y="82753"/>
                              <a:pt x="4593336" y="165103"/>
                            </a:cubicBezTo>
                            <a:cubicBezTo>
                              <a:pt x="4622221" y="395347"/>
                              <a:pt x="4573136" y="520818"/>
                              <a:pt x="4593336" y="825497"/>
                            </a:cubicBezTo>
                            <a:cubicBezTo>
                              <a:pt x="4594188" y="925810"/>
                              <a:pt x="4521989" y="990285"/>
                              <a:pt x="4428233" y="990600"/>
                            </a:cubicBezTo>
                            <a:cubicBezTo>
                              <a:pt x="4235475" y="964494"/>
                              <a:pt x="4126135" y="986981"/>
                              <a:pt x="3904477" y="990600"/>
                            </a:cubicBezTo>
                            <a:cubicBezTo>
                              <a:pt x="3682819" y="994219"/>
                              <a:pt x="3534276" y="994091"/>
                              <a:pt x="3380721" y="990600"/>
                            </a:cubicBezTo>
                            <a:cubicBezTo>
                              <a:pt x="3227166" y="987109"/>
                              <a:pt x="3032970" y="988722"/>
                              <a:pt x="2856965" y="990600"/>
                            </a:cubicBezTo>
                            <a:cubicBezTo>
                              <a:pt x="2680960" y="992478"/>
                              <a:pt x="2385995" y="974911"/>
                              <a:pt x="2162684" y="990600"/>
                            </a:cubicBezTo>
                            <a:cubicBezTo>
                              <a:pt x="1939373" y="1006289"/>
                              <a:pt x="1807297" y="1017211"/>
                              <a:pt x="1596297" y="990600"/>
                            </a:cubicBezTo>
                            <a:cubicBezTo>
                              <a:pt x="1385297" y="963989"/>
                              <a:pt x="1147737" y="965973"/>
                              <a:pt x="944647" y="990600"/>
                            </a:cubicBezTo>
                            <a:cubicBezTo>
                              <a:pt x="741557" y="1015228"/>
                              <a:pt x="397595" y="1005832"/>
                              <a:pt x="165103" y="990600"/>
                            </a:cubicBezTo>
                            <a:cubicBezTo>
                              <a:pt x="54939" y="1002568"/>
                              <a:pt x="-12249" y="926172"/>
                              <a:pt x="0" y="825497"/>
                            </a:cubicBezTo>
                            <a:cubicBezTo>
                              <a:pt x="22987" y="569534"/>
                              <a:pt x="-8545" y="470749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4587009-4258-54F4-F903-71389E9F57D7}"/>
                  </a:ext>
                </a:extLst>
              </p:cNvPr>
              <p:cNvSpPr/>
              <p:nvPr/>
            </p:nvSpPr>
            <p:spPr>
              <a:xfrm>
                <a:off x="228600" y="3200400"/>
                <a:ext cx="7315200" cy="990600"/>
              </a:xfrm>
              <a:custGeom>
                <a:avLst/>
                <a:gdLst>
                  <a:gd name="connsiteX0" fmla="*/ 0 w 7315200"/>
                  <a:gd name="connsiteY0" fmla="*/ 165103 h 990600"/>
                  <a:gd name="connsiteX1" fmla="*/ 165103 w 7315200"/>
                  <a:gd name="connsiteY1" fmla="*/ 0 h 990600"/>
                  <a:gd name="connsiteX2" fmla="*/ 793752 w 7315200"/>
                  <a:gd name="connsiteY2" fmla="*/ 0 h 990600"/>
                  <a:gd name="connsiteX3" fmla="*/ 1282702 w 7315200"/>
                  <a:gd name="connsiteY3" fmla="*/ 0 h 990600"/>
                  <a:gd name="connsiteX4" fmla="*/ 1911352 w 7315200"/>
                  <a:gd name="connsiteY4" fmla="*/ 0 h 990600"/>
                  <a:gd name="connsiteX5" fmla="*/ 2749551 w 7315200"/>
                  <a:gd name="connsiteY5" fmla="*/ 0 h 990600"/>
                  <a:gd name="connsiteX6" fmla="*/ 3238500 w 7315200"/>
                  <a:gd name="connsiteY6" fmla="*/ 0 h 990600"/>
                  <a:gd name="connsiteX7" fmla="*/ 4076700 w 7315200"/>
                  <a:gd name="connsiteY7" fmla="*/ 0 h 990600"/>
                  <a:gd name="connsiteX8" fmla="*/ 4775199 w 7315200"/>
                  <a:gd name="connsiteY8" fmla="*/ 0 h 990600"/>
                  <a:gd name="connsiteX9" fmla="*/ 5473698 w 7315200"/>
                  <a:gd name="connsiteY9" fmla="*/ 0 h 990600"/>
                  <a:gd name="connsiteX10" fmla="*/ 6172198 w 7315200"/>
                  <a:gd name="connsiteY10" fmla="*/ 0 h 990600"/>
                  <a:gd name="connsiteX11" fmla="*/ 7150097 w 7315200"/>
                  <a:gd name="connsiteY11" fmla="*/ 0 h 990600"/>
                  <a:gd name="connsiteX12" fmla="*/ 7315200 w 7315200"/>
                  <a:gd name="connsiteY12" fmla="*/ 165103 h 990600"/>
                  <a:gd name="connsiteX13" fmla="*/ 7315200 w 7315200"/>
                  <a:gd name="connsiteY13" fmla="*/ 825497 h 990600"/>
                  <a:gd name="connsiteX14" fmla="*/ 7150097 w 7315200"/>
                  <a:gd name="connsiteY14" fmla="*/ 990600 h 990600"/>
                  <a:gd name="connsiteX15" fmla="*/ 6591297 w 7315200"/>
                  <a:gd name="connsiteY15" fmla="*/ 990600 h 990600"/>
                  <a:gd name="connsiteX16" fmla="*/ 5962648 w 7315200"/>
                  <a:gd name="connsiteY16" fmla="*/ 990600 h 990600"/>
                  <a:gd name="connsiteX17" fmla="*/ 5194299 w 7315200"/>
                  <a:gd name="connsiteY17" fmla="*/ 990600 h 990600"/>
                  <a:gd name="connsiteX18" fmla="*/ 4425949 w 7315200"/>
                  <a:gd name="connsiteY18" fmla="*/ 990600 h 990600"/>
                  <a:gd name="connsiteX19" fmla="*/ 3937000 w 7315200"/>
                  <a:gd name="connsiteY19" fmla="*/ 990600 h 990600"/>
                  <a:gd name="connsiteX20" fmla="*/ 3378200 w 7315200"/>
                  <a:gd name="connsiteY20" fmla="*/ 990600 h 990600"/>
                  <a:gd name="connsiteX21" fmla="*/ 2749551 w 7315200"/>
                  <a:gd name="connsiteY21" fmla="*/ 990600 h 990600"/>
                  <a:gd name="connsiteX22" fmla="*/ 2260601 w 7315200"/>
                  <a:gd name="connsiteY22" fmla="*/ 990600 h 990600"/>
                  <a:gd name="connsiteX23" fmla="*/ 1631952 w 7315200"/>
                  <a:gd name="connsiteY23" fmla="*/ 990600 h 990600"/>
                  <a:gd name="connsiteX24" fmla="*/ 1003302 w 7315200"/>
                  <a:gd name="connsiteY24" fmla="*/ 990600 h 990600"/>
                  <a:gd name="connsiteX25" fmla="*/ 165103 w 7315200"/>
                  <a:gd name="connsiteY25" fmla="*/ 990600 h 990600"/>
                  <a:gd name="connsiteX26" fmla="*/ 0 w 7315200"/>
                  <a:gd name="connsiteY26" fmla="*/ 825497 h 990600"/>
                  <a:gd name="connsiteX27" fmla="*/ 0 w 7315200"/>
                  <a:gd name="connsiteY27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152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438198" y="27561"/>
                      <a:pt x="520592" y="20763"/>
                      <a:pt x="793752" y="0"/>
                    </a:cubicBezTo>
                    <a:cubicBezTo>
                      <a:pt x="1066912" y="-20763"/>
                      <a:pt x="1054041" y="22153"/>
                      <a:pt x="1282702" y="0"/>
                    </a:cubicBezTo>
                    <a:cubicBezTo>
                      <a:pt x="1511363" y="-22153"/>
                      <a:pt x="1630585" y="2672"/>
                      <a:pt x="1911352" y="0"/>
                    </a:cubicBezTo>
                    <a:cubicBezTo>
                      <a:pt x="2192119" y="-2672"/>
                      <a:pt x="2465614" y="5462"/>
                      <a:pt x="2749551" y="0"/>
                    </a:cubicBezTo>
                    <a:cubicBezTo>
                      <a:pt x="3033488" y="-5462"/>
                      <a:pt x="3008888" y="-1388"/>
                      <a:pt x="3238500" y="0"/>
                    </a:cubicBezTo>
                    <a:cubicBezTo>
                      <a:pt x="3468112" y="1388"/>
                      <a:pt x="3658389" y="-5818"/>
                      <a:pt x="4076700" y="0"/>
                    </a:cubicBezTo>
                    <a:cubicBezTo>
                      <a:pt x="4495011" y="5818"/>
                      <a:pt x="4537624" y="-33644"/>
                      <a:pt x="4775199" y="0"/>
                    </a:cubicBezTo>
                    <a:cubicBezTo>
                      <a:pt x="5012774" y="33644"/>
                      <a:pt x="5289277" y="-5109"/>
                      <a:pt x="5473698" y="0"/>
                    </a:cubicBezTo>
                    <a:cubicBezTo>
                      <a:pt x="5658119" y="5109"/>
                      <a:pt x="5967897" y="-460"/>
                      <a:pt x="6172198" y="0"/>
                    </a:cubicBezTo>
                    <a:cubicBezTo>
                      <a:pt x="6376499" y="460"/>
                      <a:pt x="6856651" y="23067"/>
                      <a:pt x="7150097" y="0"/>
                    </a:cubicBezTo>
                    <a:cubicBezTo>
                      <a:pt x="7242133" y="9129"/>
                      <a:pt x="7317772" y="73604"/>
                      <a:pt x="7315200" y="165103"/>
                    </a:cubicBezTo>
                    <a:cubicBezTo>
                      <a:pt x="7330571" y="348881"/>
                      <a:pt x="7322373" y="528658"/>
                      <a:pt x="7315200" y="825497"/>
                    </a:cubicBezTo>
                    <a:cubicBezTo>
                      <a:pt x="7333547" y="920333"/>
                      <a:pt x="7245534" y="990295"/>
                      <a:pt x="7150097" y="990600"/>
                    </a:cubicBezTo>
                    <a:cubicBezTo>
                      <a:pt x="6891247" y="994617"/>
                      <a:pt x="6720745" y="1000799"/>
                      <a:pt x="6591297" y="990600"/>
                    </a:cubicBezTo>
                    <a:cubicBezTo>
                      <a:pt x="6461849" y="980401"/>
                      <a:pt x="6194038" y="1017500"/>
                      <a:pt x="5962648" y="990600"/>
                    </a:cubicBezTo>
                    <a:cubicBezTo>
                      <a:pt x="5731258" y="963700"/>
                      <a:pt x="5576588" y="975803"/>
                      <a:pt x="5194299" y="990600"/>
                    </a:cubicBezTo>
                    <a:cubicBezTo>
                      <a:pt x="4812010" y="1005397"/>
                      <a:pt x="4687006" y="986727"/>
                      <a:pt x="4425949" y="990600"/>
                    </a:cubicBezTo>
                    <a:cubicBezTo>
                      <a:pt x="4164892" y="994474"/>
                      <a:pt x="4099224" y="989749"/>
                      <a:pt x="3937000" y="990600"/>
                    </a:cubicBezTo>
                    <a:cubicBezTo>
                      <a:pt x="3774776" y="991451"/>
                      <a:pt x="3494902" y="993757"/>
                      <a:pt x="3378200" y="990600"/>
                    </a:cubicBezTo>
                    <a:cubicBezTo>
                      <a:pt x="3261498" y="987443"/>
                      <a:pt x="2964559" y="1021198"/>
                      <a:pt x="2749551" y="990600"/>
                    </a:cubicBezTo>
                    <a:cubicBezTo>
                      <a:pt x="2534543" y="960002"/>
                      <a:pt x="2488736" y="993285"/>
                      <a:pt x="2260601" y="990600"/>
                    </a:cubicBezTo>
                    <a:cubicBezTo>
                      <a:pt x="2032466" y="987916"/>
                      <a:pt x="1811465" y="984948"/>
                      <a:pt x="1631952" y="990600"/>
                    </a:cubicBezTo>
                    <a:cubicBezTo>
                      <a:pt x="1452439" y="996252"/>
                      <a:pt x="1234178" y="1005481"/>
                      <a:pt x="1003302" y="990600"/>
                    </a:cubicBezTo>
                    <a:cubicBezTo>
                      <a:pt x="772426" y="975720"/>
                      <a:pt x="539617" y="991149"/>
                      <a:pt x="165103" y="990600"/>
                    </a:cubicBezTo>
                    <a:cubicBezTo>
                      <a:pt x="73510" y="995455"/>
                      <a:pt x="-3107" y="919161"/>
                      <a:pt x="0" y="825497"/>
                    </a:cubicBezTo>
                    <a:cubicBezTo>
                      <a:pt x="12003" y="628218"/>
                      <a:pt x="-20229" y="394016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Elliptic function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p>
                          <m:s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4587009-4258-54F4-F903-71389E9F5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200400"/>
                <a:ext cx="7315200" cy="990600"/>
              </a:xfrm>
              <a:prstGeom prst="roundRect">
                <a:avLst/>
              </a:prstGeom>
              <a:blipFill>
                <a:blip r:embed="rId3"/>
                <a:stretch>
                  <a:fillRect l="-1405" b="-11429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7315200"/>
                          <a:gd name="connsiteY0" fmla="*/ 165103 h 990600"/>
                          <a:gd name="connsiteX1" fmla="*/ 165103 w 7315200"/>
                          <a:gd name="connsiteY1" fmla="*/ 0 h 990600"/>
                          <a:gd name="connsiteX2" fmla="*/ 793752 w 7315200"/>
                          <a:gd name="connsiteY2" fmla="*/ 0 h 990600"/>
                          <a:gd name="connsiteX3" fmla="*/ 1282702 w 7315200"/>
                          <a:gd name="connsiteY3" fmla="*/ 0 h 990600"/>
                          <a:gd name="connsiteX4" fmla="*/ 1911352 w 7315200"/>
                          <a:gd name="connsiteY4" fmla="*/ 0 h 990600"/>
                          <a:gd name="connsiteX5" fmla="*/ 2749551 w 7315200"/>
                          <a:gd name="connsiteY5" fmla="*/ 0 h 990600"/>
                          <a:gd name="connsiteX6" fmla="*/ 3238500 w 7315200"/>
                          <a:gd name="connsiteY6" fmla="*/ 0 h 990600"/>
                          <a:gd name="connsiteX7" fmla="*/ 4076700 w 7315200"/>
                          <a:gd name="connsiteY7" fmla="*/ 0 h 990600"/>
                          <a:gd name="connsiteX8" fmla="*/ 4775199 w 7315200"/>
                          <a:gd name="connsiteY8" fmla="*/ 0 h 990600"/>
                          <a:gd name="connsiteX9" fmla="*/ 5473698 w 7315200"/>
                          <a:gd name="connsiteY9" fmla="*/ 0 h 990600"/>
                          <a:gd name="connsiteX10" fmla="*/ 6172198 w 7315200"/>
                          <a:gd name="connsiteY10" fmla="*/ 0 h 990600"/>
                          <a:gd name="connsiteX11" fmla="*/ 7150097 w 7315200"/>
                          <a:gd name="connsiteY11" fmla="*/ 0 h 990600"/>
                          <a:gd name="connsiteX12" fmla="*/ 7315200 w 7315200"/>
                          <a:gd name="connsiteY12" fmla="*/ 165103 h 990600"/>
                          <a:gd name="connsiteX13" fmla="*/ 7315200 w 7315200"/>
                          <a:gd name="connsiteY13" fmla="*/ 825497 h 990600"/>
                          <a:gd name="connsiteX14" fmla="*/ 7150097 w 7315200"/>
                          <a:gd name="connsiteY14" fmla="*/ 990600 h 990600"/>
                          <a:gd name="connsiteX15" fmla="*/ 6591297 w 7315200"/>
                          <a:gd name="connsiteY15" fmla="*/ 990600 h 990600"/>
                          <a:gd name="connsiteX16" fmla="*/ 5962648 w 7315200"/>
                          <a:gd name="connsiteY16" fmla="*/ 990600 h 990600"/>
                          <a:gd name="connsiteX17" fmla="*/ 5194299 w 7315200"/>
                          <a:gd name="connsiteY17" fmla="*/ 990600 h 990600"/>
                          <a:gd name="connsiteX18" fmla="*/ 4425949 w 7315200"/>
                          <a:gd name="connsiteY18" fmla="*/ 990600 h 990600"/>
                          <a:gd name="connsiteX19" fmla="*/ 3937000 w 7315200"/>
                          <a:gd name="connsiteY19" fmla="*/ 990600 h 990600"/>
                          <a:gd name="connsiteX20" fmla="*/ 3378200 w 7315200"/>
                          <a:gd name="connsiteY20" fmla="*/ 990600 h 990600"/>
                          <a:gd name="connsiteX21" fmla="*/ 2749551 w 7315200"/>
                          <a:gd name="connsiteY21" fmla="*/ 990600 h 990600"/>
                          <a:gd name="connsiteX22" fmla="*/ 2260601 w 7315200"/>
                          <a:gd name="connsiteY22" fmla="*/ 990600 h 990600"/>
                          <a:gd name="connsiteX23" fmla="*/ 1631952 w 7315200"/>
                          <a:gd name="connsiteY23" fmla="*/ 990600 h 990600"/>
                          <a:gd name="connsiteX24" fmla="*/ 1003302 w 7315200"/>
                          <a:gd name="connsiteY24" fmla="*/ 990600 h 990600"/>
                          <a:gd name="connsiteX25" fmla="*/ 165103 w 7315200"/>
                          <a:gd name="connsiteY25" fmla="*/ 990600 h 990600"/>
                          <a:gd name="connsiteX26" fmla="*/ 0 w 7315200"/>
                          <a:gd name="connsiteY26" fmla="*/ 825497 h 990600"/>
                          <a:gd name="connsiteX27" fmla="*/ 0 w 7315200"/>
                          <a:gd name="connsiteY27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73152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438198" y="27561"/>
                              <a:pt x="520592" y="20763"/>
                              <a:pt x="793752" y="0"/>
                            </a:cubicBezTo>
                            <a:cubicBezTo>
                              <a:pt x="1066912" y="-20763"/>
                              <a:pt x="1054041" y="22153"/>
                              <a:pt x="1282702" y="0"/>
                            </a:cubicBezTo>
                            <a:cubicBezTo>
                              <a:pt x="1511363" y="-22153"/>
                              <a:pt x="1630585" y="2672"/>
                              <a:pt x="1911352" y="0"/>
                            </a:cubicBezTo>
                            <a:cubicBezTo>
                              <a:pt x="2192119" y="-2672"/>
                              <a:pt x="2465614" y="5462"/>
                              <a:pt x="2749551" y="0"/>
                            </a:cubicBezTo>
                            <a:cubicBezTo>
                              <a:pt x="3033488" y="-5462"/>
                              <a:pt x="3008888" y="-1388"/>
                              <a:pt x="3238500" y="0"/>
                            </a:cubicBezTo>
                            <a:cubicBezTo>
                              <a:pt x="3468112" y="1388"/>
                              <a:pt x="3658389" y="-5818"/>
                              <a:pt x="4076700" y="0"/>
                            </a:cubicBezTo>
                            <a:cubicBezTo>
                              <a:pt x="4495011" y="5818"/>
                              <a:pt x="4537624" y="-33644"/>
                              <a:pt x="4775199" y="0"/>
                            </a:cubicBezTo>
                            <a:cubicBezTo>
                              <a:pt x="5012774" y="33644"/>
                              <a:pt x="5289277" y="-5109"/>
                              <a:pt x="5473698" y="0"/>
                            </a:cubicBezTo>
                            <a:cubicBezTo>
                              <a:pt x="5658119" y="5109"/>
                              <a:pt x="5967897" y="-460"/>
                              <a:pt x="6172198" y="0"/>
                            </a:cubicBezTo>
                            <a:cubicBezTo>
                              <a:pt x="6376499" y="460"/>
                              <a:pt x="6856651" y="23067"/>
                              <a:pt x="7150097" y="0"/>
                            </a:cubicBezTo>
                            <a:cubicBezTo>
                              <a:pt x="7242133" y="9129"/>
                              <a:pt x="7317772" y="73604"/>
                              <a:pt x="7315200" y="165103"/>
                            </a:cubicBezTo>
                            <a:cubicBezTo>
                              <a:pt x="7330571" y="348881"/>
                              <a:pt x="7322373" y="528658"/>
                              <a:pt x="7315200" y="825497"/>
                            </a:cubicBezTo>
                            <a:cubicBezTo>
                              <a:pt x="7333547" y="920333"/>
                              <a:pt x="7245534" y="990295"/>
                              <a:pt x="7150097" y="990600"/>
                            </a:cubicBezTo>
                            <a:cubicBezTo>
                              <a:pt x="6891247" y="994617"/>
                              <a:pt x="6720745" y="1000799"/>
                              <a:pt x="6591297" y="990600"/>
                            </a:cubicBezTo>
                            <a:cubicBezTo>
                              <a:pt x="6461849" y="980401"/>
                              <a:pt x="6194038" y="1017500"/>
                              <a:pt x="5962648" y="990600"/>
                            </a:cubicBezTo>
                            <a:cubicBezTo>
                              <a:pt x="5731258" y="963700"/>
                              <a:pt x="5576588" y="975803"/>
                              <a:pt x="5194299" y="990600"/>
                            </a:cubicBezTo>
                            <a:cubicBezTo>
                              <a:pt x="4812010" y="1005397"/>
                              <a:pt x="4687006" y="986727"/>
                              <a:pt x="4425949" y="990600"/>
                            </a:cubicBezTo>
                            <a:cubicBezTo>
                              <a:pt x="4164892" y="994474"/>
                              <a:pt x="4099224" y="989749"/>
                              <a:pt x="3937000" y="990600"/>
                            </a:cubicBezTo>
                            <a:cubicBezTo>
                              <a:pt x="3774776" y="991451"/>
                              <a:pt x="3494902" y="993757"/>
                              <a:pt x="3378200" y="990600"/>
                            </a:cubicBezTo>
                            <a:cubicBezTo>
                              <a:pt x="3261498" y="987443"/>
                              <a:pt x="2964559" y="1021198"/>
                              <a:pt x="2749551" y="990600"/>
                            </a:cubicBezTo>
                            <a:cubicBezTo>
                              <a:pt x="2534543" y="960002"/>
                              <a:pt x="2488736" y="993285"/>
                              <a:pt x="2260601" y="990600"/>
                            </a:cubicBezTo>
                            <a:cubicBezTo>
                              <a:pt x="2032466" y="987916"/>
                              <a:pt x="1811465" y="984948"/>
                              <a:pt x="1631952" y="990600"/>
                            </a:cubicBezTo>
                            <a:cubicBezTo>
                              <a:pt x="1452439" y="996252"/>
                              <a:pt x="1234178" y="1005481"/>
                              <a:pt x="1003302" y="990600"/>
                            </a:cubicBezTo>
                            <a:cubicBezTo>
                              <a:pt x="772426" y="975720"/>
                              <a:pt x="539617" y="991149"/>
                              <a:pt x="165103" y="990600"/>
                            </a:cubicBezTo>
                            <a:cubicBezTo>
                              <a:pt x="73510" y="995455"/>
                              <a:pt x="-3107" y="919161"/>
                              <a:pt x="0" y="825497"/>
                            </a:cubicBezTo>
                            <a:cubicBezTo>
                              <a:pt x="12003" y="628218"/>
                              <a:pt x="-20229" y="394016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/>
              <p:nvPr/>
            </p:nvSpPr>
            <p:spPr>
              <a:xfrm>
                <a:off x="228600" y="4876800"/>
                <a:ext cx="7315200" cy="990600"/>
              </a:xfrm>
              <a:custGeom>
                <a:avLst/>
                <a:gdLst>
                  <a:gd name="connsiteX0" fmla="*/ 0 w 7315200"/>
                  <a:gd name="connsiteY0" fmla="*/ 165103 h 990600"/>
                  <a:gd name="connsiteX1" fmla="*/ 165103 w 7315200"/>
                  <a:gd name="connsiteY1" fmla="*/ 0 h 990600"/>
                  <a:gd name="connsiteX2" fmla="*/ 793752 w 7315200"/>
                  <a:gd name="connsiteY2" fmla="*/ 0 h 990600"/>
                  <a:gd name="connsiteX3" fmla="*/ 1282702 w 7315200"/>
                  <a:gd name="connsiteY3" fmla="*/ 0 h 990600"/>
                  <a:gd name="connsiteX4" fmla="*/ 1911352 w 7315200"/>
                  <a:gd name="connsiteY4" fmla="*/ 0 h 990600"/>
                  <a:gd name="connsiteX5" fmla="*/ 2749551 w 7315200"/>
                  <a:gd name="connsiteY5" fmla="*/ 0 h 990600"/>
                  <a:gd name="connsiteX6" fmla="*/ 3238500 w 7315200"/>
                  <a:gd name="connsiteY6" fmla="*/ 0 h 990600"/>
                  <a:gd name="connsiteX7" fmla="*/ 4076700 w 7315200"/>
                  <a:gd name="connsiteY7" fmla="*/ 0 h 990600"/>
                  <a:gd name="connsiteX8" fmla="*/ 4775199 w 7315200"/>
                  <a:gd name="connsiteY8" fmla="*/ 0 h 990600"/>
                  <a:gd name="connsiteX9" fmla="*/ 5473698 w 7315200"/>
                  <a:gd name="connsiteY9" fmla="*/ 0 h 990600"/>
                  <a:gd name="connsiteX10" fmla="*/ 6172198 w 7315200"/>
                  <a:gd name="connsiteY10" fmla="*/ 0 h 990600"/>
                  <a:gd name="connsiteX11" fmla="*/ 7150097 w 7315200"/>
                  <a:gd name="connsiteY11" fmla="*/ 0 h 990600"/>
                  <a:gd name="connsiteX12" fmla="*/ 7315200 w 7315200"/>
                  <a:gd name="connsiteY12" fmla="*/ 165103 h 990600"/>
                  <a:gd name="connsiteX13" fmla="*/ 7315200 w 7315200"/>
                  <a:gd name="connsiteY13" fmla="*/ 825497 h 990600"/>
                  <a:gd name="connsiteX14" fmla="*/ 7150097 w 7315200"/>
                  <a:gd name="connsiteY14" fmla="*/ 990600 h 990600"/>
                  <a:gd name="connsiteX15" fmla="*/ 6591297 w 7315200"/>
                  <a:gd name="connsiteY15" fmla="*/ 990600 h 990600"/>
                  <a:gd name="connsiteX16" fmla="*/ 5962648 w 7315200"/>
                  <a:gd name="connsiteY16" fmla="*/ 990600 h 990600"/>
                  <a:gd name="connsiteX17" fmla="*/ 5194299 w 7315200"/>
                  <a:gd name="connsiteY17" fmla="*/ 990600 h 990600"/>
                  <a:gd name="connsiteX18" fmla="*/ 4425949 w 7315200"/>
                  <a:gd name="connsiteY18" fmla="*/ 990600 h 990600"/>
                  <a:gd name="connsiteX19" fmla="*/ 3937000 w 7315200"/>
                  <a:gd name="connsiteY19" fmla="*/ 990600 h 990600"/>
                  <a:gd name="connsiteX20" fmla="*/ 3378200 w 7315200"/>
                  <a:gd name="connsiteY20" fmla="*/ 990600 h 990600"/>
                  <a:gd name="connsiteX21" fmla="*/ 2749551 w 7315200"/>
                  <a:gd name="connsiteY21" fmla="*/ 990600 h 990600"/>
                  <a:gd name="connsiteX22" fmla="*/ 2260601 w 7315200"/>
                  <a:gd name="connsiteY22" fmla="*/ 990600 h 990600"/>
                  <a:gd name="connsiteX23" fmla="*/ 1631952 w 7315200"/>
                  <a:gd name="connsiteY23" fmla="*/ 990600 h 990600"/>
                  <a:gd name="connsiteX24" fmla="*/ 1003302 w 7315200"/>
                  <a:gd name="connsiteY24" fmla="*/ 990600 h 990600"/>
                  <a:gd name="connsiteX25" fmla="*/ 165103 w 7315200"/>
                  <a:gd name="connsiteY25" fmla="*/ 990600 h 990600"/>
                  <a:gd name="connsiteX26" fmla="*/ 0 w 7315200"/>
                  <a:gd name="connsiteY26" fmla="*/ 825497 h 990600"/>
                  <a:gd name="connsiteX27" fmla="*/ 0 w 7315200"/>
                  <a:gd name="connsiteY27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152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438198" y="27561"/>
                      <a:pt x="520592" y="20763"/>
                      <a:pt x="793752" y="0"/>
                    </a:cubicBezTo>
                    <a:cubicBezTo>
                      <a:pt x="1066912" y="-20763"/>
                      <a:pt x="1054041" y="22153"/>
                      <a:pt x="1282702" y="0"/>
                    </a:cubicBezTo>
                    <a:cubicBezTo>
                      <a:pt x="1511363" y="-22153"/>
                      <a:pt x="1630585" y="2672"/>
                      <a:pt x="1911352" y="0"/>
                    </a:cubicBezTo>
                    <a:cubicBezTo>
                      <a:pt x="2192119" y="-2672"/>
                      <a:pt x="2465614" y="5462"/>
                      <a:pt x="2749551" y="0"/>
                    </a:cubicBezTo>
                    <a:cubicBezTo>
                      <a:pt x="3033488" y="-5462"/>
                      <a:pt x="3008888" y="-1388"/>
                      <a:pt x="3238500" y="0"/>
                    </a:cubicBezTo>
                    <a:cubicBezTo>
                      <a:pt x="3468112" y="1388"/>
                      <a:pt x="3658389" y="-5818"/>
                      <a:pt x="4076700" y="0"/>
                    </a:cubicBezTo>
                    <a:cubicBezTo>
                      <a:pt x="4495011" y="5818"/>
                      <a:pt x="4537624" y="-33644"/>
                      <a:pt x="4775199" y="0"/>
                    </a:cubicBezTo>
                    <a:cubicBezTo>
                      <a:pt x="5012774" y="33644"/>
                      <a:pt x="5289277" y="-5109"/>
                      <a:pt x="5473698" y="0"/>
                    </a:cubicBezTo>
                    <a:cubicBezTo>
                      <a:pt x="5658119" y="5109"/>
                      <a:pt x="5967897" y="-460"/>
                      <a:pt x="6172198" y="0"/>
                    </a:cubicBezTo>
                    <a:cubicBezTo>
                      <a:pt x="6376499" y="460"/>
                      <a:pt x="6856651" y="23067"/>
                      <a:pt x="7150097" y="0"/>
                    </a:cubicBezTo>
                    <a:cubicBezTo>
                      <a:pt x="7242133" y="9129"/>
                      <a:pt x="7317772" y="73604"/>
                      <a:pt x="7315200" y="165103"/>
                    </a:cubicBezTo>
                    <a:cubicBezTo>
                      <a:pt x="7330571" y="348881"/>
                      <a:pt x="7322373" y="528658"/>
                      <a:pt x="7315200" y="825497"/>
                    </a:cubicBezTo>
                    <a:cubicBezTo>
                      <a:pt x="7333547" y="920333"/>
                      <a:pt x="7245534" y="990295"/>
                      <a:pt x="7150097" y="990600"/>
                    </a:cubicBezTo>
                    <a:cubicBezTo>
                      <a:pt x="6891247" y="994617"/>
                      <a:pt x="6720745" y="1000799"/>
                      <a:pt x="6591297" y="990600"/>
                    </a:cubicBezTo>
                    <a:cubicBezTo>
                      <a:pt x="6461849" y="980401"/>
                      <a:pt x="6194038" y="1017500"/>
                      <a:pt x="5962648" y="990600"/>
                    </a:cubicBezTo>
                    <a:cubicBezTo>
                      <a:pt x="5731258" y="963700"/>
                      <a:pt x="5576588" y="975803"/>
                      <a:pt x="5194299" y="990600"/>
                    </a:cubicBezTo>
                    <a:cubicBezTo>
                      <a:pt x="4812010" y="1005397"/>
                      <a:pt x="4687006" y="986727"/>
                      <a:pt x="4425949" y="990600"/>
                    </a:cubicBezTo>
                    <a:cubicBezTo>
                      <a:pt x="4164892" y="994474"/>
                      <a:pt x="4099224" y="989749"/>
                      <a:pt x="3937000" y="990600"/>
                    </a:cubicBezTo>
                    <a:cubicBezTo>
                      <a:pt x="3774776" y="991451"/>
                      <a:pt x="3494902" y="993757"/>
                      <a:pt x="3378200" y="990600"/>
                    </a:cubicBezTo>
                    <a:cubicBezTo>
                      <a:pt x="3261498" y="987443"/>
                      <a:pt x="2964559" y="1021198"/>
                      <a:pt x="2749551" y="990600"/>
                    </a:cubicBezTo>
                    <a:cubicBezTo>
                      <a:pt x="2534543" y="960002"/>
                      <a:pt x="2488736" y="993285"/>
                      <a:pt x="2260601" y="990600"/>
                    </a:cubicBezTo>
                    <a:cubicBezTo>
                      <a:pt x="2032466" y="987916"/>
                      <a:pt x="1811465" y="984948"/>
                      <a:pt x="1631952" y="990600"/>
                    </a:cubicBezTo>
                    <a:cubicBezTo>
                      <a:pt x="1452439" y="996252"/>
                      <a:pt x="1234178" y="1005481"/>
                      <a:pt x="1003302" y="990600"/>
                    </a:cubicBezTo>
                    <a:cubicBezTo>
                      <a:pt x="772426" y="975720"/>
                      <a:pt x="539617" y="991149"/>
                      <a:pt x="165103" y="990600"/>
                    </a:cubicBezTo>
                    <a:cubicBezTo>
                      <a:pt x="73510" y="995455"/>
                      <a:pt x="-3107" y="919161"/>
                      <a:pt x="0" y="825497"/>
                    </a:cubicBezTo>
                    <a:cubicBezTo>
                      <a:pt x="12003" y="628218"/>
                      <a:pt x="-20229" y="394016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Schwefel1.2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p>
                          <m:s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876800"/>
                <a:ext cx="7315200" cy="990600"/>
              </a:xfrm>
              <a:prstGeom prst="roundRect">
                <a:avLst/>
              </a:prstGeom>
              <a:blipFill>
                <a:blip r:embed="rId4"/>
                <a:stretch>
                  <a:fillRect l="-1405" b="-4571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7315200"/>
                          <a:gd name="connsiteY0" fmla="*/ 165103 h 990600"/>
                          <a:gd name="connsiteX1" fmla="*/ 165103 w 7315200"/>
                          <a:gd name="connsiteY1" fmla="*/ 0 h 990600"/>
                          <a:gd name="connsiteX2" fmla="*/ 793752 w 7315200"/>
                          <a:gd name="connsiteY2" fmla="*/ 0 h 990600"/>
                          <a:gd name="connsiteX3" fmla="*/ 1282702 w 7315200"/>
                          <a:gd name="connsiteY3" fmla="*/ 0 h 990600"/>
                          <a:gd name="connsiteX4" fmla="*/ 1911352 w 7315200"/>
                          <a:gd name="connsiteY4" fmla="*/ 0 h 990600"/>
                          <a:gd name="connsiteX5" fmla="*/ 2749551 w 7315200"/>
                          <a:gd name="connsiteY5" fmla="*/ 0 h 990600"/>
                          <a:gd name="connsiteX6" fmla="*/ 3238500 w 7315200"/>
                          <a:gd name="connsiteY6" fmla="*/ 0 h 990600"/>
                          <a:gd name="connsiteX7" fmla="*/ 4076700 w 7315200"/>
                          <a:gd name="connsiteY7" fmla="*/ 0 h 990600"/>
                          <a:gd name="connsiteX8" fmla="*/ 4775199 w 7315200"/>
                          <a:gd name="connsiteY8" fmla="*/ 0 h 990600"/>
                          <a:gd name="connsiteX9" fmla="*/ 5473698 w 7315200"/>
                          <a:gd name="connsiteY9" fmla="*/ 0 h 990600"/>
                          <a:gd name="connsiteX10" fmla="*/ 6172198 w 7315200"/>
                          <a:gd name="connsiteY10" fmla="*/ 0 h 990600"/>
                          <a:gd name="connsiteX11" fmla="*/ 7150097 w 7315200"/>
                          <a:gd name="connsiteY11" fmla="*/ 0 h 990600"/>
                          <a:gd name="connsiteX12" fmla="*/ 7315200 w 7315200"/>
                          <a:gd name="connsiteY12" fmla="*/ 165103 h 990600"/>
                          <a:gd name="connsiteX13" fmla="*/ 7315200 w 7315200"/>
                          <a:gd name="connsiteY13" fmla="*/ 825497 h 990600"/>
                          <a:gd name="connsiteX14" fmla="*/ 7150097 w 7315200"/>
                          <a:gd name="connsiteY14" fmla="*/ 990600 h 990600"/>
                          <a:gd name="connsiteX15" fmla="*/ 6591297 w 7315200"/>
                          <a:gd name="connsiteY15" fmla="*/ 990600 h 990600"/>
                          <a:gd name="connsiteX16" fmla="*/ 5962648 w 7315200"/>
                          <a:gd name="connsiteY16" fmla="*/ 990600 h 990600"/>
                          <a:gd name="connsiteX17" fmla="*/ 5194299 w 7315200"/>
                          <a:gd name="connsiteY17" fmla="*/ 990600 h 990600"/>
                          <a:gd name="connsiteX18" fmla="*/ 4425949 w 7315200"/>
                          <a:gd name="connsiteY18" fmla="*/ 990600 h 990600"/>
                          <a:gd name="connsiteX19" fmla="*/ 3937000 w 7315200"/>
                          <a:gd name="connsiteY19" fmla="*/ 990600 h 990600"/>
                          <a:gd name="connsiteX20" fmla="*/ 3378200 w 7315200"/>
                          <a:gd name="connsiteY20" fmla="*/ 990600 h 990600"/>
                          <a:gd name="connsiteX21" fmla="*/ 2749551 w 7315200"/>
                          <a:gd name="connsiteY21" fmla="*/ 990600 h 990600"/>
                          <a:gd name="connsiteX22" fmla="*/ 2260601 w 7315200"/>
                          <a:gd name="connsiteY22" fmla="*/ 990600 h 990600"/>
                          <a:gd name="connsiteX23" fmla="*/ 1631952 w 7315200"/>
                          <a:gd name="connsiteY23" fmla="*/ 990600 h 990600"/>
                          <a:gd name="connsiteX24" fmla="*/ 1003302 w 7315200"/>
                          <a:gd name="connsiteY24" fmla="*/ 990600 h 990600"/>
                          <a:gd name="connsiteX25" fmla="*/ 165103 w 7315200"/>
                          <a:gd name="connsiteY25" fmla="*/ 990600 h 990600"/>
                          <a:gd name="connsiteX26" fmla="*/ 0 w 7315200"/>
                          <a:gd name="connsiteY26" fmla="*/ 825497 h 990600"/>
                          <a:gd name="connsiteX27" fmla="*/ 0 w 7315200"/>
                          <a:gd name="connsiteY27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73152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438198" y="27561"/>
                              <a:pt x="520592" y="20763"/>
                              <a:pt x="793752" y="0"/>
                            </a:cubicBezTo>
                            <a:cubicBezTo>
                              <a:pt x="1066912" y="-20763"/>
                              <a:pt x="1054041" y="22153"/>
                              <a:pt x="1282702" y="0"/>
                            </a:cubicBezTo>
                            <a:cubicBezTo>
                              <a:pt x="1511363" y="-22153"/>
                              <a:pt x="1630585" y="2672"/>
                              <a:pt x="1911352" y="0"/>
                            </a:cubicBezTo>
                            <a:cubicBezTo>
                              <a:pt x="2192119" y="-2672"/>
                              <a:pt x="2465614" y="5462"/>
                              <a:pt x="2749551" y="0"/>
                            </a:cubicBezTo>
                            <a:cubicBezTo>
                              <a:pt x="3033488" y="-5462"/>
                              <a:pt x="3008888" y="-1388"/>
                              <a:pt x="3238500" y="0"/>
                            </a:cubicBezTo>
                            <a:cubicBezTo>
                              <a:pt x="3468112" y="1388"/>
                              <a:pt x="3658389" y="-5818"/>
                              <a:pt x="4076700" y="0"/>
                            </a:cubicBezTo>
                            <a:cubicBezTo>
                              <a:pt x="4495011" y="5818"/>
                              <a:pt x="4537624" y="-33644"/>
                              <a:pt x="4775199" y="0"/>
                            </a:cubicBezTo>
                            <a:cubicBezTo>
                              <a:pt x="5012774" y="33644"/>
                              <a:pt x="5289277" y="-5109"/>
                              <a:pt x="5473698" y="0"/>
                            </a:cubicBezTo>
                            <a:cubicBezTo>
                              <a:pt x="5658119" y="5109"/>
                              <a:pt x="5967897" y="-460"/>
                              <a:pt x="6172198" y="0"/>
                            </a:cubicBezTo>
                            <a:cubicBezTo>
                              <a:pt x="6376499" y="460"/>
                              <a:pt x="6856651" y="23067"/>
                              <a:pt x="7150097" y="0"/>
                            </a:cubicBezTo>
                            <a:cubicBezTo>
                              <a:pt x="7242133" y="9129"/>
                              <a:pt x="7317772" y="73604"/>
                              <a:pt x="7315200" y="165103"/>
                            </a:cubicBezTo>
                            <a:cubicBezTo>
                              <a:pt x="7330571" y="348881"/>
                              <a:pt x="7322373" y="528658"/>
                              <a:pt x="7315200" y="825497"/>
                            </a:cubicBezTo>
                            <a:cubicBezTo>
                              <a:pt x="7333547" y="920333"/>
                              <a:pt x="7245534" y="990295"/>
                              <a:pt x="7150097" y="990600"/>
                            </a:cubicBezTo>
                            <a:cubicBezTo>
                              <a:pt x="6891247" y="994617"/>
                              <a:pt x="6720745" y="1000799"/>
                              <a:pt x="6591297" y="990600"/>
                            </a:cubicBezTo>
                            <a:cubicBezTo>
                              <a:pt x="6461849" y="980401"/>
                              <a:pt x="6194038" y="1017500"/>
                              <a:pt x="5962648" y="990600"/>
                            </a:cubicBezTo>
                            <a:cubicBezTo>
                              <a:pt x="5731258" y="963700"/>
                              <a:pt x="5576588" y="975803"/>
                              <a:pt x="5194299" y="990600"/>
                            </a:cubicBezTo>
                            <a:cubicBezTo>
                              <a:pt x="4812010" y="1005397"/>
                              <a:pt x="4687006" y="986727"/>
                              <a:pt x="4425949" y="990600"/>
                            </a:cubicBezTo>
                            <a:cubicBezTo>
                              <a:pt x="4164892" y="994474"/>
                              <a:pt x="4099224" y="989749"/>
                              <a:pt x="3937000" y="990600"/>
                            </a:cubicBezTo>
                            <a:cubicBezTo>
                              <a:pt x="3774776" y="991451"/>
                              <a:pt x="3494902" y="993757"/>
                              <a:pt x="3378200" y="990600"/>
                            </a:cubicBezTo>
                            <a:cubicBezTo>
                              <a:pt x="3261498" y="987443"/>
                              <a:pt x="2964559" y="1021198"/>
                              <a:pt x="2749551" y="990600"/>
                            </a:cubicBezTo>
                            <a:cubicBezTo>
                              <a:pt x="2534543" y="960002"/>
                              <a:pt x="2488736" y="993285"/>
                              <a:pt x="2260601" y="990600"/>
                            </a:cubicBezTo>
                            <a:cubicBezTo>
                              <a:pt x="2032466" y="987916"/>
                              <a:pt x="1811465" y="984948"/>
                              <a:pt x="1631952" y="990600"/>
                            </a:cubicBezTo>
                            <a:cubicBezTo>
                              <a:pt x="1452439" y="996252"/>
                              <a:pt x="1234178" y="1005481"/>
                              <a:pt x="1003302" y="990600"/>
                            </a:cubicBezTo>
                            <a:cubicBezTo>
                              <a:pt x="772426" y="975720"/>
                              <a:pt x="539617" y="991149"/>
                              <a:pt x="165103" y="990600"/>
                            </a:cubicBezTo>
                            <a:cubicBezTo>
                              <a:pt x="73510" y="995455"/>
                              <a:pt x="-3107" y="919161"/>
                              <a:pt x="0" y="825497"/>
                            </a:cubicBezTo>
                            <a:cubicBezTo>
                              <a:pt x="12003" y="628218"/>
                              <a:pt x="-20229" y="394016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13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8732-BA10-C8A8-5CA1-A6B70FD5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Unimodal function </a:t>
            </a:r>
            <a:r>
              <a:rPr lang="th-TH" dirty="0"/>
              <a:t>ที่ใช้ในการทดลอง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/>
              <p:nvPr/>
            </p:nvSpPr>
            <p:spPr>
              <a:xfrm>
                <a:off x="228600" y="1905000"/>
                <a:ext cx="7315200" cy="990600"/>
              </a:xfrm>
              <a:custGeom>
                <a:avLst/>
                <a:gdLst>
                  <a:gd name="connsiteX0" fmla="*/ 0 w 7315200"/>
                  <a:gd name="connsiteY0" fmla="*/ 165103 h 990600"/>
                  <a:gd name="connsiteX1" fmla="*/ 165103 w 7315200"/>
                  <a:gd name="connsiteY1" fmla="*/ 0 h 990600"/>
                  <a:gd name="connsiteX2" fmla="*/ 793752 w 7315200"/>
                  <a:gd name="connsiteY2" fmla="*/ 0 h 990600"/>
                  <a:gd name="connsiteX3" fmla="*/ 1282702 w 7315200"/>
                  <a:gd name="connsiteY3" fmla="*/ 0 h 990600"/>
                  <a:gd name="connsiteX4" fmla="*/ 1911352 w 7315200"/>
                  <a:gd name="connsiteY4" fmla="*/ 0 h 990600"/>
                  <a:gd name="connsiteX5" fmla="*/ 2749551 w 7315200"/>
                  <a:gd name="connsiteY5" fmla="*/ 0 h 990600"/>
                  <a:gd name="connsiteX6" fmla="*/ 3238500 w 7315200"/>
                  <a:gd name="connsiteY6" fmla="*/ 0 h 990600"/>
                  <a:gd name="connsiteX7" fmla="*/ 4076700 w 7315200"/>
                  <a:gd name="connsiteY7" fmla="*/ 0 h 990600"/>
                  <a:gd name="connsiteX8" fmla="*/ 4775199 w 7315200"/>
                  <a:gd name="connsiteY8" fmla="*/ 0 h 990600"/>
                  <a:gd name="connsiteX9" fmla="*/ 5473698 w 7315200"/>
                  <a:gd name="connsiteY9" fmla="*/ 0 h 990600"/>
                  <a:gd name="connsiteX10" fmla="*/ 6172198 w 7315200"/>
                  <a:gd name="connsiteY10" fmla="*/ 0 h 990600"/>
                  <a:gd name="connsiteX11" fmla="*/ 7150097 w 7315200"/>
                  <a:gd name="connsiteY11" fmla="*/ 0 h 990600"/>
                  <a:gd name="connsiteX12" fmla="*/ 7315200 w 7315200"/>
                  <a:gd name="connsiteY12" fmla="*/ 165103 h 990600"/>
                  <a:gd name="connsiteX13" fmla="*/ 7315200 w 7315200"/>
                  <a:gd name="connsiteY13" fmla="*/ 825497 h 990600"/>
                  <a:gd name="connsiteX14" fmla="*/ 7150097 w 7315200"/>
                  <a:gd name="connsiteY14" fmla="*/ 990600 h 990600"/>
                  <a:gd name="connsiteX15" fmla="*/ 6591297 w 7315200"/>
                  <a:gd name="connsiteY15" fmla="*/ 990600 h 990600"/>
                  <a:gd name="connsiteX16" fmla="*/ 5962648 w 7315200"/>
                  <a:gd name="connsiteY16" fmla="*/ 990600 h 990600"/>
                  <a:gd name="connsiteX17" fmla="*/ 5194299 w 7315200"/>
                  <a:gd name="connsiteY17" fmla="*/ 990600 h 990600"/>
                  <a:gd name="connsiteX18" fmla="*/ 4425949 w 7315200"/>
                  <a:gd name="connsiteY18" fmla="*/ 990600 h 990600"/>
                  <a:gd name="connsiteX19" fmla="*/ 3937000 w 7315200"/>
                  <a:gd name="connsiteY19" fmla="*/ 990600 h 990600"/>
                  <a:gd name="connsiteX20" fmla="*/ 3378200 w 7315200"/>
                  <a:gd name="connsiteY20" fmla="*/ 990600 h 990600"/>
                  <a:gd name="connsiteX21" fmla="*/ 2749551 w 7315200"/>
                  <a:gd name="connsiteY21" fmla="*/ 990600 h 990600"/>
                  <a:gd name="connsiteX22" fmla="*/ 2260601 w 7315200"/>
                  <a:gd name="connsiteY22" fmla="*/ 990600 h 990600"/>
                  <a:gd name="connsiteX23" fmla="*/ 1631952 w 7315200"/>
                  <a:gd name="connsiteY23" fmla="*/ 990600 h 990600"/>
                  <a:gd name="connsiteX24" fmla="*/ 1003302 w 7315200"/>
                  <a:gd name="connsiteY24" fmla="*/ 990600 h 990600"/>
                  <a:gd name="connsiteX25" fmla="*/ 165103 w 7315200"/>
                  <a:gd name="connsiteY25" fmla="*/ 990600 h 990600"/>
                  <a:gd name="connsiteX26" fmla="*/ 0 w 7315200"/>
                  <a:gd name="connsiteY26" fmla="*/ 825497 h 990600"/>
                  <a:gd name="connsiteX27" fmla="*/ 0 w 7315200"/>
                  <a:gd name="connsiteY27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152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438198" y="27561"/>
                      <a:pt x="520592" y="20763"/>
                      <a:pt x="793752" y="0"/>
                    </a:cubicBezTo>
                    <a:cubicBezTo>
                      <a:pt x="1066912" y="-20763"/>
                      <a:pt x="1054041" y="22153"/>
                      <a:pt x="1282702" y="0"/>
                    </a:cubicBezTo>
                    <a:cubicBezTo>
                      <a:pt x="1511363" y="-22153"/>
                      <a:pt x="1630585" y="2672"/>
                      <a:pt x="1911352" y="0"/>
                    </a:cubicBezTo>
                    <a:cubicBezTo>
                      <a:pt x="2192119" y="-2672"/>
                      <a:pt x="2465614" y="5462"/>
                      <a:pt x="2749551" y="0"/>
                    </a:cubicBezTo>
                    <a:cubicBezTo>
                      <a:pt x="3033488" y="-5462"/>
                      <a:pt x="3008888" y="-1388"/>
                      <a:pt x="3238500" y="0"/>
                    </a:cubicBezTo>
                    <a:cubicBezTo>
                      <a:pt x="3468112" y="1388"/>
                      <a:pt x="3658389" y="-5818"/>
                      <a:pt x="4076700" y="0"/>
                    </a:cubicBezTo>
                    <a:cubicBezTo>
                      <a:pt x="4495011" y="5818"/>
                      <a:pt x="4537624" y="-33644"/>
                      <a:pt x="4775199" y="0"/>
                    </a:cubicBezTo>
                    <a:cubicBezTo>
                      <a:pt x="5012774" y="33644"/>
                      <a:pt x="5289277" y="-5109"/>
                      <a:pt x="5473698" y="0"/>
                    </a:cubicBezTo>
                    <a:cubicBezTo>
                      <a:pt x="5658119" y="5109"/>
                      <a:pt x="5967897" y="-460"/>
                      <a:pt x="6172198" y="0"/>
                    </a:cubicBezTo>
                    <a:cubicBezTo>
                      <a:pt x="6376499" y="460"/>
                      <a:pt x="6856651" y="23067"/>
                      <a:pt x="7150097" y="0"/>
                    </a:cubicBezTo>
                    <a:cubicBezTo>
                      <a:pt x="7242133" y="9129"/>
                      <a:pt x="7317772" y="73604"/>
                      <a:pt x="7315200" y="165103"/>
                    </a:cubicBezTo>
                    <a:cubicBezTo>
                      <a:pt x="7330571" y="348881"/>
                      <a:pt x="7322373" y="528658"/>
                      <a:pt x="7315200" y="825497"/>
                    </a:cubicBezTo>
                    <a:cubicBezTo>
                      <a:pt x="7333547" y="920333"/>
                      <a:pt x="7245534" y="990295"/>
                      <a:pt x="7150097" y="990600"/>
                    </a:cubicBezTo>
                    <a:cubicBezTo>
                      <a:pt x="6891247" y="994617"/>
                      <a:pt x="6720745" y="1000799"/>
                      <a:pt x="6591297" y="990600"/>
                    </a:cubicBezTo>
                    <a:cubicBezTo>
                      <a:pt x="6461849" y="980401"/>
                      <a:pt x="6194038" y="1017500"/>
                      <a:pt x="5962648" y="990600"/>
                    </a:cubicBezTo>
                    <a:cubicBezTo>
                      <a:pt x="5731258" y="963700"/>
                      <a:pt x="5576588" y="975803"/>
                      <a:pt x="5194299" y="990600"/>
                    </a:cubicBezTo>
                    <a:cubicBezTo>
                      <a:pt x="4812010" y="1005397"/>
                      <a:pt x="4687006" y="986727"/>
                      <a:pt x="4425949" y="990600"/>
                    </a:cubicBezTo>
                    <a:cubicBezTo>
                      <a:pt x="4164892" y="994474"/>
                      <a:pt x="4099224" y="989749"/>
                      <a:pt x="3937000" y="990600"/>
                    </a:cubicBezTo>
                    <a:cubicBezTo>
                      <a:pt x="3774776" y="991451"/>
                      <a:pt x="3494902" y="993757"/>
                      <a:pt x="3378200" y="990600"/>
                    </a:cubicBezTo>
                    <a:cubicBezTo>
                      <a:pt x="3261498" y="987443"/>
                      <a:pt x="2964559" y="1021198"/>
                      <a:pt x="2749551" y="990600"/>
                    </a:cubicBezTo>
                    <a:cubicBezTo>
                      <a:pt x="2534543" y="960002"/>
                      <a:pt x="2488736" y="993285"/>
                      <a:pt x="2260601" y="990600"/>
                    </a:cubicBezTo>
                    <a:cubicBezTo>
                      <a:pt x="2032466" y="987916"/>
                      <a:pt x="1811465" y="984948"/>
                      <a:pt x="1631952" y="990600"/>
                    </a:cubicBezTo>
                    <a:cubicBezTo>
                      <a:pt x="1452439" y="996252"/>
                      <a:pt x="1234178" y="1005481"/>
                      <a:pt x="1003302" y="990600"/>
                    </a:cubicBezTo>
                    <a:cubicBezTo>
                      <a:pt x="772426" y="975720"/>
                      <a:pt x="539617" y="991149"/>
                      <a:pt x="165103" y="990600"/>
                    </a:cubicBezTo>
                    <a:cubicBezTo>
                      <a:pt x="73510" y="995455"/>
                      <a:pt x="-3107" y="919161"/>
                      <a:pt x="0" y="825497"/>
                    </a:cubicBezTo>
                    <a:cubicBezTo>
                      <a:pt x="12003" y="628218"/>
                      <a:pt x="-20229" y="394016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Schwefel 2.22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50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∏"/>
                            <m:ctrl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05000"/>
                <a:ext cx="7315200" cy="990600"/>
              </a:xfrm>
              <a:prstGeom prst="roundRect">
                <a:avLst/>
              </a:prstGeom>
              <a:blipFill>
                <a:blip r:embed="rId2"/>
                <a:stretch>
                  <a:fillRect l="-1405" b="-3448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7315200"/>
                          <a:gd name="connsiteY0" fmla="*/ 165103 h 990600"/>
                          <a:gd name="connsiteX1" fmla="*/ 165103 w 7315200"/>
                          <a:gd name="connsiteY1" fmla="*/ 0 h 990600"/>
                          <a:gd name="connsiteX2" fmla="*/ 793752 w 7315200"/>
                          <a:gd name="connsiteY2" fmla="*/ 0 h 990600"/>
                          <a:gd name="connsiteX3" fmla="*/ 1282702 w 7315200"/>
                          <a:gd name="connsiteY3" fmla="*/ 0 h 990600"/>
                          <a:gd name="connsiteX4" fmla="*/ 1911352 w 7315200"/>
                          <a:gd name="connsiteY4" fmla="*/ 0 h 990600"/>
                          <a:gd name="connsiteX5" fmla="*/ 2749551 w 7315200"/>
                          <a:gd name="connsiteY5" fmla="*/ 0 h 990600"/>
                          <a:gd name="connsiteX6" fmla="*/ 3238500 w 7315200"/>
                          <a:gd name="connsiteY6" fmla="*/ 0 h 990600"/>
                          <a:gd name="connsiteX7" fmla="*/ 4076700 w 7315200"/>
                          <a:gd name="connsiteY7" fmla="*/ 0 h 990600"/>
                          <a:gd name="connsiteX8" fmla="*/ 4775199 w 7315200"/>
                          <a:gd name="connsiteY8" fmla="*/ 0 h 990600"/>
                          <a:gd name="connsiteX9" fmla="*/ 5473698 w 7315200"/>
                          <a:gd name="connsiteY9" fmla="*/ 0 h 990600"/>
                          <a:gd name="connsiteX10" fmla="*/ 6172198 w 7315200"/>
                          <a:gd name="connsiteY10" fmla="*/ 0 h 990600"/>
                          <a:gd name="connsiteX11" fmla="*/ 7150097 w 7315200"/>
                          <a:gd name="connsiteY11" fmla="*/ 0 h 990600"/>
                          <a:gd name="connsiteX12" fmla="*/ 7315200 w 7315200"/>
                          <a:gd name="connsiteY12" fmla="*/ 165103 h 990600"/>
                          <a:gd name="connsiteX13" fmla="*/ 7315200 w 7315200"/>
                          <a:gd name="connsiteY13" fmla="*/ 825497 h 990600"/>
                          <a:gd name="connsiteX14" fmla="*/ 7150097 w 7315200"/>
                          <a:gd name="connsiteY14" fmla="*/ 990600 h 990600"/>
                          <a:gd name="connsiteX15" fmla="*/ 6591297 w 7315200"/>
                          <a:gd name="connsiteY15" fmla="*/ 990600 h 990600"/>
                          <a:gd name="connsiteX16" fmla="*/ 5962648 w 7315200"/>
                          <a:gd name="connsiteY16" fmla="*/ 990600 h 990600"/>
                          <a:gd name="connsiteX17" fmla="*/ 5194299 w 7315200"/>
                          <a:gd name="connsiteY17" fmla="*/ 990600 h 990600"/>
                          <a:gd name="connsiteX18" fmla="*/ 4425949 w 7315200"/>
                          <a:gd name="connsiteY18" fmla="*/ 990600 h 990600"/>
                          <a:gd name="connsiteX19" fmla="*/ 3937000 w 7315200"/>
                          <a:gd name="connsiteY19" fmla="*/ 990600 h 990600"/>
                          <a:gd name="connsiteX20" fmla="*/ 3378200 w 7315200"/>
                          <a:gd name="connsiteY20" fmla="*/ 990600 h 990600"/>
                          <a:gd name="connsiteX21" fmla="*/ 2749551 w 7315200"/>
                          <a:gd name="connsiteY21" fmla="*/ 990600 h 990600"/>
                          <a:gd name="connsiteX22" fmla="*/ 2260601 w 7315200"/>
                          <a:gd name="connsiteY22" fmla="*/ 990600 h 990600"/>
                          <a:gd name="connsiteX23" fmla="*/ 1631952 w 7315200"/>
                          <a:gd name="connsiteY23" fmla="*/ 990600 h 990600"/>
                          <a:gd name="connsiteX24" fmla="*/ 1003302 w 7315200"/>
                          <a:gd name="connsiteY24" fmla="*/ 990600 h 990600"/>
                          <a:gd name="connsiteX25" fmla="*/ 165103 w 7315200"/>
                          <a:gd name="connsiteY25" fmla="*/ 990600 h 990600"/>
                          <a:gd name="connsiteX26" fmla="*/ 0 w 7315200"/>
                          <a:gd name="connsiteY26" fmla="*/ 825497 h 990600"/>
                          <a:gd name="connsiteX27" fmla="*/ 0 w 7315200"/>
                          <a:gd name="connsiteY27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73152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438198" y="27561"/>
                              <a:pt x="520592" y="20763"/>
                              <a:pt x="793752" y="0"/>
                            </a:cubicBezTo>
                            <a:cubicBezTo>
                              <a:pt x="1066912" y="-20763"/>
                              <a:pt x="1054041" y="22153"/>
                              <a:pt x="1282702" y="0"/>
                            </a:cubicBezTo>
                            <a:cubicBezTo>
                              <a:pt x="1511363" y="-22153"/>
                              <a:pt x="1630585" y="2672"/>
                              <a:pt x="1911352" y="0"/>
                            </a:cubicBezTo>
                            <a:cubicBezTo>
                              <a:pt x="2192119" y="-2672"/>
                              <a:pt x="2465614" y="5462"/>
                              <a:pt x="2749551" y="0"/>
                            </a:cubicBezTo>
                            <a:cubicBezTo>
                              <a:pt x="3033488" y="-5462"/>
                              <a:pt x="3008888" y="-1388"/>
                              <a:pt x="3238500" y="0"/>
                            </a:cubicBezTo>
                            <a:cubicBezTo>
                              <a:pt x="3468112" y="1388"/>
                              <a:pt x="3658389" y="-5818"/>
                              <a:pt x="4076700" y="0"/>
                            </a:cubicBezTo>
                            <a:cubicBezTo>
                              <a:pt x="4495011" y="5818"/>
                              <a:pt x="4537624" y="-33644"/>
                              <a:pt x="4775199" y="0"/>
                            </a:cubicBezTo>
                            <a:cubicBezTo>
                              <a:pt x="5012774" y="33644"/>
                              <a:pt x="5289277" y="-5109"/>
                              <a:pt x="5473698" y="0"/>
                            </a:cubicBezTo>
                            <a:cubicBezTo>
                              <a:pt x="5658119" y="5109"/>
                              <a:pt x="5967897" y="-460"/>
                              <a:pt x="6172198" y="0"/>
                            </a:cubicBezTo>
                            <a:cubicBezTo>
                              <a:pt x="6376499" y="460"/>
                              <a:pt x="6856651" y="23067"/>
                              <a:pt x="7150097" y="0"/>
                            </a:cubicBezTo>
                            <a:cubicBezTo>
                              <a:pt x="7242133" y="9129"/>
                              <a:pt x="7317772" y="73604"/>
                              <a:pt x="7315200" y="165103"/>
                            </a:cubicBezTo>
                            <a:cubicBezTo>
                              <a:pt x="7330571" y="348881"/>
                              <a:pt x="7322373" y="528658"/>
                              <a:pt x="7315200" y="825497"/>
                            </a:cubicBezTo>
                            <a:cubicBezTo>
                              <a:pt x="7333547" y="920333"/>
                              <a:pt x="7245534" y="990295"/>
                              <a:pt x="7150097" y="990600"/>
                            </a:cubicBezTo>
                            <a:cubicBezTo>
                              <a:pt x="6891247" y="994617"/>
                              <a:pt x="6720745" y="1000799"/>
                              <a:pt x="6591297" y="990600"/>
                            </a:cubicBezTo>
                            <a:cubicBezTo>
                              <a:pt x="6461849" y="980401"/>
                              <a:pt x="6194038" y="1017500"/>
                              <a:pt x="5962648" y="990600"/>
                            </a:cubicBezTo>
                            <a:cubicBezTo>
                              <a:pt x="5731258" y="963700"/>
                              <a:pt x="5576588" y="975803"/>
                              <a:pt x="5194299" y="990600"/>
                            </a:cubicBezTo>
                            <a:cubicBezTo>
                              <a:pt x="4812010" y="1005397"/>
                              <a:pt x="4687006" y="986727"/>
                              <a:pt x="4425949" y="990600"/>
                            </a:cubicBezTo>
                            <a:cubicBezTo>
                              <a:pt x="4164892" y="994474"/>
                              <a:pt x="4099224" y="989749"/>
                              <a:pt x="3937000" y="990600"/>
                            </a:cubicBezTo>
                            <a:cubicBezTo>
                              <a:pt x="3774776" y="991451"/>
                              <a:pt x="3494902" y="993757"/>
                              <a:pt x="3378200" y="990600"/>
                            </a:cubicBezTo>
                            <a:cubicBezTo>
                              <a:pt x="3261498" y="987443"/>
                              <a:pt x="2964559" y="1021198"/>
                              <a:pt x="2749551" y="990600"/>
                            </a:cubicBezTo>
                            <a:cubicBezTo>
                              <a:pt x="2534543" y="960002"/>
                              <a:pt x="2488736" y="993285"/>
                              <a:pt x="2260601" y="990600"/>
                            </a:cubicBezTo>
                            <a:cubicBezTo>
                              <a:pt x="2032466" y="987916"/>
                              <a:pt x="1811465" y="984948"/>
                              <a:pt x="1631952" y="990600"/>
                            </a:cubicBezTo>
                            <a:cubicBezTo>
                              <a:pt x="1452439" y="996252"/>
                              <a:pt x="1234178" y="1005481"/>
                              <a:pt x="1003302" y="990600"/>
                            </a:cubicBezTo>
                            <a:cubicBezTo>
                              <a:pt x="772426" y="975720"/>
                              <a:pt x="539617" y="991149"/>
                              <a:pt x="165103" y="990600"/>
                            </a:cubicBezTo>
                            <a:cubicBezTo>
                              <a:pt x="73510" y="995455"/>
                              <a:pt x="-3107" y="919161"/>
                              <a:pt x="0" y="825497"/>
                            </a:cubicBezTo>
                            <a:cubicBezTo>
                              <a:pt x="12003" y="628218"/>
                              <a:pt x="-20229" y="394016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9685933-225C-E143-ED0C-F5DAB7A7E9CD}"/>
                  </a:ext>
                </a:extLst>
              </p:cNvPr>
              <p:cNvSpPr/>
              <p:nvPr/>
            </p:nvSpPr>
            <p:spPr>
              <a:xfrm>
                <a:off x="228600" y="3592551"/>
                <a:ext cx="9753600" cy="990600"/>
              </a:xfrm>
              <a:custGeom>
                <a:avLst/>
                <a:gdLst>
                  <a:gd name="connsiteX0" fmla="*/ 0 w 9753600"/>
                  <a:gd name="connsiteY0" fmla="*/ 165103 h 990600"/>
                  <a:gd name="connsiteX1" fmla="*/ 165103 w 9753600"/>
                  <a:gd name="connsiteY1" fmla="*/ 0 h 990600"/>
                  <a:gd name="connsiteX2" fmla="*/ 743969 w 9753600"/>
                  <a:gd name="connsiteY2" fmla="*/ 0 h 990600"/>
                  <a:gd name="connsiteX3" fmla="*/ 1134366 w 9753600"/>
                  <a:gd name="connsiteY3" fmla="*/ 0 h 990600"/>
                  <a:gd name="connsiteX4" fmla="*/ 1713232 w 9753600"/>
                  <a:gd name="connsiteY4" fmla="*/ 0 h 990600"/>
                  <a:gd name="connsiteX5" fmla="*/ 2574799 w 9753600"/>
                  <a:gd name="connsiteY5" fmla="*/ 0 h 990600"/>
                  <a:gd name="connsiteX6" fmla="*/ 2965197 w 9753600"/>
                  <a:gd name="connsiteY6" fmla="*/ 0 h 990600"/>
                  <a:gd name="connsiteX7" fmla="*/ 3826765 w 9753600"/>
                  <a:gd name="connsiteY7" fmla="*/ 0 h 990600"/>
                  <a:gd name="connsiteX8" fmla="*/ 4499864 w 9753600"/>
                  <a:gd name="connsiteY8" fmla="*/ 0 h 990600"/>
                  <a:gd name="connsiteX9" fmla="*/ 5172964 w 9753600"/>
                  <a:gd name="connsiteY9" fmla="*/ 0 h 990600"/>
                  <a:gd name="connsiteX10" fmla="*/ 5846063 w 9753600"/>
                  <a:gd name="connsiteY10" fmla="*/ 0 h 990600"/>
                  <a:gd name="connsiteX11" fmla="*/ 6424929 w 9753600"/>
                  <a:gd name="connsiteY11" fmla="*/ 0 h 990600"/>
                  <a:gd name="connsiteX12" fmla="*/ 7192263 w 9753600"/>
                  <a:gd name="connsiteY12" fmla="*/ 0 h 990600"/>
                  <a:gd name="connsiteX13" fmla="*/ 8053830 w 9753600"/>
                  <a:gd name="connsiteY13" fmla="*/ 0 h 990600"/>
                  <a:gd name="connsiteX14" fmla="*/ 8538462 w 9753600"/>
                  <a:gd name="connsiteY14" fmla="*/ 0 h 990600"/>
                  <a:gd name="connsiteX15" fmla="*/ 9588497 w 9753600"/>
                  <a:gd name="connsiteY15" fmla="*/ 0 h 990600"/>
                  <a:gd name="connsiteX16" fmla="*/ 9753600 w 9753600"/>
                  <a:gd name="connsiteY16" fmla="*/ 165103 h 990600"/>
                  <a:gd name="connsiteX17" fmla="*/ 9753600 w 9753600"/>
                  <a:gd name="connsiteY17" fmla="*/ 825497 h 990600"/>
                  <a:gd name="connsiteX18" fmla="*/ 9588497 w 9753600"/>
                  <a:gd name="connsiteY18" fmla="*/ 990600 h 990600"/>
                  <a:gd name="connsiteX19" fmla="*/ 9009631 w 9753600"/>
                  <a:gd name="connsiteY19" fmla="*/ 990600 h 990600"/>
                  <a:gd name="connsiteX20" fmla="*/ 8525000 w 9753600"/>
                  <a:gd name="connsiteY20" fmla="*/ 990600 h 990600"/>
                  <a:gd name="connsiteX21" fmla="*/ 7946134 w 9753600"/>
                  <a:gd name="connsiteY21" fmla="*/ 990600 h 990600"/>
                  <a:gd name="connsiteX22" fmla="*/ 7555736 w 9753600"/>
                  <a:gd name="connsiteY22" fmla="*/ 990600 h 990600"/>
                  <a:gd name="connsiteX23" fmla="*/ 6976871 w 9753600"/>
                  <a:gd name="connsiteY23" fmla="*/ 990600 h 990600"/>
                  <a:gd name="connsiteX24" fmla="*/ 6398005 w 9753600"/>
                  <a:gd name="connsiteY24" fmla="*/ 990600 h 990600"/>
                  <a:gd name="connsiteX25" fmla="*/ 6007607 w 9753600"/>
                  <a:gd name="connsiteY25" fmla="*/ 990600 h 990600"/>
                  <a:gd name="connsiteX26" fmla="*/ 5146040 w 9753600"/>
                  <a:gd name="connsiteY26" fmla="*/ 990600 h 990600"/>
                  <a:gd name="connsiteX27" fmla="*/ 4661408 w 9753600"/>
                  <a:gd name="connsiteY27" fmla="*/ 990600 h 990600"/>
                  <a:gd name="connsiteX28" fmla="*/ 4271010 w 9753600"/>
                  <a:gd name="connsiteY28" fmla="*/ 990600 h 990600"/>
                  <a:gd name="connsiteX29" fmla="*/ 3880613 w 9753600"/>
                  <a:gd name="connsiteY29" fmla="*/ 990600 h 990600"/>
                  <a:gd name="connsiteX30" fmla="*/ 3207513 w 9753600"/>
                  <a:gd name="connsiteY30" fmla="*/ 990600 h 990600"/>
                  <a:gd name="connsiteX31" fmla="*/ 2722881 w 9753600"/>
                  <a:gd name="connsiteY31" fmla="*/ 990600 h 990600"/>
                  <a:gd name="connsiteX32" fmla="*/ 1955548 w 9753600"/>
                  <a:gd name="connsiteY32" fmla="*/ 990600 h 990600"/>
                  <a:gd name="connsiteX33" fmla="*/ 1093980 w 9753600"/>
                  <a:gd name="connsiteY33" fmla="*/ 990600 h 990600"/>
                  <a:gd name="connsiteX34" fmla="*/ 165103 w 9753600"/>
                  <a:gd name="connsiteY34" fmla="*/ 990600 h 990600"/>
                  <a:gd name="connsiteX35" fmla="*/ 0 w 9753600"/>
                  <a:gd name="connsiteY35" fmla="*/ 825497 h 990600"/>
                  <a:gd name="connsiteX36" fmla="*/ 0 w 9753600"/>
                  <a:gd name="connsiteY36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7536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388130" y="5331"/>
                      <a:pt x="619390" y="-18458"/>
                      <a:pt x="743969" y="0"/>
                    </a:cubicBezTo>
                    <a:cubicBezTo>
                      <a:pt x="868548" y="18458"/>
                      <a:pt x="1008787" y="-15527"/>
                      <a:pt x="1134366" y="0"/>
                    </a:cubicBezTo>
                    <a:cubicBezTo>
                      <a:pt x="1259945" y="15527"/>
                      <a:pt x="1435351" y="22458"/>
                      <a:pt x="1713232" y="0"/>
                    </a:cubicBezTo>
                    <a:cubicBezTo>
                      <a:pt x="1991113" y="-22458"/>
                      <a:pt x="2386493" y="11196"/>
                      <a:pt x="2574799" y="0"/>
                    </a:cubicBezTo>
                    <a:cubicBezTo>
                      <a:pt x="2763105" y="-11196"/>
                      <a:pt x="2772401" y="10227"/>
                      <a:pt x="2965197" y="0"/>
                    </a:cubicBezTo>
                    <a:cubicBezTo>
                      <a:pt x="3157993" y="-10227"/>
                      <a:pt x="3463312" y="1954"/>
                      <a:pt x="3826765" y="0"/>
                    </a:cubicBezTo>
                    <a:cubicBezTo>
                      <a:pt x="4190218" y="-1954"/>
                      <a:pt x="4217630" y="13512"/>
                      <a:pt x="4499864" y="0"/>
                    </a:cubicBezTo>
                    <a:cubicBezTo>
                      <a:pt x="4782098" y="-13512"/>
                      <a:pt x="4953269" y="-21542"/>
                      <a:pt x="5172964" y="0"/>
                    </a:cubicBezTo>
                    <a:cubicBezTo>
                      <a:pt x="5392659" y="21542"/>
                      <a:pt x="5692169" y="-13086"/>
                      <a:pt x="5846063" y="0"/>
                    </a:cubicBezTo>
                    <a:cubicBezTo>
                      <a:pt x="5999957" y="13086"/>
                      <a:pt x="6252356" y="26306"/>
                      <a:pt x="6424929" y="0"/>
                    </a:cubicBezTo>
                    <a:cubicBezTo>
                      <a:pt x="6597502" y="-26306"/>
                      <a:pt x="6883970" y="-30801"/>
                      <a:pt x="7192263" y="0"/>
                    </a:cubicBezTo>
                    <a:cubicBezTo>
                      <a:pt x="7500556" y="30801"/>
                      <a:pt x="7639211" y="-16448"/>
                      <a:pt x="8053830" y="0"/>
                    </a:cubicBezTo>
                    <a:cubicBezTo>
                      <a:pt x="8468449" y="16448"/>
                      <a:pt x="8425782" y="21984"/>
                      <a:pt x="8538462" y="0"/>
                    </a:cubicBezTo>
                    <a:cubicBezTo>
                      <a:pt x="8651142" y="-21984"/>
                      <a:pt x="9291952" y="-51551"/>
                      <a:pt x="9588497" y="0"/>
                    </a:cubicBezTo>
                    <a:cubicBezTo>
                      <a:pt x="9679296" y="9631"/>
                      <a:pt x="9748081" y="62688"/>
                      <a:pt x="9753600" y="165103"/>
                    </a:cubicBezTo>
                    <a:cubicBezTo>
                      <a:pt x="9723460" y="445358"/>
                      <a:pt x="9723418" y="507166"/>
                      <a:pt x="9753600" y="825497"/>
                    </a:cubicBezTo>
                    <a:cubicBezTo>
                      <a:pt x="9758197" y="937662"/>
                      <a:pt x="9685127" y="983791"/>
                      <a:pt x="9588497" y="990600"/>
                    </a:cubicBezTo>
                    <a:cubicBezTo>
                      <a:pt x="9302460" y="981185"/>
                      <a:pt x="9137180" y="1008980"/>
                      <a:pt x="9009631" y="990600"/>
                    </a:cubicBezTo>
                    <a:cubicBezTo>
                      <a:pt x="8882082" y="972220"/>
                      <a:pt x="8662464" y="975816"/>
                      <a:pt x="8525000" y="990600"/>
                    </a:cubicBezTo>
                    <a:cubicBezTo>
                      <a:pt x="8387536" y="1005384"/>
                      <a:pt x="8233452" y="984861"/>
                      <a:pt x="7946134" y="990600"/>
                    </a:cubicBezTo>
                    <a:cubicBezTo>
                      <a:pt x="7658816" y="996339"/>
                      <a:pt x="7638132" y="1003927"/>
                      <a:pt x="7555736" y="990600"/>
                    </a:cubicBezTo>
                    <a:cubicBezTo>
                      <a:pt x="7473340" y="977273"/>
                      <a:pt x="7253497" y="1017799"/>
                      <a:pt x="6976871" y="990600"/>
                    </a:cubicBezTo>
                    <a:cubicBezTo>
                      <a:pt x="6700246" y="963401"/>
                      <a:pt x="6570221" y="977566"/>
                      <a:pt x="6398005" y="990600"/>
                    </a:cubicBezTo>
                    <a:cubicBezTo>
                      <a:pt x="6225789" y="1003634"/>
                      <a:pt x="6113359" y="990070"/>
                      <a:pt x="6007607" y="990600"/>
                    </a:cubicBezTo>
                    <a:cubicBezTo>
                      <a:pt x="5901855" y="991130"/>
                      <a:pt x="5529946" y="1013767"/>
                      <a:pt x="5146040" y="990600"/>
                    </a:cubicBezTo>
                    <a:cubicBezTo>
                      <a:pt x="4762134" y="967433"/>
                      <a:pt x="4780511" y="995702"/>
                      <a:pt x="4661408" y="990600"/>
                    </a:cubicBezTo>
                    <a:cubicBezTo>
                      <a:pt x="4542305" y="985498"/>
                      <a:pt x="4420113" y="989250"/>
                      <a:pt x="4271010" y="990600"/>
                    </a:cubicBezTo>
                    <a:cubicBezTo>
                      <a:pt x="4121907" y="991950"/>
                      <a:pt x="4026280" y="977474"/>
                      <a:pt x="3880613" y="990600"/>
                    </a:cubicBezTo>
                    <a:cubicBezTo>
                      <a:pt x="3734946" y="1003726"/>
                      <a:pt x="3421186" y="983030"/>
                      <a:pt x="3207513" y="990600"/>
                    </a:cubicBezTo>
                    <a:cubicBezTo>
                      <a:pt x="2993840" y="998170"/>
                      <a:pt x="2915043" y="1004581"/>
                      <a:pt x="2722881" y="990600"/>
                    </a:cubicBezTo>
                    <a:cubicBezTo>
                      <a:pt x="2530719" y="976619"/>
                      <a:pt x="2217444" y="959864"/>
                      <a:pt x="1955548" y="990600"/>
                    </a:cubicBezTo>
                    <a:cubicBezTo>
                      <a:pt x="1693652" y="1021336"/>
                      <a:pt x="1462051" y="977589"/>
                      <a:pt x="1093980" y="990600"/>
                    </a:cubicBezTo>
                    <a:cubicBezTo>
                      <a:pt x="725909" y="1003611"/>
                      <a:pt x="470443" y="951940"/>
                      <a:pt x="165103" y="990600"/>
                    </a:cubicBezTo>
                    <a:cubicBezTo>
                      <a:pt x="72702" y="987248"/>
                      <a:pt x="3362" y="919962"/>
                      <a:pt x="0" y="825497"/>
                    </a:cubicBezTo>
                    <a:cubicBezTo>
                      <a:pt x="-8818" y="589951"/>
                      <a:pt x="-6349" y="431215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Zakharov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5"/>
                                  </m:r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  <m:e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5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5"/>
                                  </m:r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  <m:e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sz="35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5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5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35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9685933-225C-E143-ED0C-F5DAB7A7E9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592551"/>
                <a:ext cx="9753600" cy="990600"/>
              </a:xfrm>
              <a:prstGeom prst="roundRect">
                <a:avLst/>
              </a:prstGeom>
              <a:blipFill>
                <a:blip r:embed="rId3"/>
                <a:stretch>
                  <a:fillRect l="-1119" b="-3977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9753600"/>
                          <a:gd name="connsiteY0" fmla="*/ 165103 h 990600"/>
                          <a:gd name="connsiteX1" fmla="*/ 165103 w 9753600"/>
                          <a:gd name="connsiteY1" fmla="*/ 0 h 990600"/>
                          <a:gd name="connsiteX2" fmla="*/ 743969 w 9753600"/>
                          <a:gd name="connsiteY2" fmla="*/ 0 h 990600"/>
                          <a:gd name="connsiteX3" fmla="*/ 1134366 w 9753600"/>
                          <a:gd name="connsiteY3" fmla="*/ 0 h 990600"/>
                          <a:gd name="connsiteX4" fmla="*/ 1713232 w 9753600"/>
                          <a:gd name="connsiteY4" fmla="*/ 0 h 990600"/>
                          <a:gd name="connsiteX5" fmla="*/ 2574799 w 9753600"/>
                          <a:gd name="connsiteY5" fmla="*/ 0 h 990600"/>
                          <a:gd name="connsiteX6" fmla="*/ 2965197 w 9753600"/>
                          <a:gd name="connsiteY6" fmla="*/ 0 h 990600"/>
                          <a:gd name="connsiteX7" fmla="*/ 3826765 w 9753600"/>
                          <a:gd name="connsiteY7" fmla="*/ 0 h 990600"/>
                          <a:gd name="connsiteX8" fmla="*/ 4499864 w 9753600"/>
                          <a:gd name="connsiteY8" fmla="*/ 0 h 990600"/>
                          <a:gd name="connsiteX9" fmla="*/ 5172964 w 9753600"/>
                          <a:gd name="connsiteY9" fmla="*/ 0 h 990600"/>
                          <a:gd name="connsiteX10" fmla="*/ 5846063 w 9753600"/>
                          <a:gd name="connsiteY10" fmla="*/ 0 h 990600"/>
                          <a:gd name="connsiteX11" fmla="*/ 6424929 w 9753600"/>
                          <a:gd name="connsiteY11" fmla="*/ 0 h 990600"/>
                          <a:gd name="connsiteX12" fmla="*/ 7192263 w 9753600"/>
                          <a:gd name="connsiteY12" fmla="*/ 0 h 990600"/>
                          <a:gd name="connsiteX13" fmla="*/ 8053830 w 9753600"/>
                          <a:gd name="connsiteY13" fmla="*/ 0 h 990600"/>
                          <a:gd name="connsiteX14" fmla="*/ 8538462 w 9753600"/>
                          <a:gd name="connsiteY14" fmla="*/ 0 h 990600"/>
                          <a:gd name="connsiteX15" fmla="*/ 9588497 w 9753600"/>
                          <a:gd name="connsiteY15" fmla="*/ 0 h 990600"/>
                          <a:gd name="connsiteX16" fmla="*/ 9753600 w 9753600"/>
                          <a:gd name="connsiteY16" fmla="*/ 165103 h 990600"/>
                          <a:gd name="connsiteX17" fmla="*/ 9753600 w 9753600"/>
                          <a:gd name="connsiteY17" fmla="*/ 825497 h 990600"/>
                          <a:gd name="connsiteX18" fmla="*/ 9588497 w 9753600"/>
                          <a:gd name="connsiteY18" fmla="*/ 990600 h 990600"/>
                          <a:gd name="connsiteX19" fmla="*/ 9009631 w 9753600"/>
                          <a:gd name="connsiteY19" fmla="*/ 990600 h 990600"/>
                          <a:gd name="connsiteX20" fmla="*/ 8525000 w 9753600"/>
                          <a:gd name="connsiteY20" fmla="*/ 990600 h 990600"/>
                          <a:gd name="connsiteX21" fmla="*/ 7946134 w 9753600"/>
                          <a:gd name="connsiteY21" fmla="*/ 990600 h 990600"/>
                          <a:gd name="connsiteX22" fmla="*/ 7555736 w 9753600"/>
                          <a:gd name="connsiteY22" fmla="*/ 990600 h 990600"/>
                          <a:gd name="connsiteX23" fmla="*/ 6976871 w 9753600"/>
                          <a:gd name="connsiteY23" fmla="*/ 990600 h 990600"/>
                          <a:gd name="connsiteX24" fmla="*/ 6398005 w 9753600"/>
                          <a:gd name="connsiteY24" fmla="*/ 990600 h 990600"/>
                          <a:gd name="connsiteX25" fmla="*/ 6007607 w 9753600"/>
                          <a:gd name="connsiteY25" fmla="*/ 990600 h 990600"/>
                          <a:gd name="connsiteX26" fmla="*/ 5146040 w 9753600"/>
                          <a:gd name="connsiteY26" fmla="*/ 990600 h 990600"/>
                          <a:gd name="connsiteX27" fmla="*/ 4661408 w 9753600"/>
                          <a:gd name="connsiteY27" fmla="*/ 990600 h 990600"/>
                          <a:gd name="connsiteX28" fmla="*/ 4271010 w 9753600"/>
                          <a:gd name="connsiteY28" fmla="*/ 990600 h 990600"/>
                          <a:gd name="connsiteX29" fmla="*/ 3880613 w 9753600"/>
                          <a:gd name="connsiteY29" fmla="*/ 990600 h 990600"/>
                          <a:gd name="connsiteX30" fmla="*/ 3207513 w 9753600"/>
                          <a:gd name="connsiteY30" fmla="*/ 990600 h 990600"/>
                          <a:gd name="connsiteX31" fmla="*/ 2722881 w 9753600"/>
                          <a:gd name="connsiteY31" fmla="*/ 990600 h 990600"/>
                          <a:gd name="connsiteX32" fmla="*/ 1955548 w 9753600"/>
                          <a:gd name="connsiteY32" fmla="*/ 990600 h 990600"/>
                          <a:gd name="connsiteX33" fmla="*/ 1093980 w 9753600"/>
                          <a:gd name="connsiteY33" fmla="*/ 990600 h 990600"/>
                          <a:gd name="connsiteX34" fmla="*/ 165103 w 9753600"/>
                          <a:gd name="connsiteY34" fmla="*/ 990600 h 990600"/>
                          <a:gd name="connsiteX35" fmla="*/ 0 w 9753600"/>
                          <a:gd name="connsiteY35" fmla="*/ 825497 h 990600"/>
                          <a:gd name="connsiteX36" fmla="*/ 0 w 9753600"/>
                          <a:gd name="connsiteY36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97536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388130" y="5331"/>
                              <a:pt x="619390" y="-18458"/>
                              <a:pt x="743969" y="0"/>
                            </a:cubicBezTo>
                            <a:cubicBezTo>
                              <a:pt x="868548" y="18458"/>
                              <a:pt x="1008787" y="-15527"/>
                              <a:pt x="1134366" y="0"/>
                            </a:cubicBezTo>
                            <a:cubicBezTo>
                              <a:pt x="1259945" y="15527"/>
                              <a:pt x="1435351" y="22458"/>
                              <a:pt x="1713232" y="0"/>
                            </a:cubicBezTo>
                            <a:cubicBezTo>
                              <a:pt x="1991113" y="-22458"/>
                              <a:pt x="2386493" y="11196"/>
                              <a:pt x="2574799" y="0"/>
                            </a:cubicBezTo>
                            <a:cubicBezTo>
                              <a:pt x="2763105" y="-11196"/>
                              <a:pt x="2772401" y="10227"/>
                              <a:pt x="2965197" y="0"/>
                            </a:cubicBezTo>
                            <a:cubicBezTo>
                              <a:pt x="3157993" y="-10227"/>
                              <a:pt x="3463312" y="1954"/>
                              <a:pt x="3826765" y="0"/>
                            </a:cubicBezTo>
                            <a:cubicBezTo>
                              <a:pt x="4190218" y="-1954"/>
                              <a:pt x="4217630" y="13512"/>
                              <a:pt x="4499864" y="0"/>
                            </a:cubicBezTo>
                            <a:cubicBezTo>
                              <a:pt x="4782098" y="-13512"/>
                              <a:pt x="4953269" y="-21542"/>
                              <a:pt x="5172964" y="0"/>
                            </a:cubicBezTo>
                            <a:cubicBezTo>
                              <a:pt x="5392659" y="21542"/>
                              <a:pt x="5692169" y="-13086"/>
                              <a:pt x="5846063" y="0"/>
                            </a:cubicBezTo>
                            <a:cubicBezTo>
                              <a:pt x="5999957" y="13086"/>
                              <a:pt x="6252356" y="26306"/>
                              <a:pt x="6424929" y="0"/>
                            </a:cubicBezTo>
                            <a:cubicBezTo>
                              <a:pt x="6597502" y="-26306"/>
                              <a:pt x="6883970" y="-30801"/>
                              <a:pt x="7192263" y="0"/>
                            </a:cubicBezTo>
                            <a:cubicBezTo>
                              <a:pt x="7500556" y="30801"/>
                              <a:pt x="7639211" y="-16448"/>
                              <a:pt x="8053830" y="0"/>
                            </a:cubicBezTo>
                            <a:cubicBezTo>
                              <a:pt x="8468449" y="16448"/>
                              <a:pt x="8425782" y="21984"/>
                              <a:pt x="8538462" y="0"/>
                            </a:cubicBezTo>
                            <a:cubicBezTo>
                              <a:pt x="8651142" y="-21984"/>
                              <a:pt x="9291952" y="-51551"/>
                              <a:pt x="9588497" y="0"/>
                            </a:cubicBezTo>
                            <a:cubicBezTo>
                              <a:pt x="9679296" y="9631"/>
                              <a:pt x="9748081" y="62688"/>
                              <a:pt x="9753600" y="165103"/>
                            </a:cubicBezTo>
                            <a:cubicBezTo>
                              <a:pt x="9723460" y="445358"/>
                              <a:pt x="9723418" y="507166"/>
                              <a:pt x="9753600" y="825497"/>
                            </a:cubicBezTo>
                            <a:cubicBezTo>
                              <a:pt x="9758197" y="937662"/>
                              <a:pt x="9685127" y="983791"/>
                              <a:pt x="9588497" y="990600"/>
                            </a:cubicBezTo>
                            <a:cubicBezTo>
                              <a:pt x="9302460" y="981185"/>
                              <a:pt x="9137180" y="1008980"/>
                              <a:pt x="9009631" y="990600"/>
                            </a:cubicBezTo>
                            <a:cubicBezTo>
                              <a:pt x="8882082" y="972220"/>
                              <a:pt x="8662464" y="975816"/>
                              <a:pt x="8525000" y="990600"/>
                            </a:cubicBezTo>
                            <a:cubicBezTo>
                              <a:pt x="8387536" y="1005384"/>
                              <a:pt x="8233452" y="984861"/>
                              <a:pt x="7946134" y="990600"/>
                            </a:cubicBezTo>
                            <a:cubicBezTo>
                              <a:pt x="7658816" y="996339"/>
                              <a:pt x="7638132" y="1003927"/>
                              <a:pt x="7555736" y="990600"/>
                            </a:cubicBezTo>
                            <a:cubicBezTo>
                              <a:pt x="7473340" y="977273"/>
                              <a:pt x="7253497" y="1017799"/>
                              <a:pt x="6976871" y="990600"/>
                            </a:cubicBezTo>
                            <a:cubicBezTo>
                              <a:pt x="6700246" y="963401"/>
                              <a:pt x="6570221" y="977566"/>
                              <a:pt x="6398005" y="990600"/>
                            </a:cubicBezTo>
                            <a:cubicBezTo>
                              <a:pt x="6225789" y="1003634"/>
                              <a:pt x="6113359" y="990070"/>
                              <a:pt x="6007607" y="990600"/>
                            </a:cubicBezTo>
                            <a:cubicBezTo>
                              <a:pt x="5901855" y="991130"/>
                              <a:pt x="5529946" y="1013767"/>
                              <a:pt x="5146040" y="990600"/>
                            </a:cubicBezTo>
                            <a:cubicBezTo>
                              <a:pt x="4762134" y="967433"/>
                              <a:pt x="4780511" y="995702"/>
                              <a:pt x="4661408" y="990600"/>
                            </a:cubicBezTo>
                            <a:cubicBezTo>
                              <a:pt x="4542305" y="985498"/>
                              <a:pt x="4420113" y="989250"/>
                              <a:pt x="4271010" y="990600"/>
                            </a:cubicBezTo>
                            <a:cubicBezTo>
                              <a:pt x="4121907" y="991950"/>
                              <a:pt x="4026280" y="977474"/>
                              <a:pt x="3880613" y="990600"/>
                            </a:cubicBezTo>
                            <a:cubicBezTo>
                              <a:pt x="3734946" y="1003726"/>
                              <a:pt x="3421186" y="983030"/>
                              <a:pt x="3207513" y="990600"/>
                            </a:cubicBezTo>
                            <a:cubicBezTo>
                              <a:pt x="2993840" y="998170"/>
                              <a:pt x="2915043" y="1004581"/>
                              <a:pt x="2722881" y="990600"/>
                            </a:cubicBezTo>
                            <a:cubicBezTo>
                              <a:pt x="2530719" y="976619"/>
                              <a:pt x="2217444" y="959864"/>
                              <a:pt x="1955548" y="990600"/>
                            </a:cubicBezTo>
                            <a:cubicBezTo>
                              <a:pt x="1693652" y="1021336"/>
                              <a:pt x="1462051" y="977589"/>
                              <a:pt x="1093980" y="990600"/>
                            </a:cubicBezTo>
                            <a:cubicBezTo>
                              <a:pt x="725909" y="1003611"/>
                              <a:pt x="470443" y="951940"/>
                              <a:pt x="165103" y="990600"/>
                            </a:cubicBezTo>
                            <a:cubicBezTo>
                              <a:pt x="72702" y="987248"/>
                              <a:pt x="3362" y="919962"/>
                              <a:pt x="0" y="825497"/>
                            </a:cubicBezTo>
                            <a:cubicBezTo>
                              <a:pt x="-8818" y="589951"/>
                              <a:pt x="-6349" y="431215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09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E93A-CCAF-A3E5-9F1E-5490BE2E152A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10871200" cy="609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/>
              <a:t>ผลการทดลองในปัญหาขนาดเล็ก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9365347-614F-86BA-5597-8836B2EB0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67121"/>
              </p:ext>
            </p:extLst>
          </p:nvPr>
        </p:nvGraphicFramePr>
        <p:xfrm>
          <a:off x="266699" y="986548"/>
          <a:ext cx="11658601" cy="4884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3219">
                  <a:extLst>
                    <a:ext uri="{9D8B030D-6E8A-4147-A177-3AD203B41FA5}">
                      <a16:colId xmlns:a16="http://schemas.microsoft.com/office/drawing/2014/main" val="2439179649"/>
                    </a:ext>
                  </a:extLst>
                </a:gridCol>
                <a:gridCol w="2165641">
                  <a:extLst>
                    <a:ext uri="{9D8B030D-6E8A-4147-A177-3AD203B41FA5}">
                      <a16:colId xmlns:a16="http://schemas.microsoft.com/office/drawing/2014/main" val="4153754398"/>
                    </a:ext>
                  </a:extLst>
                </a:gridCol>
                <a:gridCol w="1707948">
                  <a:extLst>
                    <a:ext uri="{9D8B030D-6E8A-4147-A177-3AD203B41FA5}">
                      <a16:colId xmlns:a16="http://schemas.microsoft.com/office/drawing/2014/main" val="2771097816"/>
                    </a:ext>
                  </a:extLst>
                </a:gridCol>
                <a:gridCol w="1336654">
                  <a:extLst>
                    <a:ext uri="{9D8B030D-6E8A-4147-A177-3AD203B41FA5}">
                      <a16:colId xmlns:a16="http://schemas.microsoft.com/office/drawing/2014/main" val="2566187404"/>
                    </a:ext>
                  </a:extLst>
                </a:gridCol>
                <a:gridCol w="1930723">
                  <a:extLst>
                    <a:ext uri="{9D8B030D-6E8A-4147-A177-3AD203B41FA5}">
                      <a16:colId xmlns:a16="http://schemas.microsoft.com/office/drawing/2014/main" val="3716959779"/>
                    </a:ext>
                  </a:extLst>
                </a:gridCol>
                <a:gridCol w="1707948">
                  <a:extLst>
                    <a:ext uri="{9D8B030D-6E8A-4147-A177-3AD203B41FA5}">
                      <a16:colId xmlns:a16="http://schemas.microsoft.com/office/drawing/2014/main" val="4235948705"/>
                    </a:ext>
                  </a:extLst>
                </a:gridCol>
                <a:gridCol w="1856468">
                  <a:extLst>
                    <a:ext uri="{9D8B030D-6E8A-4147-A177-3AD203B41FA5}">
                      <a16:colId xmlns:a16="http://schemas.microsoft.com/office/drawing/2014/main" val="449293543"/>
                    </a:ext>
                  </a:extLst>
                </a:gridCol>
              </a:tblGrid>
              <a:tr h="621755">
                <a:tc gridSpan="7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คำตอบของ </a:t>
                      </a:r>
                      <a:r>
                        <a:rPr lang="en-US" sz="3500" dirty="0"/>
                        <a:t>function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จำนวนรอบที่พบคำตอบ</a:t>
                      </a:r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38498"/>
                  </a:ext>
                </a:extLst>
              </a:tr>
              <a:tr h="3639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Sphere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Elliptic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Schwefel1.2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Schwefel2.22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Zakharov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38449"/>
                  </a:ext>
                </a:extLst>
              </a:tr>
              <a:tr h="424936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</a:t>
                      </a:r>
                      <a:r>
                        <a:rPr lang="th-TH" dirty="0"/>
                        <a:t>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110976"/>
                  </a:ext>
                </a:extLst>
              </a:tr>
              <a:tr h="42493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876994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941936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157273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18936"/>
                  </a:ext>
                </a:extLst>
              </a:tr>
              <a:tr h="424936">
                <a:tc rowSpan="5"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500 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193363"/>
                  </a:ext>
                </a:extLst>
              </a:tr>
              <a:tr h="42493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756314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142038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366625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542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78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E93A-CCAF-A3E5-9F1E-5490BE2E152A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10871200" cy="609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/>
              <a:t>ผลการทดลองในปัญหาขนาดเล็ก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9365347-614F-86BA-5597-8836B2EB0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1843940"/>
              </p:ext>
            </p:extLst>
          </p:nvPr>
        </p:nvGraphicFramePr>
        <p:xfrm>
          <a:off x="304800" y="835067"/>
          <a:ext cx="11772900" cy="5187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344">
                  <a:extLst>
                    <a:ext uri="{9D8B030D-6E8A-4147-A177-3AD203B41FA5}">
                      <a16:colId xmlns:a16="http://schemas.microsoft.com/office/drawing/2014/main" val="2439179649"/>
                    </a:ext>
                  </a:extLst>
                </a:gridCol>
                <a:gridCol w="2560556">
                  <a:extLst>
                    <a:ext uri="{9D8B030D-6E8A-4147-A177-3AD203B41FA5}">
                      <a16:colId xmlns:a16="http://schemas.microsoft.com/office/drawing/2014/main" val="4153754398"/>
                    </a:ext>
                  </a:extLst>
                </a:gridCol>
                <a:gridCol w="813705">
                  <a:extLst>
                    <a:ext uri="{9D8B030D-6E8A-4147-A177-3AD203B41FA5}">
                      <a16:colId xmlns:a16="http://schemas.microsoft.com/office/drawing/2014/main" val="2771097816"/>
                    </a:ext>
                  </a:extLst>
                </a:gridCol>
                <a:gridCol w="1164351">
                  <a:extLst>
                    <a:ext uri="{9D8B030D-6E8A-4147-A177-3AD203B41FA5}">
                      <a16:colId xmlns:a16="http://schemas.microsoft.com/office/drawing/2014/main" val="2566187404"/>
                    </a:ext>
                  </a:extLst>
                </a:gridCol>
                <a:gridCol w="1681842">
                  <a:extLst>
                    <a:ext uri="{9D8B030D-6E8A-4147-A177-3AD203B41FA5}">
                      <a16:colId xmlns:a16="http://schemas.microsoft.com/office/drawing/2014/main" val="3716959779"/>
                    </a:ext>
                  </a:extLst>
                </a:gridCol>
                <a:gridCol w="1487784">
                  <a:extLst>
                    <a:ext uri="{9D8B030D-6E8A-4147-A177-3AD203B41FA5}">
                      <a16:colId xmlns:a16="http://schemas.microsoft.com/office/drawing/2014/main" val="4235948705"/>
                    </a:ext>
                  </a:extLst>
                </a:gridCol>
                <a:gridCol w="1786518">
                  <a:extLst>
                    <a:ext uri="{9D8B030D-6E8A-4147-A177-3AD203B41FA5}">
                      <a16:colId xmlns:a16="http://schemas.microsoft.com/office/drawing/2014/main" val="44929354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183533657"/>
                    </a:ext>
                  </a:extLst>
                </a:gridCol>
              </a:tblGrid>
              <a:tr h="531197">
                <a:tc gridSpan="8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จำนวนรอบที่พบคำตอบ</a:t>
                      </a:r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จำนวนรอบที่พบคำตอบ</a:t>
                      </a:r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38498"/>
                  </a:ext>
                </a:extLst>
              </a:tr>
              <a:tr h="31094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Sphere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Elliptic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Schwefel1.2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Schwefel2.22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Zakharov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  <a:p>
                      <a:pPr algn="ctr"/>
                      <a:r>
                        <a:rPr lang="en-US" dirty="0"/>
                        <a:t>(compare with Standard DSIDE)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38449"/>
                  </a:ext>
                </a:extLst>
              </a:tr>
              <a:tr h="466417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</a:t>
                      </a:r>
                      <a:r>
                        <a:rPr lang="th-TH" dirty="0"/>
                        <a:t>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2028.8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1983.2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2256.0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1848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2007.2</a:t>
                      </a:r>
                      <a:endParaRPr lang="th-TH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110976"/>
                  </a:ext>
                </a:extLst>
              </a:tr>
              <a:tr h="36125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1654.8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1610.2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1634.4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1530.0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1655.2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876994"/>
                  </a:ext>
                </a:extLst>
              </a:tr>
              <a:tr h="54415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2844.6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552.6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1168.4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3574.4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696.8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941936"/>
                  </a:ext>
                </a:extLst>
              </a:tr>
              <a:tr h="3109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390.8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1748.2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3788.2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692.8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157273"/>
                  </a:ext>
                </a:extLst>
              </a:tr>
              <a:tr h="3109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2377.0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2361.6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2373.2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4116.4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2410.2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18936"/>
                  </a:ext>
                </a:extLst>
              </a:tr>
              <a:tr h="361252">
                <a:tc rowSpan="5"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500 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193363"/>
                  </a:ext>
                </a:extLst>
              </a:tr>
              <a:tr h="36125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756314"/>
                  </a:ext>
                </a:extLst>
              </a:tr>
              <a:tr h="54415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142038"/>
                  </a:ext>
                </a:extLst>
              </a:tr>
              <a:tr h="3109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366625"/>
                  </a:ext>
                </a:extLst>
              </a:tr>
              <a:tr h="3109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542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43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E93A-CCAF-A3E5-9F1E-5490BE2E152A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10871200" cy="609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/>
              <a:t>ผลการทดลองในปัญหาขนาดเล็ก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9365347-614F-86BA-5597-8836B2EB0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842411"/>
              </p:ext>
            </p:extLst>
          </p:nvPr>
        </p:nvGraphicFramePr>
        <p:xfrm>
          <a:off x="381000" y="1143000"/>
          <a:ext cx="11658601" cy="4884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3219">
                  <a:extLst>
                    <a:ext uri="{9D8B030D-6E8A-4147-A177-3AD203B41FA5}">
                      <a16:colId xmlns:a16="http://schemas.microsoft.com/office/drawing/2014/main" val="2439179649"/>
                    </a:ext>
                  </a:extLst>
                </a:gridCol>
                <a:gridCol w="2165641">
                  <a:extLst>
                    <a:ext uri="{9D8B030D-6E8A-4147-A177-3AD203B41FA5}">
                      <a16:colId xmlns:a16="http://schemas.microsoft.com/office/drawing/2014/main" val="4153754398"/>
                    </a:ext>
                  </a:extLst>
                </a:gridCol>
                <a:gridCol w="1707948">
                  <a:extLst>
                    <a:ext uri="{9D8B030D-6E8A-4147-A177-3AD203B41FA5}">
                      <a16:colId xmlns:a16="http://schemas.microsoft.com/office/drawing/2014/main" val="2771097816"/>
                    </a:ext>
                  </a:extLst>
                </a:gridCol>
                <a:gridCol w="1336654">
                  <a:extLst>
                    <a:ext uri="{9D8B030D-6E8A-4147-A177-3AD203B41FA5}">
                      <a16:colId xmlns:a16="http://schemas.microsoft.com/office/drawing/2014/main" val="2566187404"/>
                    </a:ext>
                  </a:extLst>
                </a:gridCol>
                <a:gridCol w="1930723">
                  <a:extLst>
                    <a:ext uri="{9D8B030D-6E8A-4147-A177-3AD203B41FA5}">
                      <a16:colId xmlns:a16="http://schemas.microsoft.com/office/drawing/2014/main" val="3716959779"/>
                    </a:ext>
                  </a:extLst>
                </a:gridCol>
                <a:gridCol w="1707948">
                  <a:extLst>
                    <a:ext uri="{9D8B030D-6E8A-4147-A177-3AD203B41FA5}">
                      <a16:colId xmlns:a16="http://schemas.microsoft.com/office/drawing/2014/main" val="4235948705"/>
                    </a:ext>
                  </a:extLst>
                </a:gridCol>
                <a:gridCol w="1856468">
                  <a:extLst>
                    <a:ext uri="{9D8B030D-6E8A-4147-A177-3AD203B41FA5}">
                      <a16:colId xmlns:a16="http://schemas.microsoft.com/office/drawing/2014/main" val="449293543"/>
                    </a:ext>
                  </a:extLst>
                </a:gridCol>
              </a:tblGrid>
              <a:tr h="621755">
                <a:tc gridSpan="7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เวลาที่พบคำตอบ</a:t>
                      </a:r>
                      <a:r>
                        <a:rPr lang="en-US" sz="3500" dirty="0"/>
                        <a:t>(</a:t>
                      </a:r>
                      <a:r>
                        <a:rPr lang="th-TH" sz="3500" dirty="0"/>
                        <a:t>วินาที</a:t>
                      </a:r>
                      <a:r>
                        <a:rPr lang="en-US" sz="3500" dirty="0"/>
                        <a:t>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จำนวนรอบที่พบคำตอบ</a:t>
                      </a:r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38498"/>
                  </a:ext>
                </a:extLst>
              </a:tr>
              <a:tr h="3639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Sphere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Elliptic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Schwefel1.2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Schwefel2.22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Zakharov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38449"/>
                  </a:ext>
                </a:extLst>
              </a:tr>
              <a:tr h="424936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</a:t>
                      </a:r>
                      <a:r>
                        <a:rPr lang="th-TH" dirty="0"/>
                        <a:t>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15.26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23.79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108.69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16.74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17.29</a:t>
                      </a:r>
                      <a:endParaRPr lang="th-TH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110976"/>
                  </a:ext>
                </a:extLst>
              </a:tr>
              <a:tr h="42493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349.4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51.4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48.4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876994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185.59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9.45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68.06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309.90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12.67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941936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1.62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34.02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85.18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124.06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4.13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157273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28.4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59.62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284.60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122.56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36.72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18936"/>
                  </a:ext>
                </a:extLst>
              </a:tr>
              <a:tr h="424936">
                <a:tc rowSpan="5"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500 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193363"/>
                  </a:ext>
                </a:extLst>
              </a:tr>
              <a:tr h="42493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756314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142038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366625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542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41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42F0-8D9F-1981-E59A-DE3207E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ผลการทดลอง(ต่อ)</a:t>
            </a:r>
            <a:endParaRPr lang="en-US" dirty="0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C8F8C4D5-5C3C-18CB-AA8A-5E07E7BDE78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5334001" cy="5252961"/>
          </a:xfr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D0E9E45D-F50D-1E7B-342D-66E56A8D8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524000"/>
            <a:ext cx="5334001" cy="525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28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42F0-8D9F-1981-E59A-DE3207E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ผลการทดลอง(ต่อ)</a:t>
            </a:r>
            <a:endParaRPr lang="en-US" dirty="0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6428A86A-529B-C031-0156-4CBF61ED906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5257800" cy="5177918"/>
          </a:xfr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7571C07A-9AC4-1F7C-1C8E-4E49231A4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2" y="1518443"/>
            <a:ext cx="5363464" cy="528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1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88A3-160F-BF2A-5178-0013D5BA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อภิปราย-สรุปผล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967A0-3417-5C85-393D-348DC443B6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จากการทดลองพบว่า </a:t>
            </a:r>
            <a:r>
              <a:rPr lang="en-US" dirty="0"/>
              <a:t>Adaptive DSIDE </a:t>
            </a:r>
            <a:r>
              <a:rPr lang="th-TH" dirty="0"/>
              <a:t>ที่สร้าง</a:t>
            </a:r>
            <a:r>
              <a:rPr lang="en-US" dirty="0"/>
              <a:t> Mutant Vector </a:t>
            </a:r>
            <a:r>
              <a:rPr lang="th-TH" dirty="0"/>
              <a:t>แบบ </a:t>
            </a:r>
            <a:r>
              <a:rPr lang="en-US" dirty="0"/>
              <a:t>Median </a:t>
            </a:r>
            <a:r>
              <a:rPr lang="th-TH" dirty="0"/>
              <a:t>และ </a:t>
            </a:r>
            <a:r>
              <a:rPr lang="en-US" dirty="0"/>
              <a:t>Mean </a:t>
            </a:r>
            <a:r>
              <a:rPr lang="th-TH" dirty="0"/>
              <a:t>พบว่าหาประชากรมีการพัฒนาคำตอบที่ดีวิธีการนี้จะช่วยส่งเสริมให้สามารถพัฒนาคำตอบได้อย่างรวดเร็ว</a:t>
            </a:r>
          </a:p>
          <a:p>
            <a:r>
              <a:rPr lang="th-TH" dirty="0">
                <a:solidFill>
                  <a:schemeClr val="tx1">
                    <a:lumMod val="95000"/>
                    <a:lumOff val="5000"/>
                  </a:schemeClr>
                </a:solidFill>
              </a:rPr>
              <a:t>หากคำตอบที่พัฒนาได้ไม่ดีพออาจส่งผลให้ใช้จำนวนรอบที่มากขึ้นกว่าวิธีการแบบเดิมในการพัฒนาคำตอบ</a:t>
            </a:r>
          </a:p>
          <a:p>
            <a:r>
              <a:rPr lang="th-TH" dirty="0">
                <a:solidFill>
                  <a:schemeClr val="tx1">
                    <a:lumMod val="95000"/>
                    <a:lumOff val="5000"/>
                  </a:schemeClr>
                </a:solidFill>
              </a:rPr>
              <a:t>หากนำไปใช้งานกับ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function </a:t>
            </a:r>
            <a:r>
              <a:rPr lang="th-TH" dirty="0">
                <a:solidFill>
                  <a:schemeClr val="tx1">
                    <a:lumMod val="95000"/>
                    <a:lumOff val="5000"/>
                  </a:schemeClr>
                </a:solidFill>
              </a:rPr>
              <a:t>แบบ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multimodal </a:t>
            </a:r>
            <a:r>
              <a:rPr lang="th-TH" dirty="0">
                <a:solidFill>
                  <a:schemeClr val="tx1">
                    <a:lumMod val="95000"/>
                    <a:lumOff val="5000"/>
                  </a:schemeClr>
                </a:solidFill>
              </a:rPr>
              <a:t>อาจใช้กระบวนการสร้าง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/>
              <a:t>Mutant Vector </a:t>
            </a:r>
            <a:r>
              <a:rPr lang="th-TH" dirty="0"/>
              <a:t>แบบ </a:t>
            </a:r>
            <a:r>
              <a:rPr lang="en-US" dirty="0"/>
              <a:t>Median </a:t>
            </a:r>
            <a:r>
              <a:rPr lang="th-TH" dirty="0"/>
              <a:t>และ </a:t>
            </a:r>
            <a:r>
              <a:rPr lang="en-US" dirty="0"/>
              <a:t>Mean </a:t>
            </a:r>
            <a:r>
              <a:rPr lang="th-TH" dirty="0"/>
              <a:t>รอบท้ายๆเพื่อให้หลุดจาก </a:t>
            </a:r>
            <a:r>
              <a:rPr lang="en-US" dirty="0"/>
              <a:t>local optimal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63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D9E72C3C-E05D-2109-CAFA-7EF8B1BC1AD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2800" y="1589566"/>
            <a:ext cx="10871200" cy="5039833"/>
          </a:xfrm>
        </p:spPr>
        <p:txBody>
          <a:bodyPr/>
          <a:lstStyle/>
          <a:p>
            <a:r>
              <a:rPr lang="en-US" dirty="0"/>
              <a:t>Adaptive DSIDE</a:t>
            </a:r>
          </a:p>
          <a:p>
            <a:pPr lvl="1"/>
            <a:r>
              <a:rPr lang="en-US" dirty="0"/>
              <a:t>Mutant operation</a:t>
            </a:r>
          </a:p>
          <a:p>
            <a:r>
              <a:rPr lang="th-TH" dirty="0"/>
              <a:t>ชนิดของปัญหา</a:t>
            </a:r>
          </a:p>
          <a:p>
            <a:r>
              <a:rPr lang="en-US" dirty="0"/>
              <a:t>Unimodal function</a:t>
            </a:r>
            <a:r>
              <a:rPr lang="th-TH" dirty="0"/>
              <a:t> ที่ใช้ในการทดลอง</a:t>
            </a:r>
          </a:p>
          <a:p>
            <a:r>
              <a:rPr lang="th-TH" dirty="0"/>
              <a:t>ผลการทดลอง</a:t>
            </a:r>
          </a:p>
          <a:p>
            <a:r>
              <a:rPr lang="th-TH" dirty="0"/>
              <a:t>อภิปราย-สรุปผล</a:t>
            </a:r>
            <a:endParaRPr lang="en-US" dirty="0"/>
          </a:p>
        </p:txBody>
      </p:sp>
      <p:sp>
        <p:nvSpPr>
          <p:cNvPr id="7" name="ชื่อเรื่อง 6">
            <a:extLst>
              <a:ext uri="{FF2B5EF4-FFF2-40B4-BE49-F238E27FC236}">
                <a16:creationId xmlns:a16="http://schemas.microsoft.com/office/drawing/2014/main" id="{5049018B-CFF6-4B04-EF32-87022610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52400"/>
            <a:ext cx="10871200" cy="9906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Adaptive1 DSIDE-Select best mutant vector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  <a:r>
                  <a:rPr lang="th-TH" dirty="0"/>
                  <a:t>โดยเลือก </a:t>
                </a:r>
                <a:r>
                  <a:rPr lang="en-US" dirty="0"/>
                  <a:t>Mutant vector </a:t>
                </a:r>
                <a:r>
                  <a:rPr lang="th-TH" dirty="0"/>
                  <a:t>ที่ใช้ค่า </a:t>
                </a:r>
                <a:r>
                  <a:rPr lang="en-US" dirty="0"/>
                  <a:t>fitness value </a:t>
                </a:r>
                <a:r>
                  <a:rPr lang="th-TH" dirty="0"/>
                  <a:t>ที่ดีที่สุดเพื่อนำไปใช้ในกระบวนการ </a:t>
                </a:r>
                <a:r>
                  <a:rPr lang="en-US" dirty="0"/>
                  <a:t>Crossover </a:t>
                </a:r>
                <a:r>
                  <a:rPr lang="th-TH" dirty="0"/>
                  <a:t>ต่อไป</a:t>
                </a:r>
                <a:endParaRPr lang="en-US" dirty="0"/>
              </a:p>
            </p:txBody>
          </p:sp>
        </mc:Choice>
        <mc:Fallback xmlns="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65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Adaptive2 DSIDE-Median mutant vector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th-TH" dirty="0"/>
                  <a:t> ออกมา 6 แบบจากนั้นนำมาหาค่า </a:t>
                </a:r>
                <a:r>
                  <a:rPr lang="en-US" dirty="0"/>
                  <a:t>median </a:t>
                </a:r>
                <a:r>
                  <a:rPr lang="th-TH" dirty="0"/>
                  <a:t>ในแต่ละ </a:t>
                </a:r>
                <a:r>
                  <a:rPr lang="en-US" dirty="0"/>
                  <a:t>dimension </a:t>
                </a:r>
                <a:r>
                  <a:rPr lang="th-TH" dirty="0"/>
                  <a:t>เพื่อสร้างเป็น </a:t>
                </a:r>
                <a:r>
                  <a:rPr lang="en-US" dirty="0"/>
                  <a:t>mutant vector </a:t>
                </a:r>
              </a:p>
            </p:txBody>
          </p:sp>
        </mc:Choice>
        <mc:Fallback xmlns="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40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Adaptive2 DSIDE-Median mutant vector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th-TH" dirty="0"/>
                  <a:t> ออกมา 6 แบบจากนั้นนำมาหาค่า </a:t>
                </a:r>
                <a:r>
                  <a:rPr lang="en-US" dirty="0"/>
                  <a:t>median </a:t>
                </a:r>
                <a:r>
                  <a:rPr lang="th-TH" dirty="0"/>
                  <a:t>ในแต่ละ </a:t>
                </a:r>
                <a:r>
                  <a:rPr lang="en-US" dirty="0"/>
                  <a:t>dimension </a:t>
                </a:r>
                <a:r>
                  <a:rPr lang="th-TH" dirty="0"/>
                  <a:t>เพื่อสร้างเป็น </a:t>
                </a:r>
                <a:r>
                  <a:rPr lang="en-US" dirty="0"/>
                  <a:t>mutant vector </a:t>
                </a:r>
              </a:p>
            </p:txBody>
          </p:sp>
        </mc:Choice>
        <mc:Fallback xmlns="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05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Adaptive2 DSIDE-Median mutant vector operation(</a:t>
            </a:r>
            <a:r>
              <a:rPr lang="th-TH" dirty="0"/>
              <a:t>ต่อ</a:t>
            </a:r>
            <a:r>
              <a:rPr lang="en-US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789F3B-6CA2-5ED0-97C7-E433967693E5}"/>
              </a:ext>
            </a:extLst>
          </p:cNvPr>
          <p:cNvSpPr/>
          <p:nvPr/>
        </p:nvSpPr>
        <p:spPr>
          <a:xfrm>
            <a:off x="304800" y="2514600"/>
            <a:ext cx="4649972" cy="55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595ED9-E4DC-0AF3-8AE0-B4DBA55503A0}"/>
              </a:ext>
            </a:extLst>
          </p:cNvPr>
          <p:cNvSpPr/>
          <p:nvPr/>
        </p:nvSpPr>
        <p:spPr>
          <a:xfrm>
            <a:off x="297712" y="3395767"/>
            <a:ext cx="4649972" cy="55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E9A4A-E3D8-9E24-0A9C-CDBF94014C39}"/>
              </a:ext>
            </a:extLst>
          </p:cNvPr>
          <p:cNvSpPr/>
          <p:nvPr/>
        </p:nvSpPr>
        <p:spPr>
          <a:xfrm>
            <a:off x="303028" y="4745195"/>
            <a:ext cx="4649972" cy="55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18A6B9-455D-8AF6-4E90-842E40514D02}"/>
              </a:ext>
            </a:extLst>
          </p:cNvPr>
          <p:cNvCxnSpPr/>
          <p:nvPr/>
        </p:nvCxnSpPr>
        <p:spPr>
          <a:xfrm>
            <a:off x="990600" y="2514600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7B979A-7328-36B3-FAE3-48177764181B}"/>
              </a:ext>
            </a:extLst>
          </p:cNvPr>
          <p:cNvCxnSpPr/>
          <p:nvPr/>
        </p:nvCxnSpPr>
        <p:spPr>
          <a:xfrm>
            <a:off x="990600" y="3374502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6AC31F-7EA5-6850-7616-EFB592B006DE}"/>
              </a:ext>
            </a:extLst>
          </p:cNvPr>
          <p:cNvCxnSpPr/>
          <p:nvPr/>
        </p:nvCxnSpPr>
        <p:spPr>
          <a:xfrm>
            <a:off x="990600" y="4745195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173955-416E-E105-E980-84CB330B1D45}"/>
              </a:ext>
            </a:extLst>
          </p:cNvPr>
          <p:cNvCxnSpPr/>
          <p:nvPr/>
        </p:nvCxnSpPr>
        <p:spPr>
          <a:xfrm>
            <a:off x="1905000" y="2514600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AD1A27-7DAA-85F3-538D-60CCCAF4B15A}"/>
              </a:ext>
            </a:extLst>
          </p:cNvPr>
          <p:cNvCxnSpPr/>
          <p:nvPr/>
        </p:nvCxnSpPr>
        <p:spPr>
          <a:xfrm>
            <a:off x="1905000" y="3374502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BE0FB9-5DC9-967E-21C6-D9813B37D4AD}"/>
              </a:ext>
            </a:extLst>
          </p:cNvPr>
          <p:cNvCxnSpPr/>
          <p:nvPr/>
        </p:nvCxnSpPr>
        <p:spPr>
          <a:xfrm>
            <a:off x="1905000" y="4745195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F07AA7-B6A8-F68D-8EB1-98046D8F1931}"/>
              </a:ext>
            </a:extLst>
          </p:cNvPr>
          <p:cNvCxnSpPr/>
          <p:nvPr/>
        </p:nvCxnSpPr>
        <p:spPr>
          <a:xfrm>
            <a:off x="2819400" y="2514600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782634-83AC-3B82-AC37-5BEA033C600E}"/>
              </a:ext>
            </a:extLst>
          </p:cNvPr>
          <p:cNvCxnSpPr/>
          <p:nvPr/>
        </p:nvCxnSpPr>
        <p:spPr>
          <a:xfrm>
            <a:off x="2819400" y="3374502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BD8D3A-96F5-5FD9-5916-6308A05121B3}"/>
              </a:ext>
            </a:extLst>
          </p:cNvPr>
          <p:cNvCxnSpPr/>
          <p:nvPr/>
        </p:nvCxnSpPr>
        <p:spPr>
          <a:xfrm>
            <a:off x="2819400" y="4745195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FEC4BE-E4A3-03C1-8F38-ECF5F7EDA1B6}"/>
              </a:ext>
            </a:extLst>
          </p:cNvPr>
          <p:cNvCxnSpPr/>
          <p:nvPr/>
        </p:nvCxnSpPr>
        <p:spPr>
          <a:xfrm>
            <a:off x="3657600" y="2514600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51320F-637C-6383-15CE-7F724FED59E9}"/>
              </a:ext>
            </a:extLst>
          </p:cNvPr>
          <p:cNvCxnSpPr/>
          <p:nvPr/>
        </p:nvCxnSpPr>
        <p:spPr>
          <a:xfrm>
            <a:off x="3657600" y="3374502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D2D7D1-AF99-698E-4C13-F3C9B77D326B}"/>
              </a:ext>
            </a:extLst>
          </p:cNvPr>
          <p:cNvCxnSpPr/>
          <p:nvPr/>
        </p:nvCxnSpPr>
        <p:spPr>
          <a:xfrm>
            <a:off x="3657600" y="4745195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B2A01B-F831-8560-C483-F1F9B95988DF}"/>
              </a:ext>
            </a:extLst>
          </p:cNvPr>
          <p:cNvCxnSpPr/>
          <p:nvPr/>
        </p:nvCxnSpPr>
        <p:spPr>
          <a:xfrm>
            <a:off x="4419600" y="2514600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D2CF18-C9E6-0124-8BCA-9E5878FBD29B}"/>
              </a:ext>
            </a:extLst>
          </p:cNvPr>
          <p:cNvCxnSpPr/>
          <p:nvPr/>
        </p:nvCxnSpPr>
        <p:spPr>
          <a:xfrm>
            <a:off x="4419600" y="3374502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DFB785-1D39-3558-255E-CAF90DDE4AE3}"/>
              </a:ext>
            </a:extLst>
          </p:cNvPr>
          <p:cNvCxnSpPr/>
          <p:nvPr/>
        </p:nvCxnSpPr>
        <p:spPr>
          <a:xfrm>
            <a:off x="4419600" y="4745195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B612F4-C4A5-4AD4-6CFE-7CBD8C301EE0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2622698" y="3947520"/>
            <a:ext cx="5316" cy="79767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4FAC142D-F2A5-E0BA-C09E-0625EEFF984D}"/>
              </a:ext>
            </a:extLst>
          </p:cNvPr>
          <p:cNvSpPr/>
          <p:nvPr/>
        </p:nvSpPr>
        <p:spPr>
          <a:xfrm>
            <a:off x="5112488" y="2649381"/>
            <a:ext cx="763771" cy="2553748"/>
          </a:xfrm>
          <a:prstGeom prst="rightBrace">
            <a:avLst>
              <a:gd name="adj1" fmla="val 41744"/>
              <a:gd name="adj2" fmla="val 50000"/>
            </a:avLst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7CF0EB-8A02-80CD-73D2-C5B9B86980C5}"/>
              </a:ext>
            </a:extLst>
          </p:cNvPr>
          <p:cNvSpPr/>
          <p:nvPr/>
        </p:nvSpPr>
        <p:spPr>
          <a:xfrm>
            <a:off x="6204615" y="3631954"/>
            <a:ext cx="4649972" cy="5517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A98AB4-CB64-4D66-05AC-156560712F8A}"/>
              </a:ext>
            </a:extLst>
          </p:cNvPr>
          <p:cNvCxnSpPr/>
          <p:nvPr/>
        </p:nvCxnSpPr>
        <p:spPr>
          <a:xfrm>
            <a:off x="6781800" y="3631954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F9FEED-B3F4-C258-192C-039F854E963A}"/>
              </a:ext>
            </a:extLst>
          </p:cNvPr>
          <p:cNvCxnSpPr/>
          <p:nvPr/>
        </p:nvCxnSpPr>
        <p:spPr>
          <a:xfrm>
            <a:off x="7696200" y="3631954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6274223-8536-9424-E21E-C6C3DE746CF3}"/>
              </a:ext>
            </a:extLst>
          </p:cNvPr>
          <p:cNvCxnSpPr/>
          <p:nvPr/>
        </p:nvCxnSpPr>
        <p:spPr>
          <a:xfrm>
            <a:off x="8610600" y="3631954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37B8E5-7D3D-BF9F-DAEF-F7BE6C138978}"/>
              </a:ext>
            </a:extLst>
          </p:cNvPr>
          <p:cNvCxnSpPr/>
          <p:nvPr/>
        </p:nvCxnSpPr>
        <p:spPr>
          <a:xfrm>
            <a:off x="9448800" y="3631954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307AC5-F72A-7758-EFCA-172E51BCAEFE}"/>
              </a:ext>
            </a:extLst>
          </p:cNvPr>
          <p:cNvCxnSpPr/>
          <p:nvPr/>
        </p:nvCxnSpPr>
        <p:spPr>
          <a:xfrm>
            <a:off x="10210800" y="3631954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52770D1-89FB-13EA-C0B1-E3678A764BFE}"/>
              </a:ext>
            </a:extLst>
          </p:cNvPr>
          <p:cNvSpPr txBox="1"/>
          <p:nvPr/>
        </p:nvSpPr>
        <p:spPr>
          <a:xfrm>
            <a:off x="6195755" y="2898499"/>
            <a:ext cx="4453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นำ</a:t>
            </a:r>
            <a:r>
              <a:rPr lang="en-US" dirty="0"/>
              <a:t> mutant vector </a:t>
            </a:r>
            <a:r>
              <a:rPr lang="th-TH" dirty="0"/>
              <a:t>ทั้ง </a:t>
            </a:r>
            <a:r>
              <a:rPr lang="en-US" dirty="0"/>
              <a:t>6 </a:t>
            </a:r>
            <a:r>
              <a:rPr lang="th-TH" dirty="0"/>
              <a:t>มาสร้างเป็น </a:t>
            </a:r>
            <a:r>
              <a:rPr lang="en-US" dirty="0"/>
              <a:t>mutant</a:t>
            </a:r>
            <a:r>
              <a:rPr lang="th-TH" dirty="0"/>
              <a:t> </a:t>
            </a:r>
            <a:r>
              <a:rPr lang="en-US" dirty="0"/>
              <a:t>vector </a:t>
            </a:r>
            <a:r>
              <a:rPr lang="th-TH" dirty="0"/>
              <a:t>ใหม่ด้วยค่า </a:t>
            </a:r>
            <a:r>
              <a:rPr lang="en-US" dirty="0"/>
              <a:t>median </a:t>
            </a:r>
            <a:r>
              <a:rPr lang="th-TH" dirty="0"/>
              <a:t>ในแต่ละ </a:t>
            </a:r>
            <a:r>
              <a:rPr lang="en-US" dirty="0"/>
              <a:t>dimension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63AA599-61D2-21BD-92AC-627B5A328749}"/>
              </a:ext>
            </a:extLst>
          </p:cNvPr>
          <p:cNvSpPr/>
          <p:nvPr/>
        </p:nvSpPr>
        <p:spPr>
          <a:xfrm>
            <a:off x="297712" y="2057400"/>
            <a:ext cx="625547" cy="358140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56C6AB8-BE55-2100-910C-CF4001BD3E22}"/>
              </a:ext>
            </a:extLst>
          </p:cNvPr>
          <p:cNvSpPr/>
          <p:nvPr/>
        </p:nvSpPr>
        <p:spPr>
          <a:xfrm>
            <a:off x="1119963" y="2000948"/>
            <a:ext cx="625547" cy="358140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D8F54FD-655E-2DE8-7EA6-59037D41B139}"/>
              </a:ext>
            </a:extLst>
          </p:cNvPr>
          <p:cNvSpPr/>
          <p:nvPr/>
        </p:nvSpPr>
        <p:spPr>
          <a:xfrm>
            <a:off x="2110564" y="2055810"/>
            <a:ext cx="625547" cy="358140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684C25-F9B6-9B2E-95FE-A5623F4DCC5B}"/>
              </a:ext>
            </a:extLst>
          </p:cNvPr>
          <p:cNvSpPr txBox="1"/>
          <p:nvPr/>
        </p:nvSpPr>
        <p:spPr>
          <a:xfrm>
            <a:off x="2785212" y="1988311"/>
            <a:ext cx="330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หาค่า </a:t>
            </a:r>
            <a:r>
              <a:rPr lang="en-US" dirty="0"/>
              <a:t>median </a:t>
            </a:r>
            <a:r>
              <a:rPr lang="th-TH" dirty="0"/>
              <a:t>ในแต่ละ </a:t>
            </a:r>
            <a:r>
              <a:rPr lang="en-US" dirty="0"/>
              <a:t>dimension</a:t>
            </a:r>
          </a:p>
        </p:txBody>
      </p:sp>
    </p:spTree>
    <p:extLst>
      <p:ext uri="{BB962C8B-B14F-4D97-AF65-F5344CB8AC3E}">
        <p14:creationId xmlns:p14="http://schemas.microsoft.com/office/powerpoint/2010/main" val="23763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</a:t>
            </a:r>
            <a:r>
              <a:rPr lang="th-TH" dirty="0"/>
              <a:t>3</a:t>
            </a:r>
            <a:r>
              <a:rPr lang="en-US" dirty="0"/>
              <a:t> DSIDE-Mean mutant vector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th-TH" dirty="0"/>
                  <a:t> ออกมา 6 แบบจากนั้นนำมาหาค่าเฉลี่ยของทั้ง </a:t>
                </a:r>
                <a:r>
                  <a:rPr lang="en-US" dirty="0"/>
                  <a:t>6</a:t>
                </a:r>
                <a:r>
                  <a:rPr lang="th-TH" dirty="0"/>
                  <a:t> เพื่อสร้างเป็น </a:t>
                </a:r>
                <a:r>
                  <a:rPr lang="en-US" dirty="0"/>
                  <a:t>mutant vector </a:t>
                </a:r>
              </a:p>
            </p:txBody>
          </p:sp>
        </mc:Choice>
        <mc:Fallback xmlns="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48ABB9FB-B03A-929A-2A26-19A427B9CD30}"/>
              </a:ext>
            </a:extLst>
          </p:cNvPr>
          <p:cNvSpPr/>
          <p:nvPr/>
        </p:nvSpPr>
        <p:spPr>
          <a:xfrm>
            <a:off x="6324600" y="2590800"/>
            <a:ext cx="381000" cy="1676395"/>
          </a:xfrm>
          <a:prstGeom prst="lef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6BB94-B6E3-6A2A-5EC9-34B4299FF015}"/>
              </a:ext>
            </a:extLst>
          </p:cNvPr>
          <p:cNvSpPr/>
          <p:nvPr/>
        </p:nvSpPr>
        <p:spPr>
          <a:xfrm>
            <a:off x="990600" y="5286425"/>
            <a:ext cx="4267200" cy="533398"/>
          </a:xfrm>
          <a:custGeom>
            <a:avLst/>
            <a:gdLst>
              <a:gd name="connsiteX0" fmla="*/ 0 w 4267200"/>
              <a:gd name="connsiteY0" fmla="*/ 0 h 533398"/>
              <a:gd name="connsiteX1" fmla="*/ 566928 w 4267200"/>
              <a:gd name="connsiteY1" fmla="*/ 0 h 533398"/>
              <a:gd name="connsiteX2" fmla="*/ 1048512 w 4267200"/>
              <a:gd name="connsiteY2" fmla="*/ 0 h 533398"/>
              <a:gd name="connsiteX3" fmla="*/ 1700784 w 4267200"/>
              <a:gd name="connsiteY3" fmla="*/ 0 h 533398"/>
              <a:gd name="connsiteX4" fmla="*/ 2395728 w 4267200"/>
              <a:gd name="connsiteY4" fmla="*/ 0 h 533398"/>
              <a:gd name="connsiteX5" fmla="*/ 2877312 w 4267200"/>
              <a:gd name="connsiteY5" fmla="*/ 0 h 533398"/>
              <a:gd name="connsiteX6" fmla="*/ 3444240 w 4267200"/>
              <a:gd name="connsiteY6" fmla="*/ 0 h 533398"/>
              <a:gd name="connsiteX7" fmla="*/ 4267200 w 4267200"/>
              <a:gd name="connsiteY7" fmla="*/ 0 h 533398"/>
              <a:gd name="connsiteX8" fmla="*/ 4267200 w 4267200"/>
              <a:gd name="connsiteY8" fmla="*/ 533398 h 533398"/>
              <a:gd name="connsiteX9" fmla="*/ 3742944 w 4267200"/>
              <a:gd name="connsiteY9" fmla="*/ 533398 h 533398"/>
              <a:gd name="connsiteX10" fmla="*/ 3261360 w 4267200"/>
              <a:gd name="connsiteY10" fmla="*/ 533398 h 533398"/>
              <a:gd name="connsiteX11" fmla="*/ 2694432 w 4267200"/>
              <a:gd name="connsiteY11" fmla="*/ 533398 h 533398"/>
              <a:gd name="connsiteX12" fmla="*/ 2170176 w 4267200"/>
              <a:gd name="connsiteY12" fmla="*/ 533398 h 533398"/>
              <a:gd name="connsiteX13" fmla="*/ 1645920 w 4267200"/>
              <a:gd name="connsiteY13" fmla="*/ 533398 h 533398"/>
              <a:gd name="connsiteX14" fmla="*/ 1164336 w 4267200"/>
              <a:gd name="connsiteY14" fmla="*/ 533398 h 533398"/>
              <a:gd name="connsiteX15" fmla="*/ 554736 w 4267200"/>
              <a:gd name="connsiteY15" fmla="*/ 533398 h 533398"/>
              <a:gd name="connsiteX16" fmla="*/ 0 w 4267200"/>
              <a:gd name="connsiteY16" fmla="*/ 533398 h 533398"/>
              <a:gd name="connsiteX17" fmla="*/ 0 w 4267200"/>
              <a:gd name="connsiteY17" fmla="*/ 0 h 53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67200" h="533398" extrusionOk="0">
                <a:moveTo>
                  <a:pt x="0" y="0"/>
                </a:moveTo>
                <a:cubicBezTo>
                  <a:pt x="114489" y="2454"/>
                  <a:pt x="314503" y="-26963"/>
                  <a:pt x="566928" y="0"/>
                </a:cubicBezTo>
                <a:cubicBezTo>
                  <a:pt x="819353" y="26963"/>
                  <a:pt x="885295" y="13362"/>
                  <a:pt x="1048512" y="0"/>
                </a:cubicBezTo>
                <a:cubicBezTo>
                  <a:pt x="1211729" y="-13362"/>
                  <a:pt x="1480561" y="-1882"/>
                  <a:pt x="1700784" y="0"/>
                </a:cubicBezTo>
                <a:cubicBezTo>
                  <a:pt x="1921007" y="1882"/>
                  <a:pt x="2230154" y="30768"/>
                  <a:pt x="2395728" y="0"/>
                </a:cubicBezTo>
                <a:cubicBezTo>
                  <a:pt x="2561302" y="-30768"/>
                  <a:pt x="2702148" y="-17685"/>
                  <a:pt x="2877312" y="0"/>
                </a:cubicBezTo>
                <a:cubicBezTo>
                  <a:pt x="3052476" y="17685"/>
                  <a:pt x="3265850" y="6673"/>
                  <a:pt x="3444240" y="0"/>
                </a:cubicBezTo>
                <a:cubicBezTo>
                  <a:pt x="3622630" y="-6673"/>
                  <a:pt x="4007221" y="15787"/>
                  <a:pt x="4267200" y="0"/>
                </a:cubicBezTo>
                <a:cubicBezTo>
                  <a:pt x="4293543" y="242439"/>
                  <a:pt x="4266760" y="268774"/>
                  <a:pt x="4267200" y="533398"/>
                </a:cubicBezTo>
                <a:cubicBezTo>
                  <a:pt x="4152056" y="538027"/>
                  <a:pt x="3890143" y="516519"/>
                  <a:pt x="3742944" y="533398"/>
                </a:cubicBezTo>
                <a:cubicBezTo>
                  <a:pt x="3595745" y="550277"/>
                  <a:pt x="3397063" y="523403"/>
                  <a:pt x="3261360" y="533398"/>
                </a:cubicBezTo>
                <a:cubicBezTo>
                  <a:pt x="3125657" y="543393"/>
                  <a:pt x="2857460" y="536728"/>
                  <a:pt x="2694432" y="533398"/>
                </a:cubicBezTo>
                <a:cubicBezTo>
                  <a:pt x="2531404" y="530068"/>
                  <a:pt x="2417684" y="536064"/>
                  <a:pt x="2170176" y="533398"/>
                </a:cubicBezTo>
                <a:cubicBezTo>
                  <a:pt x="1922668" y="530732"/>
                  <a:pt x="1874064" y="557401"/>
                  <a:pt x="1645920" y="533398"/>
                </a:cubicBezTo>
                <a:cubicBezTo>
                  <a:pt x="1417776" y="509395"/>
                  <a:pt x="1295848" y="541373"/>
                  <a:pt x="1164336" y="533398"/>
                </a:cubicBezTo>
                <a:cubicBezTo>
                  <a:pt x="1032824" y="525423"/>
                  <a:pt x="829802" y="506721"/>
                  <a:pt x="554736" y="533398"/>
                </a:cubicBezTo>
                <a:cubicBezTo>
                  <a:pt x="279670" y="560075"/>
                  <a:pt x="166700" y="536893"/>
                  <a:pt x="0" y="533398"/>
                </a:cubicBezTo>
                <a:cubicBezTo>
                  <a:pt x="6663" y="404232"/>
                  <a:pt x="8712" y="217658"/>
                  <a:pt x="0" y="0"/>
                </a:cubicBezTo>
                <a:close/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21559712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นำมาหาค่าเฉลี่ยเพื่อสร้าง </a:t>
            </a:r>
            <a:r>
              <a:rPr lang="en-US" dirty="0"/>
              <a:t>mutant vector</a:t>
            </a:r>
            <a:r>
              <a:rPr lang="th-TH" dirty="0"/>
              <a:t> ใหม่</a:t>
            </a:r>
            <a:endParaRPr lang="en-US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4F63301-769F-7D20-2784-F168BD873BC3}"/>
              </a:ext>
            </a:extLst>
          </p:cNvPr>
          <p:cNvCxnSpPr>
            <a:stCxn id="5" idx="1"/>
            <a:endCxn id="6" idx="3"/>
          </p:cNvCxnSpPr>
          <p:nvPr/>
        </p:nvCxnSpPr>
        <p:spPr>
          <a:xfrm rot="10800000" flipV="1">
            <a:off x="5257800" y="3428998"/>
            <a:ext cx="1066800" cy="2124126"/>
          </a:xfrm>
          <a:prstGeom prst="curvedConnector3">
            <a:avLst/>
          </a:prstGeom>
          <a:ln w="381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78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Adaptive4 DSIDE-Select worse mutant vector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  <a:r>
                  <a:rPr lang="th-TH" dirty="0"/>
                  <a:t>โดยเลือก </a:t>
                </a:r>
                <a:r>
                  <a:rPr lang="en-US" dirty="0"/>
                  <a:t>Mutant vector </a:t>
                </a:r>
                <a:r>
                  <a:rPr lang="th-TH" dirty="0"/>
                  <a:t>ที่ใช้ค่า </a:t>
                </a:r>
                <a:r>
                  <a:rPr lang="en-US" dirty="0"/>
                  <a:t>fitness value </a:t>
                </a:r>
                <a:r>
                  <a:rPr lang="th-TH" dirty="0"/>
                  <a:t>ที่แย่ที่สุดเพื่อนำไปใช้ในกระบวนการ </a:t>
                </a:r>
                <a:r>
                  <a:rPr lang="en-US" dirty="0"/>
                  <a:t>Crossover </a:t>
                </a:r>
                <a:r>
                  <a:rPr lang="th-TH" dirty="0"/>
                  <a:t>ต่อไป</a:t>
                </a:r>
                <a:endParaRPr lang="en-US" dirty="0"/>
              </a:p>
            </p:txBody>
          </p:sp>
        </mc:Choice>
        <mc:Fallback xmlns="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40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92A5-09C5-40EC-5B0A-20FC27A6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ชนิดของปัญหา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6C48-910F-B8C7-00F5-7DC86A279D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แบ่งขนาดของปัญหาออกเป็น 2 ขนาดดังนี้</a:t>
            </a:r>
          </a:p>
          <a:p>
            <a:r>
              <a:rPr lang="th-TH" dirty="0"/>
              <a:t>ปัญหาขนาดเล็ก 30 </a:t>
            </a:r>
            <a:r>
              <a:rPr lang="en-US" dirty="0"/>
              <a:t>dimension</a:t>
            </a:r>
            <a:endParaRPr lang="th-TH" dirty="0"/>
          </a:p>
          <a:p>
            <a:r>
              <a:rPr lang="th-TH" dirty="0"/>
              <a:t>ปัญหาขนาดกลาง 100 </a:t>
            </a:r>
            <a:r>
              <a:rPr lang="en-US" dirty="0"/>
              <a:t>dimension</a:t>
            </a:r>
          </a:p>
          <a:p>
            <a:pPr marL="0" indent="0">
              <a:buNone/>
            </a:pPr>
            <a:r>
              <a:rPr lang="th-TH" dirty="0"/>
              <a:t>จำนวนรอบในการค้นหาคำตอบ</a:t>
            </a:r>
          </a:p>
          <a:p>
            <a:r>
              <a:rPr lang="th-TH" dirty="0"/>
              <a:t>5000 รอบ</a:t>
            </a:r>
          </a:p>
          <a:p>
            <a:pPr marL="0" indent="0">
              <a:buNone/>
            </a:pPr>
            <a:r>
              <a:rPr lang="th-TH" dirty="0"/>
              <a:t>จำนวนประชากร</a:t>
            </a:r>
          </a:p>
          <a:p>
            <a:r>
              <a:rPr lang="th-TH" dirty="0"/>
              <a:t>100 ประชากร</a:t>
            </a:r>
          </a:p>
          <a:p>
            <a:r>
              <a:rPr lang="th-TH" dirty="0"/>
              <a:t>500 ประชากร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03827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KUpresent">
      <a:majorFont>
        <a:latin typeface="DB Ozone X"/>
        <a:ea typeface=""/>
        <a:cs typeface="DB Ozone X"/>
      </a:majorFont>
      <a:minorFont>
        <a:latin typeface="DB Ozone X"/>
        <a:ea typeface=""/>
        <a:cs typeface="DB Ozone X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c0164e30-f6e2-4fcb-a5e1-373c3bc191c6">english</DirectSourceMarket>
    <MarketSpecific xmlns="c0164e30-f6e2-4fcb-a5e1-373c3bc191c6" xsi:nil="true"/>
    <ApprovalStatus xmlns="c0164e30-f6e2-4fcb-a5e1-373c3bc191c6">InProgress</ApprovalStatus>
    <PrimaryImageGen xmlns="c0164e30-f6e2-4fcb-a5e1-373c3bc191c6">true</PrimaryImageGen>
    <ThumbnailAssetId xmlns="c0164e30-f6e2-4fcb-a5e1-373c3bc191c6" xsi:nil="true"/>
    <NumericId xmlns="c0164e30-f6e2-4fcb-a5e1-373c3bc191c6">-1</NumericId>
    <BusinessGroup xmlns="c0164e30-f6e2-4fcb-a5e1-373c3bc191c6" xsi:nil="true"/>
    <TPFriendlyName xmlns="c0164e30-f6e2-4fcb-a5e1-373c3bc191c6">งานนำเสนอทางวิชาการสำหรับหลักสูตรระดับวิทยาลัย (การออกแบบกระดาษและดินสอ)</TPFriendlyName>
    <SourceTitle xmlns="c0164e30-f6e2-4fcb-a5e1-373c3bc191c6">Academic presentation for college course (paper and pencil design)</SourceTitle>
    <APEditor xmlns="c0164e30-f6e2-4fcb-a5e1-373c3bc191c6">
      <UserInfo>
        <DisplayName>REDMOND\v-luannv</DisplayName>
        <AccountId>82</AccountId>
        <AccountType/>
      </UserInfo>
    </APEditor>
    <OpenTemplate xmlns="c0164e30-f6e2-4fcb-a5e1-373c3bc191c6">true</OpenTemplate>
    <UALocComments xmlns="c0164e30-f6e2-4fcb-a5e1-373c3bc191c6" xsi:nil="true"/>
    <ParentAssetId xmlns="c0164e30-f6e2-4fcb-a5e1-373c3bc191c6" xsi:nil="true"/>
    <PublishStatusLookup xmlns="c0164e30-f6e2-4fcb-a5e1-373c3bc191c6">
      <Value>38988</Value>
      <Value>237651</Value>
    </PublishStatusLookup>
    <IntlLangReviewDate xmlns="c0164e30-f6e2-4fcb-a5e1-373c3bc191c6" xsi:nil="true"/>
    <LastPublishResultLookup xmlns="c0164e30-f6e2-4fcb-a5e1-373c3bc191c6" xsi:nil="true"/>
    <MachineTranslated xmlns="c0164e30-f6e2-4fcb-a5e1-373c3bc191c6">false</MachineTranslated>
    <OriginalSourceMarket xmlns="c0164e30-f6e2-4fcb-a5e1-373c3bc191c6">english</OriginalSourceMarket>
    <ClipArtFilename xmlns="c0164e30-f6e2-4fcb-a5e1-373c3bc191c6" xsi:nil="true"/>
    <APDescription xmlns="c0164e30-f6e2-4fcb-a5e1-373c3bc191c6" xsi:nil="true"/>
    <ContentItem xmlns="c0164e30-f6e2-4fcb-a5e1-373c3bc191c6" xsi:nil="true"/>
    <TPInstallLocation xmlns="c0164e30-f6e2-4fcb-a5e1-373c3bc191c6">{My Templates}</TPInstallLocation>
    <APAuthor xmlns="c0164e30-f6e2-4fcb-a5e1-373c3bc191c6">
      <UserInfo>
        <DisplayName>REDMOND\cynvey</DisplayName>
        <AccountId>141</AccountId>
        <AccountType/>
      </UserInfo>
    </APAuthor>
    <TPAppVersion xmlns="c0164e30-f6e2-4fcb-a5e1-373c3bc191c6">12</TPAppVersion>
    <TPCommandLine xmlns="c0164e30-f6e2-4fcb-a5e1-373c3bc191c6">{PP} /n {FilePath}</TPCommandLine>
    <PublishTargets xmlns="c0164e30-f6e2-4fcb-a5e1-373c3bc191c6">OfficeOnline</PublishTargets>
    <TimesCloned xmlns="c0164e30-f6e2-4fcb-a5e1-373c3bc191c6" xsi:nil="true"/>
    <EditorialStatus xmlns="c0164e30-f6e2-4fcb-a5e1-373c3bc191c6" xsi:nil="true"/>
    <LastModifiedDateTime xmlns="c0164e30-f6e2-4fcb-a5e1-373c3bc191c6" xsi:nil="true"/>
    <TPLaunchHelpLinkType xmlns="c0164e30-f6e2-4fcb-a5e1-373c3bc191c6">Template</TPLaunchHelpLinkType>
    <AssetStart xmlns="c0164e30-f6e2-4fcb-a5e1-373c3bc191c6">2009-01-02T00:00:00+00:00</AssetStart>
    <LastHandOff xmlns="c0164e30-f6e2-4fcb-a5e1-373c3bc191c6" xsi:nil="true"/>
    <AcquiredFrom xmlns="c0164e30-f6e2-4fcb-a5e1-373c3bc191c6" xsi:nil="true"/>
    <Provider xmlns="c0164e30-f6e2-4fcb-a5e1-373c3bc191c6">EY006220130</Provider>
    <TPClientViewer xmlns="c0164e30-f6e2-4fcb-a5e1-373c3bc191c6">Microsoft Office PowerPoint</TPClientViewer>
    <UACurrentWords xmlns="c0164e30-f6e2-4fcb-a5e1-373c3bc191c6">0</UACurrentWords>
    <UALocRecommendation xmlns="c0164e30-f6e2-4fcb-a5e1-373c3bc191c6">Localize</UALocRecommendation>
    <ArtSampleDocs xmlns="c0164e30-f6e2-4fcb-a5e1-373c3bc191c6" xsi:nil="true"/>
    <IsDeleted xmlns="c0164e30-f6e2-4fcb-a5e1-373c3bc191c6">false</IsDeleted>
    <TemplateStatus xmlns="c0164e30-f6e2-4fcb-a5e1-373c3bc191c6" xsi:nil="true"/>
    <UANotes xmlns="c0164e30-f6e2-4fcb-a5e1-373c3bc191c6" xsi:nil="true"/>
    <ShowIn xmlns="c0164e30-f6e2-4fcb-a5e1-373c3bc191c6" xsi:nil="true"/>
    <VoteCount xmlns="c0164e30-f6e2-4fcb-a5e1-373c3bc191c6" xsi:nil="true"/>
    <CSXHash xmlns="c0164e30-f6e2-4fcb-a5e1-373c3bc191c6" xsi:nil="true"/>
    <CSXSubmissionMarket xmlns="c0164e30-f6e2-4fcb-a5e1-373c3bc191c6" xsi:nil="true"/>
    <AssetExpire xmlns="c0164e30-f6e2-4fcb-a5e1-373c3bc191c6">2029-05-12T00:00:00+00:00</AssetExpire>
    <DSATActionTaken xmlns="c0164e30-f6e2-4fcb-a5e1-373c3bc191c6" xsi:nil="true"/>
    <SubmitterId xmlns="c0164e30-f6e2-4fcb-a5e1-373c3bc191c6" xsi:nil="true"/>
    <TPExecutable xmlns="c0164e30-f6e2-4fcb-a5e1-373c3bc191c6" xsi:nil="true"/>
    <AssetType xmlns="c0164e30-f6e2-4fcb-a5e1-373c3bc191c6">TP</AssetType>
    <CSXSubmissionDate xmlns="c0164e30-f6e2-4fcb-a5e1-373c3bc191c6" xsi:nil="true"/>
    <ApprovalLog xmlns="c0164e30-f6e2-4fcb-a5e1-373c3bc191c6" xsi:nil="true"/>
    <BugNumber xmlns="c0164e30-f6e2-4fcb-a5e1-373c3bc191c6" xsi:nil="true"/>
    <CSXUpdate xmlns="c0164e30-f6e2-4fcb-a5e1-373c3bc191c6">false</CSXUpdate>
    <Milestone xmlns="c0164e30-f6e2-4fcb-a5e1-373c3bc191c6" xsi:nil="true"/>
    <OriginAsset xmlns="c0164e30-f6e2-4fcb-a5e1-373c3bc191c6" xsi:nil="true"/>
    <TPComponent xmlns="c0164e30-f6e2-4fcb-a5e1-373c3bc191c6">PPTFiles</TPComponent>
    <AssetId xmlns="c0164e30-f6e2-4fcb-a5e1-373c3bc191c6">TP010352479</AssetId>
    <IntlLocPriority xmlns="c0164e30-f6e2-4fcb-a5e1-373c3bc191c6" xsi:nil="true"/>
    <TPApplication xmlns="c0164e30-f6e2-4fcb-a5e1-373c3bc191c6">PowerPoint</TPApplication>
    <TPLaunchHelpLink xmlns="c0164e30-f6e2-4fcb-a5e1-373c3bc191c6" xsi:nil="true"/>
    <HandoffToMSDN xmlns="c0164e30-f6e2-4fcb-a5e1-373c3bc191c6" xsi:nil="true"/>
    <PlannedPubDate xmlns="c0164e30-f6e2-4fcb-a5e1-373c3bc191c6" xsi:nil="true"/>
    <IntlLangReviewer xmlns="c0164e30-f6e2-4fcb-a5e1-373c3bc191c6" xsi:nil="true"/>
    <CrawlForDependencies xmlns="c0164e30-f6e2-4fcb-a5e1-373c3bc191c6">false</CrawlForDependencies>
    <TrustLevel xmlns="c0164e30-f6e2-4fcb-a5e1-373c3bc191c6">1 Microsoft Managed Content</TrustLevel>
    <IsSearchable xmlns="c0164e30-f6e2-4fcb-a5e1-373c3bc191c6">false</IsSearchable>
    <TPNamespace xmlns="c0164e30-f6e2-4fcb-a5e1-373c3bc191c6">POWERPNT</TPNamespace>
    <Markets xmlns="c0164e30-f6e2-4fcb-a5e1-373c3bc191c6"/>
    <IntlLangReview xmlns="c0164e30-f6e2-4fcb-a5e1-373c3bc191c6" xsi:nil="true"/>
    <OutputCachingOn xmlns="c0164e30-f6e2-4fcb-a5e1-373c3bc191c6">false</OutputCachingOn>
    <UAProjectedTotalWords xmlns="c0164e30-f6e2-4fcb-a5e1-373c3bc191c6" xsi:nil="true"/>
    <LegacyData xmlns="c0164e30-f6e2-4fcb-a5e1-373c3bc191c6" xsi:nil="true"/>
    <Downloads xmlns="c0164e30-f6e2-4fcb-a5e1-373c3bc191c6">0</Downloads>
    <Providers xmlns="c0164e30-f6e2-4fcb-a5e1-373c3bc191c6" xsi:nil="true"/>
    <PolicheckWords xmlns="c0164e30-f6e2-4fcb-a5e1-373c3bc191c6" xsi:nil="true"/>
    <FriendlyTitle xmlns="c0164e30-f6e2-4fcb-a5e1-373c3bc191c6" xsi:nil="true"/>
    <TemplateTemplateType xmlns="c0164e30-f6e2-4fcb-a5e1-373c3bc191c6">PowerPoint 12 Default</TemplateTemplateType>
    <Manager xmlns="c0164e30-f6e2-4fcb-a5e1-373c3bc191c6" xsi:nil="true"/>
    <EditorialTags xmlns="c0164e30-f6e2-4fcb-a5e1-373c3bc191c6" xsi:nil="true"/>
    <OOCacheId xmlns="c0164e30-f6e2-4fcb-a5e1-373c3bc191c6" xsi:nil="true"/>
    <ScenarioTagsTaxHTField0 xmlns="c0164e30-f6e2-4fcb-a5e1-373c3bc191c6">
      <Terms xmlns="http://schemas.microsoft.com/office/infopath/2007/PartnerControls"/>
    </ScenarioTagsTaxHTField0>
    <LocLastLocAttemptVersionTypeLookup xmlns="c0164e30-f6e2-4fcb-a5e1-373c3bc191c6" xsi:nil="true"/>
    <LocComments xmlns="c0164e30-f6e2-4fcb-a5e1-373c3bc191c6" xsi:nil="true"/>
    <LocManualTestRequired xmlns="c0164e30-f6e2-4fcb-a5e1-373c3bc191c6" xsi:nil="true"/>
    <LocProcessedForMarketsLookup xmlns="c0164e30-f6e2-4fcb-a5e1-373c3bc191c6" xsi:nil="true"/>
    <RecommendationsModifier xmlns="c0164e30-f6e2-4fcb-a5e1-373c3bc191c6" xsi:nil="true"/>
    <LocOverallLocStatusLookup xmlns="c0164e30-f6e2-4fcb-a5e1-373c3bc191c6" xsi:nil="true"/>
    <BlockPublish xmlns="c0164e30-f6e2-4fcb-a5e1-373c3bc191c6" xsi:nil="true"/>
    <LocOverallPublishStatusLookup xmlns="c0164e30-f6e2-4fcb-a5e1-373c3bc191c6" xsi:nil="true"/>
    <LocRecommendedHandoff xmlns="c0164e30-f6e2-4fcb-a5e1-373c3bc191c6" xsi:nil="true"/>
    <CampaignTagsTaxHTField0 xmlns="c0164e30-f6e2-4fcb-a5e1-373c3bc191c6">
      <Terms xmlns="http://schemas.microsoft.com/office/infopath/2007/PartnerControls"/>
    </CampaignTagsTaxHTField0>
    <LocLastLocAttemptVersionLookup xmlns="c0164e30-f6e2-4fcb-a5e1-373c3bc191c6">21757</LocLastLocAttemptVersionLookup>
    <InternalTagsTaxHTField0 xmlns="c0164e30-f6e2-4fcb-a5e1-373c3bc191c6">
      <Terms xmlns="http://schemas.microsoft.com/office/infopath/2007/PartnerControls"/>
    </InternalTagsTaxHTField0>
    <LocProcessedForHandoffsLookup xmlns="c0164e30-f6e2-4fcb-a5e1-373c3bc191c6" xsi:nil="true"/>
    <LocalizationTagsTaxHTField0 xmlns="c0164e30-f6e2-4fcb-a5e1-373c3bc191c6">
      <Terms xmlns="http://schemas.microsoft.com/office/infopath/2007/PartnerControls"/>
    </LocalizationTagsTaxHTField0>
    <LocOverallHandbackStatusLookup xmlns="c0164e30-f6e2-4fcb-a5e1-373c3bc191c6" xsi:nil="true"/>
    <LocNewPublishedVersionLookup xmlns="c0164e30-f6e2-4fcb-a5e1-373c3bc191c6" xsi:nil="true"/>
    <LocPublishedDependentAssetsLookup xmlns="c0164e30-f6e2-4fcb-a5e1-373c3bc191c6" xsi:nil="true"/>
    <FeatureTagsTaxHTField0 xmlns="c0164e30-f6e2-4fcb-a5e1-373c3bc191c6">
      <Terms xmlns="http://schemas.microsoft.com/office/infopath/2007/PartnerControls"/>
    </FeatureTagsTaxHTField0>
    <LocOverallPreviewStatusLookup xmlns="c0164e30-f6e2-4fcb-a5e1-373c3bc191c6" xsi:nil="true"/>
    <LocPublishedLinkedAssetsLookup xmlns="c0164e30-f6e2-4fcb-a5e1-373c3bc191c6" xsi:nil="true"/>
    <TaxCatchAll xmlns="c0164e30-f6e2-4fcb-a5e1-373c3bc191c6"/>
    <OriginalRelease xmlns="c0164e30-f6e2-4fcb-a5e1-373c3bc191c6">14</OriginalRelease>
    <LocMarketGroupTiers2 xmlns="c0164e30-f6e2-4fcb-a5e1-373c3bc191c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0CEEBE0F37842489D6D993FE8FD8A0604009474E9FCFE7DB94596F9220168507702" ma:contentTypeVersion="56" ma:contentTypeDescription="Create a new document." ma:contentTypeScope="" ma:versionID="0c5f6e950f74e8da822328d5552083a0">
  <xsd:schema xmlns:xsd="http://www.w3.org/2001/XMLSchema" xmlns:xs="http://www.w3.org/2001/XMLSchema" xmlns:p="http://schemas.microsoft.com/office/2006/metadata/properties" xmlns:ns2="c0164e30-f6e2-4fcb-a5e1-373c3bc191c6" targetNamespace="http://schemas.microsoft.com/office/2006/metadata/properties" ma:root="true" ma:fieldsID="f53ec9386c10af17528d9cdb678f9f90" ns2:_="">
    <xsd:import namespace="c0164e30-f6e2-4fcb-a5e1-373c3bc191c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164e30-f6e2-4fcb-a5e1-373c3bc191c6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3bb7ccf3-6c22-489f-873a-b77aa244ba62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95283750-1901-4DB4-A125-8ACBF66C0279}" ma:internalName="CSXSubmissionMarket" ma:readOnly="false" ma:showField="MarketName" ma:web="c0164e30-f6e2-4fcb-a5e1-373c3bc191c6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25ebe6e9-1361-43dd-b4ff-d2862b9e8983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AF856932-3D43-4527-996A-E8B3B7B1C37C}" ma:internalName="InProjectListLookup" ma:readOnly="true" ma:showField="InProjectList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8a85794d-7d47-4106-8b88-9e96b447aed3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AF856932-3D43-4527-996A-E8B3B7B1C37C}" ma:internalName="LastCompleteVersionLookup" ma:readOnly="true" ma:showField="LastCompleteVersion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AF856932-3D43-4527-996A-E8B3B7B1C37C}" ma:internalName="LastPreviewErrorLookup" ma:readOnly="true" ma:showField="LastPreviewError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AF856932-3D43-4527-996A-E8B3B7B1C37C}" ma:internalName="LastPreviewResultLookup" ma:readOnly="true" ma:showField="LastPreviewResult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AF856932-3D43-4527-996A-E8B3B7B1C37C}" ma:internalName="LastPreviewAttemptDateLookup" ma:readOnly="true" ma:showField="LastPreviewAttemptDat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AF856932-3D43-4527-996A-E8B3B7B1C37C}" ma:internalName="LastPreviewedByLookup" ma:readOnly="true" ma:showField="LastPreviewedBy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AF856932-3D43-4527-996A-E8B3B7B1C37C}" ma:internalName="LastPreviewTimeLookup" ma:readOnly="true" ma:showField="LastPreviewTim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AF856932-3D43-4527-996A-E8B3B7B1C37C}" ma:internalName="LastPreviewVersionLookup" ma:readOnly="true" ma:showField="LastPreviewVersion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AF856932-3D43-4527-996A-E8B3B7B1C37C}" ma:internalName="LastPublishErrorLookup" ma:readOnly="true" ma:showField="LastPublishError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AF856932-3D43-4527-996A-E8B3B7B1C37C}" ma:internalName="LastPublishResultLookup" ma:readOnly="true" ma:showField="LastPublishResult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AF856932-3D43-4527-996A-E8B3B7B1C37C}" ma:internalName="LastPublishAttemptDateLookup" ma:readOnly="true" ma:showField="LastPublishAttemptDat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AF856932-3D43-4527-996A-E8B3B7B1C37C}" ma:internalName="LastPublishedByLookup" ma:readOnly="true" ma:showField="LastPublishedBy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AF856932-3D43-4527-996A-E8B3B7B1C37C}" ma:internalName="LastPublishTimeLookup" ma:readOnly="true" ma:showField="LastPublishTim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AF856932-3D43-4527-996A-E8B3B7B1C37C}" ma:internalName="LastPublishVersionLookup" ma:readOnly="true" ma:showField="LastPublishVersion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8EFD8EBB-05C5-42ED-949E-5798BCB984B6}" ma:internalName="LocLastLocAttemptVersionLookup" ma:readOnly="false" ma:showField="LastLocAttemptVersion" ma:web="c0164e30-f6e2-4fcb-a5e1-373c3bc191c6">
      <xsd:simpleType>
        <xsd:restriction base="dms:Lookup"/>
      </xsd:simpleType>
    </xsd:element>
    <xsd:element name="LocLastLocAttemptVersionTypeLookup" ma:index="71" nillable="true" ma:displayName="Loc Last Loc Attempt Version Type" ma:default="" ma:list="{8EFD8EBB-05C5-42ED-949E-5798BCB984B6}" ma:internalName="LocLastLocAttemptVersionTypeLookup" ma:readOnly="true" ma:showField="LastLocAttemptVersionType" ma:web="c0164e30-f6e2-4fcb-a5e1-373c3bc191c6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8EFD8EBB-05C5-42ED-949E-5798BCB984B6}" ma:internalName="LocNewPublishedVersionLookup" ma:readOnly="true" ma:showField="NewPublishedVersion" ma:web="c0164e30-f6e2-4fcb-a5e1-373c3bc191c6">
      <xsd:simpleType>
        <xsd:restriction base="dms:Lookup"/>
      </xsd:simpleType>
    </xsd:element>
    <xsd:element name="LocOverallHandbackStatusLookup" ma:index="75" nillable="true" ma:displayName="Loc Overall Handback Status" ma:default="" ma:list="{8EFD8EBB-05C5-42ED-949E-5798BCB984B6}" ma:internalName="LocOverallHandbackStatusLookup" ma:readOnly="true" ma:showField="OverallHandbackStatus" ma:web="c0164e30-f6e2-4fcb-a5e1-373c3bc191c6">
      <xsd:simpleType>
        <xsd:restriction base="dms:Lookup"/>
      </xsd:simpleType>
    </xsd:element>
    <xsd:element name="LocOverallLocStatusLookup" ma:index="76" nillable="true" ma:displayName="Loc Overall Localize Status" ma:default="" ma:list="{8EFD8EBB-05C5-42ED-949E-5798BCB984B6}" ma:internalName="LocOverallLocStatusLookup" ma:readOnly="true" ma:showField="OverallLocStatus" ma:web="c0164e30-f6e2-4fcb-a5e1-373c3bc191c6">
      <xsd:simpleType>
        <xsd:restriction base="dms:Lookup"/>
      </xsd:simpleType>
    </xsd:element>
    <xsd:element name="LocOverallPreviewStatusLookup" ma:index="77" nillable="true" ma:displayName="Loc Overall Preview Status" ma:default="" ma:list="{8EFD8EBB-05C5-42ED-949E-5798BCB984B6}" ma:internalName="LocOverallPreviewStatusLookup" ma:readOnly="true" ma:showField="OverallPreviewStatus" ma:web="c0164e30-f6e2-4fcb-a5e1-373c3bc191c6">
      <xsd:simpleType>
        <xsd:restriction base="dms:Lookup"/>
      </xsd:simpleType>
    </xsd:element>
    <xsd:element name="LocOverallPublishStatusLookup" ma:index="78" nillable="true" ma:displayName="Loc Overall Publish Status" ma:default="" ma:list="{8EFD8EBB-05C5-42ED-949E-5798BCB984B6}" ma:internalName="LocOverallPublishStatusLookup" ma:readOnly="true" ma:showField="OverallPublishStatus" ma:web="c0164e30-f6e2-4fcb-a5e1-373c3bc191c6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8EFD8EBB-05C5-42ED-949E-5798BCB984B6}" ma:internalName="LocProcessedForHandoffsLookup" ma:readOnly="true" ma:showField="ProcessedForHandoffs" ma:web="c0164e30-f6e2-4fcb-a5e1-373c3bc191c6">
      <xsd:simpleType>
        <xsd:restriction base="dms:Lookup"/>
      </xsd:simpleType>
    </xsd:element>
    <xsd:element name="LocProcessedForMarketsLookup" ma:index="81" nillable="true" ma:displayName="Loc Processed For Markets" ma:default="" ma:list="{8EFD8EBB-05C5-42ED-949E-5798BCB984B6}" ma:internalName="LocProcessedForMarketsLookup" ma:readOnly="true" ma:showField="ProcessedForMarkets" ma:web="c0164e30-f6e2-4fcb-a5e1-373c3bc191c6">
      <xsd:simpleType>
        <xsd:restriction base="dms:Lookup"/>
      </xsd:simpleType>
    </xsd:element>
    <xsd:element name="LocPublishedDependentAssetsLookup" ma:index="82" nillable="true" ma:displayName="Loc Published Dependent Assets" ma:default="" ma:list="{8EFD8EBB-05C5-42ED-949E-5798BCB984B6}" ma:internalName="LocPublishedDependentAssetsLookup" ma:readOnly="true" ma:showField="PublishedDependentAssets" ma:web="c0164e30-f6e2-4fcb-a5e1-373c3bc191c6">
      <xsd:simpleType>
        <xsd:restriction base="dms:Lookup"/>
      </xsd:simpleType>
    </xsd:element>
    <xsd:element name="LocPublishedLinkedAssetsLookup" ma:index="83" nillable="true" ma:displayName="Loc Published Linked Assets" ma:default="" ma:list="{8EFD8EBB-05C5-42ED-949E-5798BCB984B6}" ma:internalName="LocPublishedLinkedAssetsLookup" ma:readOnly="true" ma:showField="PublishedLinkedAssets" ma:web="c0164e30-f6e2-4fcb-a5e1-373c3bc191c6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fd2b6ab4-0093-4a89-9931-766d682ba0a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95283750-1901-4DB4-A125-8ACBF66C0279}" ma:internalName="Markets" ma:readOnly="false" ma:showField="MarketNam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AF856932-3D43-4527-996A-E8B3B7B1C37C}" ma:internalName="NumOfRatingsLookup" ma:readOnly="true" ma:showField="NumOfRatings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AF856932-3D43-4527-996A-E8B3B7B1C37C}" ma:internalName="PublishStatusLookup" ma:readOnly="false" ma:showField="PublishStatus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f84cfbcb-8143-476f-b5d8-022224182b94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660dc607-bbf8-476f-b86a-c9f21b85bb3e}" ma:internalName="TaxCatchAll" ma:showField="CatchAllData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660dc607-bbf8-476f-b86a-c9f21b85bb3e}" ma:internalName="TaxCatchAllLabel" ma:readOnly="true" ma:showField="CatchAllDataLabel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AE00848-72BA-4627-B5E5-A96422AACCB7}">
  <ds:schemaRefs>
    <ds:schemaRef ds:uri="http://purl.org/dc/dcmitype/"/>
    <ds:schemaRef ds:uri="http://purl.org/dc/terms/"/>
    <ds:schemaRef ds:uri="http://purl.org/dc/elements/1.1/"/>
    <ds:schemaRef ds:uri="c0164e30-f6e2-4fcb-a5e1-373c3bc191c6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89005F-5C6C-4C00-9999-0DEFD21E2A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164e30-f6e2-4fcb-a5e1-373c3bc191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3D4FF3-70D0-4951-9F3B-B758C8D4E8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1070</Words>
  <Application>Microsoft Office PowerPoint</Application>
  <PresentationFormat>Widescreen</PresentationFormat>
  <Paragraphs>233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Cambria Math</vt:lpstr>
      <vt:lpstr>DB Ozone X</vt:lpstr>
      <vt:lpstr>Wingdings</vt:lpstr>
      <vt:lpstr>Wingdings 2</vt:lpstr>
      <vt:lpstr>Student presentation</vt:lpstr>
      <vt:lpstr>Adaptive DSIDE</vt:lpstr>
      <vt:lpstr>Agenda</vt:lpstr>
      <vt:lpstr>Adaptive1 DSIDE-Select best mutant vector operation</vt:lpstr>
      <vt:lpstr>Adaptive2 DSIDE-Median mutant vector operation</vt:lpstr>
      <vt:lpstr>Adaptive2 DSIDE-Median mutant vector operation</vt:lpstr>
      <vt:lpstr>Adaptive2 DSIDE-Median mutant vector operation(ต่อ)</vt:lpstr>
      <vt:lpstr>Adaptive3 DSIDE-Mean mutant vector operation</vt:lpstr>
      <vt:lpstr>Adaptive4 DSIDE-Select worse mutant vector operation</vt:lpstr>
      <vt:lpstr>ชนิดของปัญหา</vt:lpstr>
      <vt:lpstr>Unimodal function ที่ใช้ในการทดลอง</vt:lpstr>
      <vt:lpstr>Unimodal function ที่ใช้ในการทดลอง</vt:lpstr>
      <vt:lpstr>PowerPoint Presentation</vt:lpstr>
      <vt:lpstr>PowerPoint Presentation</vt:lpstr>
      <vt:lpstr>PowerPoint Presentation</vt:lpstr>
      <vt:lpstr>ผลการทดลอง(ต่อ)</vt:lpstr>
      <vt:lpstr>ผลการทดลอง(ต่อ)</vt:lpstr>
      <vt:lpstr>อภิปราย-สรุปผล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DSIDE</dc:title>
  <dc:creator>Patipan POLVIRAT</dc:creator>
  <cp:lastModifiedBy>Patipan Polvirat</cp:lastModifiedBy>
  <cp:revision>16</cp:revision>
  <dcterms:created xsi:type="dcterms:W3CDTF">2022-06-22T05:11:41Z</dcterms:created>
  <dcterms:modified xsi:type="dcterms:W3CDTF">2022-08-10T13:54:10Z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  <property fmtid="{D5CDD505-2E9C-101B-9397-08002B2CF9AE}" pid="3" name="ContentTypeId">
    <vt:lpwstr>0x010100D0CEEBE0F37842489D6D993FE8FD8A0604009474E9FCFE7DB94596F9220168507702</vt:lpwstr>
  </property>
  <property fmtid="{D5CDD505-2E9C-101B-9397-08002B2CF9AE}" pid="4" name="ImageGenCounter">
    <vt:i4>0</vt:i4>
  </property>
  <property fmtid="{D5CDD505-2E9C-101B-9397-08002B2CF9AE}" pid="5" name="ViolationReportStatus">
    <vt:lpwstr>None</vt:lpwstr>
  </property>
  <property fmtid="{D5CDD505-2E9C-101B-9397-08002B2CF9AE}" pid="6" name="ImageGenStatus">
    <vt:i4>0</vt:i4>
  </property>
  <property fmtid="{D5CDD505-2E9C-101B-9397-08002B2CF9AE}" pid="7" name="PolicheckStatus">
    <vt:i4>0</vt:i4>
  </property>
  <property fmtid="{D5CDD505-2E9C-101B-9397-08002B2CF9AE}" pid="8" name="Applications">
    <vt:lpwstr>67;#Template 12;#53;#PowerPoint 12;#407;#PowerPoint 14</vt:lpwstr>
  </property>
  <property fmtid="{D5CDD505-2E9C-101B-9397-08002B2CF9AE}" pid="9" name="PolicheckCounter">
    <vt:i4>0</vt:i4>
  </property>
  <property fmtid="{D5CDD505-2E9C-101B-9397-08002B2CF9AE}" pid="10" name="APTrustLevel">
    <vt:r8>1</vt:r8>
  </property>
  <property fmtid="{D5CDD505-2E9C-101B-9397-08002B2CF9AE}" pid="11" name="Order">
    <vt:r8>2310800</vt:r8>
  </property>
</Properties>
</file>