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3" r:id="rId2"/>
    <p:sldId id="338" r:id="rId3"/>
    <p:sldId id="332" r:id="rId4"/>
    <p:sldId id="325" r:id="rId5"/>
    <p:sldId id="333" r:id="rId6"/>
    <p:sldId id="334" r:id="rId7"/>
    <p:sldId id="335" r:id="rId8"/>
    <p:sldId id="336" r:id="rId9"/>
    <p:sldId id="337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7" d="100"/>
          <a:sy n="57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18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719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1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 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4914B9-4A80-4BCB-B8C8-CFADA315782B}"/>
              </a:ext>
            </a:extLst>
          </p:cNvPr>
          <p:cNvSpPr txBox="1"/>
          <p:nvPr/>
        </p:nvSpPr>
        <p:spPr>
          <a:xfrm>
            <a:off x="2032000" y="1761067"/>
            <a:ext cx="4199467" cy="10837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8C2751-CC9F-42B7-A0EA-9A09552024F9}"/>
              </a:ext>
            </a:extLst>
          </p:cNvPr>
          <p:cNvSpPr txBox="1"/>
          <p:nvPr/>
        </p:nvSpPr>
        <p:spPr>
          <a:xfrm>
            <a:off x="1439333" y="3285067"/>
            <a:ext cx="4199467" cy="177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ES" sz="2400" dirty="0"/>
              <a:t>Harol Antonio ríos Hernández</a:t>
            </a:r>
          </a:p>
          <a:p>
            <a:pPr algn="just"/>
            <a:r>
              <a:rPr lang="es-ES" sz="2400" dirty="0"/>
              <a:t>Jhonatan Steven santanilla </a:t>
            </a:r>
            <a:r>
              <a:rPr lang="es-ES" sz="2400" dirty="0" err="1"/>
              <a:t>currea</a:t>
            </a:r>
            <a:r>
              <a:rPr lang="es-ES" sz="2400" dirty="0"/>
              <a:t> </a:t>
            </a:r>
          </a:p>
          <a:p>
            <a:pPr algn="just"/>
            <a:r>
              <a:rPr lang="es-ES" sz="2400" dirty="0"/>
              <a:t>Michael Sebastián Chávez 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488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2396359"/>
            <a:ext cx="9144001" cy="1397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PROYECTO</a:t>
            </a:r>
            <a:endParaRPr lang="es-419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966E37-7835-4B71-866B-811E4B2A5FF9}"/>
              </a:ext>
            </a:extLst>
          </p:cNvPr>
          <p:cNvSpPr txBox="1"/>
          <p:nvPr/>
        </p:nvSpPr>
        <p:spPr>
          <a:xfrm>
            <a:off x="1557865" y="4165599"/>
            <a:ext cx="6028267" cy="541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¡HAUMM! –BUR</a:t>
            </a:r>
          </a:p>
        </p:txBody>
      </p:sp>
    </p:spTree>
    <p:extLst>
      <p:ext uri="{BB962C8B-B14F-4D97-AF65-F5344CB8AC3E}">
        <p14:creationId xmlns:p14="http://schemas.microsoft.com/office/powerpoint/2010/main" val="24458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9857" y="2830284"/>
            <a:ext cx="8131629" cy="39950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419" sz="3600" dirty="0"/>
          </a:p>
          <a:p>
            <a:pPr algn="just"/>
            <a:endParaRPr lang="es-419" sz="36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94695" y="1906954"/>
            <a:ext cx="57219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CBCBE1-EBA8-4051-A999-FDD221AC395D}"/>
              </a:ext>
            </a:extLst>
          </p:cNvPr>
          <p:cNvSpPr txBox="1"/>
          <p:nvPr/>
        </p:nvSpPr>
        <p:spPr>
          <a:xfrm>
            <a:off x="1337733" y="4013200"/>
            <a:ext cx="4572000" cy="12530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440054-2032-4A3F-BD3A-1A202377342D}"/>
              </a:ext>
            </a:extLst>
          </p:cNvPr>
          <p:cNvSpPr txBox="1"/>
          <p:nvPr/>
        </p:nvSpPr>
        <p:spPr>
          <a:xfrm>
            <a:off x="880533" y="3429000"/>
            <a:ext cx="6536113" cy="18372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2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35C9EC-667C-4BE2-93B9-028E431563DD}"/>
              </a:ext>
            </a:extLst>
          </p:cNvPr>
          <p:cNvSpPr txBox="1"/>
          <p:nvPr/>
        </p:nvSpPr>
        <p:spPr>
          <a:xfrm>
            <a:off x="1337733" y="2716084"/>
            <a:ext cx="6282267" cy="24934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dirty="0"/>
              <a:t>Desarrollar un  sistema de información para  plataforma web, que permita gestionar el proceso de ventas de hamburguesas de la tienda ¡Haumm-bur!.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153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2371" y="1867877"/>
            <a:ext cx="6919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OBJETIVOS ESPECIFICOS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38215" y="3395879"/>
            <a:ext cx="7667570" cy="26730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419" sz="24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9F904A-A955-4999-B434-91CF85224DBD}"/>
              </a:ext>
            </a:extLst>
          </p:cNvPr>
          <p:cNvSpPr txBox="1"/>
          <p:nvPr/>
        </p:nvSpPr>
        <p:spPr>
          <a:xfrm>
            <a:off x="738215" y="3589867"/>
            <a:ext cx="7667570" cy="24790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B0EB85-8837-49D8-9326-61E9407A5CD6}"/>
              </a:ext>
            </a:extLst>
          </p:cNvPr>
          <p:cNvSpPr txBox="1"/>
          <p:nvPr/>
        </p:nvSpPr>
        <p:spPr>
          <a:xfrm>
            <a:off x="1112371" y="3149600"/>
            <a:ext cx="6919266" cy="2794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Desarrollar una plataforma web que ayude a gestionar la venta de las hamburguesas en la tienda  ¡Haumm-bur!.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Crear bases de datos con la información requerida parametrizada que le permita a los usuarios seleccionar los ingredientes para obtener un producto personalizado.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Implementar una opción donde el cliente pueda agregar o quitar ingredientes a su hamburguesa de manera libre.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42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2014" y="2153644"/>
            <a:ext cx="8579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PLANTEAMIENTO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2014" y="3135086"/>
            <a:ext cx="8579976" cy="3407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419" sz="20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4D43AE-721D-443C-8FF1-299346CE6A80}"/>
              </a:ext>
            </a:extLst>
          </p:cNvPr>
          <p:cNvSpPr txBox="1"/>
          <p:nvPr/>
        </p:nvSpPr>
        <p:spPr>
          <a:xfrm>
            <a:off x="1168400" y="3168953"/>
            <a:ext cx="6807200" cy="218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dirty="0"/>
              <a:t>Actualmente en la tienda ¡Haumm-bur!, todos los procesos se manejan de forma manual, lo cual conlleva a la perdida de tiempo y malos manejos  en el procesamiento de la información, (inventarios,  registros, cuentas).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71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7660" y="2006883"/>
            <a:ext cx="7148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9" y="3298371"/>
            <a:ext cx="8120742" cy="3145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419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3C1BA4-1DC3-44CF-956D-B7E61C0F64BE}"/>
              </a:ext>
            </a:extLst>
          </p:cNvPr>
          <p:cNvSpPr txBox="1"/>
          <p:nvPr/>
        </p:nvSpPr>
        <p:spPr>
          <a:xfrm>
            <a:off x="1286933" y="3298371"/>
            <a:ext cx="6859415" cy="2526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ES" sz="1600" dirty="0"/>
              <a:t>El alcance del proyecto radica en aumentar las ventas del negocio y evolucionar de manera tecnológica la imagen de la tienda. El proyecto se llevara a acabo en la tienda, haciendo entrega de un sistema de información de plataforma web, en la cual  se visualizara en Google Chrome, </a:t>
            </a:r>
            <a:r>
              <a:rPr lang="es-ES" sz="1600" dirty="0" err="1"/>
              <a:t>Fire</a:t>
            </a:r>
            <a:r>
              <a:rPr lang="es-ES" sz="1600" dirty="0"/>
              <a:t> Fox, Safari y dispositivos móviles. El proyecto estará  enfocado en hamburguesas y únicamente para la tienda ¡Haumm-bur!.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8133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55566" y="1582340"/>
            <a:ext cx="4381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JUSTIFICACION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1831" y="3048000"/>
            <a:ext cx="6519938" cy="2082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419" sz="20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BB9F88-0DA1-46A4-9C0B-A5CFFCFEACDD}"/>
              </a:ext>
            </a:extLst>
          </p:cNvPr>
          <p:cNvSpPr txBox="1"/>
          <p:nvPr/>
        </p:nvSpPr>
        <p:spPr>
          <a:xfrm>
            <a:off x="660400" y="3048000"/>
            <a:ext cx="7162800" cy="2082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098794-F756-4563-B919-F0BFFA287C2A}"/>
              </a:ext>
            </a:extLst>
          </p:cNvPr>
          <p:cNvSpPr txBox="1"/>
          <p:nvPr/>
        </p:nvSpPr>
        <p:spPr>
          <a:xfrm>
            <a:off x="1320800" y="3183466"/>
            <a:ext cx="6993466" cy="18118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1600" dirty="0"/>
              <a:t>El sistema de información es desarrollado para aumentar la promoción del producto de la tienda con mayor alcance en la población local.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91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276</Words>
  <Application>Microsoft Office PowerPoint</Application>
  <PresentationFormat>Presentación en pantalla (4:3)</PresentationFormat>
  <Paragraphs>32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187</cp:revision>
  <dcterms:created xsi:type="dcterms:W3CDTF">2014-06-25T16:18:26Z</dcterms:created>
  <dcterms:modified xsi:type="dcterms:W3CDTF">2019-05-23T15:47:30Z</dcterms:modified>
</cp:coreProperties>
</file>