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323" r:id="rId2"/>
    <p:sldId id="332" r:id="rId3"/>
    <p:sldId id="335" r:id="rId4"/>
    <p:sldId id="331" r:id="rId5"/>
    <p:sldId id="376" r:id="rId6"/>
    <p:sldId id="381" r:id="rId7"/>
    <p:sldId id="377" r:id="rId8"/>
    <p:sldId id="378" r:id="rId9"/>
    <p:sldId id="379" r:id="rId10"/>
    <p:sldId id="380" r:id="rId11"/>
    <p:sldId id="329" r:id="rId12"/>
    <p:sldId id="382" r:id="rId13"/>
    <p:sldId id="383" r:id="rId14"/>
    <p:sldId id="328" r:id="rId15"/>
    <p:sldId id="343" r:id="rId16"/>
    <p:sldId id="339" r:id="rId17"/>
    <p:sldId id="341" r:id="rId18"/>
    <p:sldId id="344" r:id="rId19"/>
    <p:sldId id="349" r:id="rId20"/>
    <p:sldId id="350" r:id="rId21"/>
    <p:sldId id="351" r:id="rId22"/>
    <p:sldId id="352" r:id="rId23"/>
    <p:sldId id="355" r:id="rId24"/>
    <p:sldId id="357" r:id="rId25"/>
    <p:sldId id="371" r:id="rId2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5" autoAdjust="0"/>
    <p:restoredTop sz="89550" autoAdjust="0"/>
  </p:normalViewPr>
  <p:slideViewPr>
    <p:cSldViewPr snapToGrid="0" snapToObjects="1">
      <p:cViewPr>
        <p:scale>
          <a:sx n="80" d="100"/>
          <a:sy n="80" d="100"/>
        </p:scale>
        <p:origin x="2640" y="85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1.jpeg"/><Relationship Id="rId7" Type="http://schemas.openxmlformats.org/officeDocument/2006/relationships/image" Target="../media/image35.jpg"/><Relationship Id="rId2" Type="http://schemas.openxmlformats.org/officeDocument/2006/relationships/image" Target="../media/image30.jpeg"/><Relationship Id="rId1" Type="http://schemas.openxmlformats.org/officeDocument/2006/relationships/image" Target="../media/image29.jpg"/><Relationship Id="rId6" Type="http://schemas.openxmlformats.org/officeDocument/2006/relationships/image" Target="../media/image34.jpg"/><Relationship Id="rId11" Type="http://schemas.openxmlformats.org/officeDocument/2006/relationships/image" Target="../media/image39.jpg"/><Relationship Id="rId5" Type="http://schemas.openxmlformats.org/officeDocument/2006/relationships/image" Target="../media/image33.jpg"/><Relationship Id="rId10" Type="http://schemas.openxmlformats.org/officeDocument/2006/relationships/image" Target="../media/image38.jpg"/><Relationship Id="rId4" Type="http://schemas.openxmlformats.org/officeDocument/2006/relationships/image" Target="../media/image32.jpg"/><Relationship Id="rId9" Type="http://schemas.openxmlformats.org/officeDocument/2006/relationships/image" Target="../media/image37.jpg"/></Relationships>
</file>

<file path=ppt/diagrams/_rels/drawing1.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1.jpeg"/><Relationship Id="rId7" Type="http://schemas.openxmlformats.org/officeDocument/2006/relationships/image" Target="../media/image35.jpg"/><Relationship Id="rId2" Type="http://schemas.openxmlformats.org/officeDocument/2006/relationships/image" Target="../media/image30.jpeg"/><Relationship Id="rId1" Type="http://schemas.openxmlformats.org/officeDocument/2006/relationships/image" Target="../media/image29.jpg"/><Relationship Id="rId6" Type="http://schemas.openxmlformats.org/officeDocument/2006/relationships/image" Target="../media/image34.jpg"/><Relationship Id="rId11" Type="http://schemas.openxmlformats.org/officeDocument/2006/relationships/image" Target="../media/image39.jpg"/><Relationship Id="rId5" Type="http://schemas.openxmlformats.org/officeDocument/2006/relationships/image" Target="../media/image33.jpg"/><Relationship Id="rId10" Type="http://schemas.openxmlformats.org/officeDocument/2006/relationships/image" Target="../media/image38.jpg"/><Relationship Id="rId4" Type="http://schemas.openxmlformats.org/officeDocument/2006/relationships/image" Target="../media/image32.jpg"/><Relationship Id="rId9" Type="http://schemas.openxmlformats.org/officeDocument/2006/relationships/image" Target="../media/image37.jp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F675A-DB76-482D-AB20-13FAAD30CB65}" type="doc">
      <dgm:prSet loTypeId="urn:microsoft.com/office/officeart/2008/layout/PictureStrips" loCatId="list" qsTypeId="urn:microsoft.com/office/officeart/2005/8/quickstyle/simple1" qsCatId="simple" csTypeId="urn:microsoft.com/office/officeart/2005/8/colors/accent5_1" csCatId="accent5" phldr="1"/>
      <dgm:spPr/>
      <dgm:t>
        <a:bodyPr/>
        <a:lstStyle/>
        <a:p>
          <a:endParaRPr lang="es-ES"/>
        </a:p>
      </dgm:t>
    </dgm:pt>
    <dgm:pt modelId="{F64C2CD3-24A5-4436-8C15-D18291753CA1}">
      <dgm:prSet phldrT="[Texto]" custT="1"/>
      <dgm:spPr/>
      <dgm:t>
        <a:bodyPr/>
        <a:lstStyle/>
        <a:p>
          <a:r>
            <a:rPr lang="es-ES" sz="2000" dirty="0">
              <a:solidFill>
                <a:schemeClr val="accent5">
                  <a:lumMod val="75000"/>
                </a:schemeClr>
              </a:solidFill>
              <a:latin typeface="Arial Narrow" panose="020B0606020202030204" pitchFamily="34" charset="0"/>
            </a:rPr>
            <a:t>Sistema para el diligenciamiento de Etapa Lectiva</a:t>
          </a:r>
        </a:p>
      </dgm:t>
    </dgm:pt>
    <dgm:pt modelId="{F590167C-8AAE-455B-8A69-9908F81B3141}" type="parTrans" cxnId="{CAD5F4C6-7144-4F43-92FB-C03B0A2184CE}">
      <dgm:prSet/>
      <dgm:spPr/>
      <dgm:t>
        <a:bodyPr/>
        <a:lstStyle/>
        <a:p>
          <a:endParaRPr lang="es-ES"/>
        </a:p>
      </dgm:t>
    </dgm:pt>
    <dgm:pt modelId="{37661B05-D749-46E1-8A00-FC2AE8F96AA1}" type="sibTrans" cxnId="{CAD5F4C6-7144-4F43-92FB-C03B0A2184CE}">
      <dgm:prSet/>
      <dgm:spPr/>
      <dgm:t>
        <a:bodyPr/>
        <a:lstStyle/>
        <a:p>
          <a:endParaRPr lang="es-ES"/>
        </a:p>
      </dgm:t>
    </dgm:pt>
    <dgm:pt modelId="{5B483B4E-F815-4677-A05B-E9E79135EE75}">
      <dgm:prSet phldrT="[Texto]" custT="1"/>
      <dgm:spPr/>
      <dgm:t>
        <a:bodyPr/>
        <a:lstStyle/>
        <a:p>
          <a:r>
            <a:rPr lang="es-ES" sz="2000" dirty="0">
              <a:solidFill>
                <a:schemeClr val="accent5">
                  <a:lumMod val="75000"/>
                </a:schemeClr>
              </a:solidFill>
              <a:latin typeface="Arial Narrow" panose="020B0606020202030204" pitchFamily="34" charset="0"/>
            </a:rPr>
            <a:t>Sistema Verificación Ambientes de Aprendizaje</a:t>
          </a:r>
        </a:p>
      </dgm:t>
    </dgm:pt>
    <dgm:pt modelId="{3D6B8C26-3F36-47B2-A14A-B60E0085036A}" type="parTrans" cxnId="{12F0AFC6-719F-4075-9EA3-521F46BFD79F}">
      <dgm:prSet/>
      <dgm:spPr/>
      <dgm:t>
        <a:bodyPr/>
        <a:lstStyle/>
        <a:p>
          <a:endParaRPr lang="es-ES"/>
        </a:p>
      </dgm:t>
    </dgm:pt>
    <dgm:pt modelId="{BD3EFC6A-9558-474F-B466-AADAEC03E7AB}" type="sibTrans" cxnId="{12F0AFC6-719F-4075-9EA3-521F46BFD79F}">
      <dgm:prSet/>
      <dgm:spPr/>
      <dgm:t>
        <a:bodyPr/>
        <a:lstStyle/>
        <a:p>
          <a:endParaRPr lang="es-ES"/>
        </a:p>
      </dgm:t>
    </dgm:pt>
    <dgm:pt modelId="{9EC99C36-F105-44B5-A073-7804E98FD444}">
      <dgm:prSet phldrT="[Texto]" custT="1"/>
      <dgm:spPr/>
      <dgm:t>
        <a:bodyPr/>
        <a:lstStyle/>
        <a:p>
          <a:r>
            <a:rPr lang="es-ES" sz="1600" dirty="0">
              <a:solidFill>
                <a:schemeClr val="accent5">
                  <a:lumMod val="75000"/>
                </a:schemeClr>
              </a:solidFill>
              <a:latin typeface="Arial Narrow" panose="020B0606020202030204" pitchFamily="34" charset="0"/>
            </a:rPr>
            <a:t>Sistema almacenamiento capacitaciones Instructores</a:t>
          </a:r>
        </a:p>
      </dgm:t>
    </dgm:pt>
    <dgm:pt modelId="{E936EB14-2CF1-4FFB-B3E1-B5D9F426C65F}" type="parTrans" cxnId="{ED3EAD0E-98D4-43AF-B2FE-A78BFC2F5B32}">
      <dgm:prSet/>
      <dgm:spPr/>
      <dgm:t>
        <a:bodyPr/>
        <a:lstStyle/>
        <a:p>
          <a:endParaRPr lang="es-ES"/>
        </a:p>
      </dgm:t>
    </dgm:pt>
    <dgm:pt modelId="{2B1CD910-02A0-4336-AD13-3F431D46807C}" type="sibTrans" cxnId="{ED3EAD0E-98D4-43AF-B2FE-A78BFC2F5B32}">
      <dgm:prSet/>
      <dgm:spPr/>
      <dgm:t>
        <a:bodyPr/>
        <a:lstStyle/>
        <a:p>
          <a:endParaRPr lang="es-ES"/>
        </a:p>
      </dgm:t>
    </dgm:pt>
    <dgm:pt modelId="{9F7082A3-DBEC-4174-83B4-2829F2DF044F}">
      <dgm:prSet custT="1"/>
      <dgm:spPr/>
      <dgm:t>
        <a:bodyPr/>
        <a:lstStyle/>
        <a:p>
          <a:r>
            <a:rPr lang="es-ES" sz="2800" dirty="0">
              <a:solidFill>
                <a:schemeClr val="accent5">
                  <a:lumMod val="75000"/>
                </a:schemeClr>
              </a:solidFill>
              <a:latin typeface="Arial Narrow" panose="020B0606020202030204" pitchFamily="34" charset="0"/>
            </a:rPr>
            <a:t>Ingreso al CEET</a:t>
          </a:r>
        </a:p>
      </dgm:t>
    </dgm:pt>
    <dgm:pt modelId="{C6C39EA2-0DDE-4AC8-9EBF-D50B73F475FF}" type="parTrans" cxnId="{A38668A9-4FC2-4D28-A503-78942265A5FF}">
      <dgm:prSet/>
      <dgm:spPr/>
      <dgm:t>
        <a:bodyPr/>
        <a:lstStyle/>
        <a:p>
          <a:endParaRPr lang="es-ES"/>
        </a:p>
      </dgm:t>
    </dgm:pt>
    <dgm:pt modelId="{F8465834-BE9F-4E74-8695-323E384CE5F7}" type="sibTrans" cxnId="{A38668A9-4FC2-4D28-A503-78942265A5FF}">
      <dgm:prSet/>
      <dgm:spPr/>
      <dgm:t>
        <a:bodyPr/>
        <a:lstStyle/>
        <a:p>
          <a:endParaRPr lang="es-ES"/>
        </a:p>
      </dgm:t>
    </dgm:pt>
    <dgm:pt modelId="{4236AD79-3A0A-4F08-9CFB-B9A196E35AD4}">
      <dgm:prSet custT="1"/>
      <dgm:spPr/>
      <dgm:t>
        <a:bodyPr/>
        <a:lstStyle/>
        <a:p>
          <a:r>
            <a:rPr lang="es-ES" sz="2800" dirty="0">
              <a:solidFill>
                <a:schemeClr val="accent5">
                  <a:lumMod val="75000"/>
                </a:schemeClr>
              </a:solidFill>
              <a:latin typeface="Arial Narrow" panose="020B0606020202030204" pitchFamily="34" charset="0"/>
            </a:rPr>
            <a:t>Seguimiento a Proyectos</a:t>
          </a:r>
        </a:p>
      </dgm:t>
    </dgm:pt>
    <dgm:pt modelId="{153DD665-9435-49AE-A1E9-55D2D744E90B}" type="parTrans" cxnId="{4478F7A0-7A18-443B-9200-62F905CE7A4F}">
      <dgm:prSet/>
      <dgm:spPr/>
      <dgm:t>
        <a:bodyPr/>
        <a:lstStyle/>
        <a:p>
          <a:endParaRPr lang="es-ES"/>
        </a:p>
      </dgm:t>
    </dgm:pt>
    <dgm:pt modelId="{1D372E44-894F-4A1E-90A9-A45DCF02E8B9}" type="sibTrans" cxnId="{4478F7A0-7A18-443B-9200-62F905CE7A4F}">
      <dgm:prSet/>
      <dgm:spPr/>
      <dgm:t>
        <a:bodyPr/>
        <a:lstStyle/>
        <a:p>
          <a:endParaRPr lang="es-ES"/>
        </a:p>
      </dgm:t>
    </dgm:pt>
    <dgm:pt modelId="{DFF0CBE3-B72C-401F-A447-6BF0BD9A3553}">
      <dgm:prSet custT="1"/>
      <dgm:spPr/>
      <dgm:t>
        <a:bodyPr/>
        <a:lstStyle/>
        <a:p>
          <a:r>
            <a:rPr lang="es-ES" sz="2000" dirty="0">
              <a:solidFill>
                <a:schemeClr val="accent5">
                  <a:lumMod val="75000"/>
                </a:schemeClr>
              </a:solidFill>
              <a:latin typeface="Arial Narrow" panose="020B0606020202030204" pitchFamily="34" charset="0"/>
            </a:rPr>
            <a:t>Sistema Asistencia a Aprendices</a:t>
          </a:r>
        </a:p>
      </dgm:t>
    </dgm:pt>
    <dgm:pt modelId="{7C04BEE9-D129-44F9-A65F-9A61F958828B}" type="parTrans" cxnId="{DD95E2D5-AFBD-4525-941D-1CFFDA6D25D9}">
      <dgm:prSet/>
      <dgm:spPr/>
      <dgm:t>
        <a:bodyPr/>
        <a:lstStyle/>
        <a:p>
          <a:endParaRPr lang="es-ES"/>
        </a:p>
      </dgm:t>
    </dgm:pt>
    <dgm:pt modelId="{62669B84-6D70-48BD-A7BD-3D136FD792CF}" type="sibTrans" cxnId="{DD95E2D5-AFBD-4525-941D-1CFFDA6D25D9}">
      <dgm:prSet/>
      <dgm:spPr/>
      <dgm:t>
        <a:bodyPr/>
        <a:lstStyle/>
        <a:p>
          <a:endParaRPr lang="es-ES"/>
        </a:p>
      </dgm:t>
    </dgm:pt>
    <dgm:pt modelId="{1A531F73-77F5-4B0D-A4AA-326887A1279A}">
      <dgm:prSet custT="1"/>
      <dgm:spPr/>
      <dgm:t>
        <a:bodyPr/>
        <a:lstStyle/>
        <a:p>
          <a:r>
            <a:rPr lang="es-ES" sz="2000" dirty="0">
              <a:solidFill>
                <a:schemeClr val="accent5">
                  <a:lumMod val="75000"/>
                </a:schemeClr>
              </a:solidFill>
              <a:latin typeface="Arial Narrow" panose="020B0606020202030204" pitchFamily="34" charset="0"/>
            </a:rPr>
            <a:t>Administración Parqueadero Carros</a:t>
          </a:r>
        </a:p>
      </dgm:t>
    </dgm:pt>
    <dgm:pt modelId="{DC119873-1A4B-425A-A19B-9EA6807D168D}" type="parTrans" cxnId="{CDCC44EE-93C8-4C47-A52D-FD53EB1F2B56}">
      <dgm:prSet/>
      <dgm:spPr/>
      <dgm:t>
        <a:bodyPr/>
        <a:lstStyle/>
        <a:p>
          <a:endParaRPr lang="es-ES"/>
        </a:p>
      </dgm:t>
    </dgm:pt>
    <dgm:pt modelId="{1C275C65-5430-4713-B036-309F00D99F90}" type="sibTrans" cxnId="{CDCC44EE-93C8-4C47-A52D-FD53EB1F2B56}">
      <dgm:prSet/>
      <dgm:spPr/>
      <dgm:t>
        <a:bodyPr/>
        <a:lstStyle/>
        <a:p>
          <a:endParaRPr lang="es-ES"/>
        </a:p>
      </dgm:t>
    </dgm:pt>
    <dgm:pt modelId="{4912FE6B-B333-4153-820B-43EEBEC1E0D4}">
      <dgm:prSet custT="1"/>
      <dgm:spPr/>
      <dgm:t>
        <a:bodyPr/>
        <a:lstStyle/>
        <a:p>
          <a:r>
            <a:rPr lang="es-ES" sz="1500" dirty="0"/>
            <a:t>  </a:t>
          </a:r>
          <a:r>
            <a:rPr lang="es-ES" sz="2800" dirty="0">
              <a:solidFill>
                <a:schemeClr val="accent5">
                  <a:lumMod val="75000"/>
                </a:schemeClr>
              </a:solidFill>
              <a:latin typeface="Arial Narrow" panose="020B0606020202030204" pitchFamily="34" charset="0"/>
            </a:rPr>
            <a:t>Inventario</a:t>
          </a:r>
        </a:p>
      </dgm:t>
    </dgm:pt>
    <dgm:pt modelId="{368480B1-1959-42D1-8B06-C7E1A6087CE1}" type="parTrans" cxnId="{35A08627-7B2C-4134-AF44-59A2D50C08D4}">
      <dgm:prSet/>
      <dgm:spPr/>
      <dgm:t>
        <a:bodyPr/>
        <a:lstStyle/>
        <a:p>
          <a:endParaRPr lang="es-ES"/>
        </a:p>
      </dgm:t>
    </dgm:pt>
    <dgm:pt modelId="{00393F92-1499-46FB-9FE0-64BCFCEE536B}" type="sibTrans" cxnId="{35A08627-7B2C-4134-AF44-59A2D50C08D4}">
      <dgm:prSet/>
      <dgm:spPr/>
      <dgm:t>
        <a:bodyPr/>
        <a:lstStyle/>
        <a:p>
          <a:endParaRPr lang="es-ES"/>
        </a:p>
      </dgm:t>
    </dgm:pt>
    <dgm:pt modelId="{C2656167-65A2-4E6A-BBC1-0EAF4CFDD00B}">
      <dgm:prSet custT="1"/>
      <dgm:spPr/>
      <dgm:t>
        <a:bodyPr/>
        <a:lstStyle/>
        <a:p>
          <a:r>
            <a:rPr lang="es-ES" sz="2000" dirty="0">
              <a:solidFill>
                <a:schemeClr val="accent5">
                  <a:lumMod val="75000"/>
                </a:schemeClr>
              </a:solidFill>
              <a:latin typeface="Arial Narrow" panose="020B0606020202030204" pitchFamily="34" charset="0"/>
            </a:rPr>
            <a:t>Administración Parqueadero Bicicletas y Motos</a:t>
          </a:r>
        </a:p>
      </dgm:t>
    </dgm:pt>
    <dgm:pt modelId="{F5A6E5A1-3CDF-4040-BFF5-8AA281BBFFD7}" type="parTrans" cxnId="{DA5FEC9D-BEA3-4176-9420-F08EA898EB0E}">
      <dgm:prSet/>
      <dgm:spPr/>
      <dgm:t>
        <a:bodyPr/>
        <a:lstStyle/>
        <a:p>
          <a:endParaRPr lang="es-ES"/>
        </a:p>
      </dgm:t>
    </dgm:pt>
    <dgm:pt modelId="{586CF10A-2659-4C9B-8020-AC57652B75EB}" type="sibTrans" cxnId="{DA5FEC9D-BEA3-4176-9420-F08EA898EB0E}">
      <dgm:prSet/>
      <dgm:spPr/>
      <dgm:t>
        <a:bodyPr/>
        <a:lstStyle/>
        <a:p>
          <a:endParaRPr lang="es-ES"/>
        </a:p>
      </dgm:t>
    </dgm:pt>
    <dgm:pt modelId="{1F7B6B7F-75D5-4861-B870-2891194D1BE0}">
      <dgm:prSet custT="1"/>
      <dgm:spPr/>
      <dgm:t>
        <a:bodyPr/>
        <a:lstStyle/>
        <a:p>
          <a:r>
            <a:rPr lang="es-ES" sz="2800" dirty="0">
              <a:solidFill>
                <a:schemeClr val="accent5">
                  <a:lumMod val="75000"/>
                </a:schemeClr>
              </a:solidFill>
              <a:latin typeface="Arial Narrow" panose="020B0606020202030204" pitchFamily="34" charset="0"/>
            </a:rPr>
            <a:t>Horarios</a:t>
          </a:r>
        </a:p>
      </dgm:t>
    </dgm:pt>
    <dgm:pt modelId="{C280556D-6D16-4099-9530-951B1B5330A0}" type="parTrans" cxnId="{01CD6123-DC0F-4F5F-B67F-CA9962C68D05}">
      <dgm:prSet/>
      <dgm:spPr/>
      <dgm:t>
        <a:bodyPr/>
        <a:lstStyle/>
        <a:p>
          <a:endParaRPr lang="es-ES"/>
        </a:p>
      </dgm:t>
    </dgm:pt>
    <dgm:pt modelId="{B23326A8-5F2C-4263-99E5-993D9A42AB49}" type="sibTrans" cxnId="{01CD6123-DC0F-4F5F-B67F-CA9962C68D05}">
      <dgm:prSet/>
      <dgm:spPr/>
      <dgm:t>
        <a:bodyPr/>
        <a:lstStyle/>
        <a:p>
          <a:endParaRPr lang="es-ES"/>
        </a:p>
      </dgm:t>
    </dgm:pt>
    <dgm:pt modelId="{AAC3D2A0-5895-4C12-8C16-37FBD94B4201}">
      <dgm:prSet custT="1"/>
      <dgm:spPr/>
      <dgm:t>
        <a:bodyPr/>
        <a:lstStyle/>
        <a:p>
          <a:r>
            <a:rPr lang="es-ES" sz="2800" dirty="0">
              <a:solidFill>
                <a:srgbClr val="00B050"/>
              </a:solidFill>
              <a:latin typeface="Arial Narrow" panose="020B0606020202030204" pitchFamily="34" charset="0"/>
            </a:rPr>
            <a:t>Tienda </a:t>
          </a:r>
          <a:r>
            <a:rPr lang="es-ES" sz="2800" dirty="0" err="1">
              <a:solidFill>
                <a:srgbClr val="00B050"/>
              </a:solidFill>
              <a:latin typeface="Arial Narrow" panose="020B0606020202030204" pitchFamily="34" charset="0"/>
            </a:rPr>
            <a:t>OnLine</a:t>
          </a:r>
          <a:endParaRPr lang="es-ES" sz="2800" dirty="0">
            <a:solidFill>
              <a:srgbClr val="00B050"/>
            </a:solidFill>
            <a:latin typeface="Arial Narrow" panose="020B0606020202030204" pitchFamily="34" charset="0"/>
          </a:endParaRPr>
        </a:p>
      </dgm:t>
    </dgm:pt>
    <dgm:pt modelId="{37F09FCA-C25E-466D-AD3E-03DE734BD471}" type="parTrans" cxnId="{90CBB847-CF4A-47A7-9FE5-4948B8BC0730}">
      <dgm:prSet/>
      <dgm:spPr/>
      <dgm:t>
        <a:bodyPr/>
        <a:lstStyle/>
        <a:p>
          <a:endParaRPr lang="es-ES"/>
        </a:p>
      </dgm:t>
    </dgm:pt>
    <dgm:pt modelId="{63C083E5-91D4-4993-A898-0EA319C0BAE1}" type="sibTrans" cxnId="{90CBB847-CF4A-47A7-9FE5-4948B8BC0730}">
      <dgm:prSet/>
      <dgm:spPr/>
      <dgm:t>
        <a:bodyPr/>
        <a:lstStyle/>
        <a:p>
          <a:endParaRPr lang="es-ES"/>
        </a:p>
      </dgm:t>
    </dgm:pt>
    <dgm:pt modelId="{DB256DC9-66C9-42A6-BDEB-1403CE6C8AC3}" type="pres">
      <dgm:prSet presAssocID="{01FF675A-DB76-482D-AB20-13FAAD30CB65}" presName="Name0" presStyleCnt="0">
        <dgm:presLayoutVars>
          <dgm:dir/>
          <dgm:resizeHandles val="exact"/>
        </dgm:presLayoutVars>
      </dgm:prSet>
      <dgm:spPr/>
    </dgm:pt>
    <dgm:pt modelId="{74D14A44-27C6-4E8B-9813-42AFDDE1AA4C}" type="pres">
      <dgm:prSet presAssocID="{9F7082A3-DBEC-4174-83B4-2829F2DF044F}" presName="composite" presStyleCnt="0"/>
      <dgm:spPr/>
    </dgm:pt>
    <dgm:pt modelId="{281CEAFF-DC5B-4C49-81E5-C8D6DE2A90A1}" type="pres">
      <dgm:prSet presAssocID="{9F7082A3-DBEC-4174-83B4-2829F2DF044F}" presName="rect1" presStyleLbl="trAlignAcc1" presStyleIdx="0" presStyleCnt="11">
        <dgm:presLayoutVars>
          <dgm:bulletEnabled val="1"/>
        </dgm:presLayoutVars>
      </dgm:prSet>
      <dgm:spPr/>
    </dgm:pt>
    <dgm:pt modelId="{9A64E475-12FF-4077-8BAF-2A967004614A}" type="pres">
      <dgm:prSet presAssocID="{9F7082A3-DBEC-4174-83B4-2829F2DF044F}" presName="rect2" presStyleLbl="fgImgPlace1" presStyleIdx="0" presStyleCnt="11"/>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C3484424-A779-4584-93CE-38A66424A7DC}" type="pres">
      <dgm:prSet presAssocID="{F8465834-BE9F-4E74-8695-323E384CE5F7}" presName="sibTrans" presStyleCnt="0"/>
      <dgm:spPr/>
    </dgm:pt>
    <dgm:pt modelId="{145EF10A-301D-436D-9A80-B9F9F7D7D854}" type="pres">
      <dgm:prSet presAssocID="{4912FE6B-B333-4153-820B-43EEBEC1E0D4}" presName="composite" presStyleCnt="0"/>
      <dgm:spPr/>
    </dgm:pt>
    <dgm:pt modelId="{920AB31F-8AF5-44BB-A1B8-7D42BC33C37D}" type="pres">
      <dgm:prSet presAssocID="{4912FE6B-B333-4153-820B-43EEBEC1E0D4}" presName="rect1" presStyleLbl="trAlignAcc1" presStyleIdx="1" presStyleCnt="11">
        <dgm:presLayoutVars>
          <dgm:bulletEnabled val="1"/>
        </dgm:presLayoutVars>
      </dgm:prSet>
      <dgm:spPr/>
    </dgm:pt>
    <dgm:pt modelId="{66D14045-EE70-40D5-AFE3-05EC1887A97B}" type="pres">
      <dgm:prSet presAssocID="{4912FE6B-B333-4153-820B-43EEBEC1E0D4}" presName="rect2" presStyleLbl="fgImgPlace1" presStyleIdx="1" presStyleCnt="11" custLinFactNeighborX="2340" custLinFactNeighborY="10039"/>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0668466-640A-46DF-9780-CE4D57DA7028}" type="pres">
      <dgm:prSet presAssocID="{00393F92-1499-46FB-9FE0-64BCFCEE536B}" presName="sibTrans" presStyleCnt="0"/>
      <dgm:spPr/>
    </dgm:pt>
    <dgm:pt modelId="{10B97BAE-34EF-45C6-A2ED-911EA090D336}" type="pres">
      <dgm:prSet presAssocID="{1F7B6B7F-75D5-4861-B870-2891194D1BE0}" presName="composite" presStyleCnt="0"/>
      <dgm:spPr/>
    </dgm:pt>
    <dgm:pt modelId="{72A407E8-8E35-42DF-ACF8-0B078557A7C2}" type="pres">
      <dgm:prSet presAssocID="{1F7B6B7F-75D5-4861-B870-2891194D1BE0}" presName="rect1" presStyleLbl="trAlignAcc1" presStyleIdx="2" presStyleCnt="11">
        <dgm:presLayoutVars>
          <dgm:bulletEnabled val="1"/>
        </dgm:presLayoutVars>
      </dgm:prSet>
      <dgm:spPr/>
    </dgm:pt>
    <dgm:pt modelId="{1770FF84-07FB-425B-A365-593D48F4D801}" type="pres">
      <dgm:prSet presAssocID="{1F7B6B7F-75D5-4861-B870-2891194D1BE0}" presName="rect2" presStyleLbl="fgImgPlace1" presStyleIdx="2" presStyleCnt="11"/>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AFFDC5F-D1C3-4462-8DB9-66F729A8C102}" type="pres">
      <dgm:prSet presAssocID="{B23326A8-5F2C-4263-99E5-993D9A42AB49}" presName="sibTrans" presStyleCnt="0"/>
      <dgm:spPr/>
    </dgm:pt>
    <dgm:pt modelId="{96FF9940-DC3F-410D-8F63-5C6912567EEC}" type="pres">
      <dgm:prSet presAssocID="{C2656167-65A2-4E6A-BBC1-0EAF4CFDD00B}" presName="composite" presStyleCnt="0"/>
      <dgm:spPr/>
    </dgm:pt>
    <dgm:pt modelId="{4528237E-B911-4DA6-8AC4-03CC08D77074}" type="pres">
      <dgm:prSet presAssocID="{C2656167-65A2-4E6A-BBC1-0EAF4CFDD00B}" presName="rect1" presStyleLbl="trAlignAcc1" presStyleIdx="3" presStyleCnt="11">
        <dgm:presLayoutVars>
          <dgm:bulletEnabled val="1"/>
        </dgm:presLayoutVars>
      </dgm:prSet>
      <dgm:spPr/>
    </dgm:pt>
    <dgm:pt modelId="{73BA6D74-3451-4735-B421-A31BF59226B4}" type="pres">
      <dgm:prSet presAssocID="{C2656167-65A2-4E6A-BBC1-0EAF4CFDD00B}" presName="rect2" presStyleLbl="fgImgPlace1" presStyleIdx="3" presStyleCnt="11"/>
      <dgm:spPr>
        <a:blipFill>
          <a:blip xmlns:r="http://schemas.openxmlformats.org/officeDocument/2006/relationships" r:embed="rId4">
            <a:extLst>
              <a:ext uri="{28A0092B-C50C-407E-A947-70E740481C1C}">
                <a14:useLocalDpi xmlns:a14="http://schemas.microsoft.com/office/drawing/2010/main" val="0"/>
              </a:ext>
            </a:extLst>
          </a:blip>
          <a:srcRect/>
          <a:stretch>
            <a:fillRect l="-50000" r="-50000"/>
          </a:stretch>
        </a:blipFill>
      </dgm:spPr>
    </dgm:pt>
    <dgm:pt modelId="{26347B19-D898-4AE5-9F89-093051D57045}" type="pres">
      <dgm:prSet presAssocID="{586CF10A-2659-4C9B-8020-AC57652B75EB}" presName="sibTrans" presStyleCnt="0"/>
      <dgm:spPr/>
    </dgm:pt>
    <dgm:pt modelId="{1D068374-0F2B-4B74-BC70-21A44413E12B}" type="pres">
      <dgm:prSet presAssocID="{1A531F73-77F5-4B0D-A4AA-326887A1279A}" presName="composite" presStyleCnt="0"/>
      <dgm:spPr/>
    </dgm:pt>
    <dgm:pt modelId="{2728B88C-A1EB-4D0A-BE5D-6531F20E64AE}" type="pres">
      <dgm:prSet presAssocID="{1A531F73-77F5-4B0D-A4AA-326887A1279A}" presName="rect1" presStyleLbl="trAlignAcc1" presStyleIdx="4" presStyleCnt="11">
        <dgm:presLayoutVars>
          <dgm:bulletEnabled val="1"/>
        </dgm:presLayoutVars>
      </dgm:prSet>
      <dgm:spPr/>
    </dgm:pt>
    <dgm:pt modelId="{EFC9ED0A-5FBC-430A-8A75-9BD847B81DB8}" type="pres">
      <dgm:prSet presAssocID="{1A531F73-77F5-4B0D-A4AA-326887A1279A}" presName="rect2" presStyleLbl="fgImgPlace1" presStyleIdx="4" presStyleCnt="11"/>
      <dgm:spPr>
        <a:blipFill>
          <a:blip xmlns:r="http://schemas.openxmlformats.org/officeDocument/2006/relationships" r:embed="rId5">
            <a:extLst>
              <a:ext uri="{28A0092B-C50C-407E-A947-70E740481C1C}">
                <a14:useLocalDpi xmlns:a14="http://schemas.microsoft.com/office/drawing/2010/main" val="0"/>
              </a:ext>
            </a:extLst>
          </a:blip>
          <a:srcRect/>
          <a:stretch>
            <a:fillRect l="-67000" r="-67000"/>
          </a:stretch>
        </a:blipFill>
      </dgm:spPr>
    </dgm:pt>
    <dgm:pt modelId="{0ABB4D7A-1611-492C-9E8C-D3B4FC226244}" type="pres">
      <dgm:prSet presAssocID="{1C275C65-5430-4713-B036-309F00D99F90}" presName="sibTrans" presStyleCnt="0"/>
      <dgm:spPr/>
    </dgm:pt>
    <dgm:pt modelId="{69628ECE-3AB0-4C89-AD4B-D1A6DE4FEB59}" type="pres">
      <dgm:prSet presAssocID="{4236AD79-3A0A-4F08-9CFB-B9A196E35AD4}" presName="composite" presStyleCnt="0"/>
      <dgm:spPr/>
    </dgm:pt>
    <dgm:pt modelId="{7252717C-0C9B-46EE-8C0F-FB4117052BDD}" type="pres">
      <dgm:prSet presAssocID="{4236AD79-3A0A-4F08-9CFB-B9A196E35AD4}" presName="rect1" presStyleLbl="trAlignAcc1" presStyleIdx="5" presStyleCnt="11">
        <dgm:presLayoutVars>
          <dgm:bulletEnabled val="1"/>
        </dgm:presLayoutVars>
      </dgm:prSet>
      <dgm:spPr/>
    </dgm:pt>
    <dgm:pt modelId="{371AAD82-CF59-4BA8-8963-9ED8ED3064B6}" type="pres">
      <dgm:prSet presAssocID="{4236AD79-3A0A-4F08-9CFB-B9A196E35AD4}" presName="rect2" presStyleLbl="fgImgPlace1" presStyleIdx="5" presStyleCnt="11"/>
      <dgm:spPr>
        <a:blipFill>
          <a:blip xmlns:r="http://schemas.openxmlformats.org/officeDocument/2006/relationships" r:embed="rId6">
            <a:extLst>
              <a:ext uri="{28A0092B-C50C-407E-A947-70E740481C1C}">
                <a14:useLocalDpi xmlns:a14="http://schemas.microsoft.com/office/drawing/2010/main" val="0"/>
              </a:ext>
            </a:extLst>
          </a:blip>
          <a:srcRect/>
          <a:stretch>
            <a:fillRect l="-50000" r="-50000"/>
          </a:stretch>
        </a:blipFill>
      </dgm:spPr>
    </dgm:pt>
    <dgm:pt modelId="{242D757C-2879-4386-B11D-EE706D8297E2}" type="pres">
      <dgm:prSet presAssocID="{1D372E44-894F-4A1E-90A9-A45DCF02E8B9}" presName="sibTrans" presStyleCnt="0"/>
      <dgm:spPr/>
    </dgm:pt>
    <dgm:pt modelId="{86F64A9F-33BD-4FB5-9548-A211DA4D95FB}" type="pres">
      <dgm:prSet presAssocID="{DFF0CBE3-B72C-401F-A447-6BF0BD9A3553}" presName="composite" presStyleCnt="0"/>
      <dgm:spPr/>
    </dgm:pt>
    <dgm:pt modelId="{01EC90C6-8654-4EAA-83D9-AAD5A16968B6}" type="pres">
      <dgm:prSet presAssocID="{DFF0CBE3-B72C-401F-A447-6BF0BD9A3553}" presName="rect1" presStyleLbl="trAlignAcc1" presStyleIdx="6" presStyleCnt="11">
        <dgm:presLayoutVars>
          <dgm:bulletEnabled val="1"/>
        </dgm:presLayoutVars>
      </dgm:prSet>
      <dgm:spPr/>
    </dgm:pt>
    <dgm:pt modelId="{015C3016-EA5F-443D-8E28-8341BCC1D704}" type="pres">
      <dgm:prSet presAssocID="{DFF0CBE3-B72C-401F-A447-6BF0BD9A3553}" presName="rect2" presStyleLbl="fgImgPlace1" presStyleIdx="6" presStyleCnt="11"/>
      <dgm:spPr>
        <a:blipFill>
          <a:blip xmlns:r="http://schemas.openxmlformats.org/officeDocument/2006/relationships" r:embed="rId7">
            <a:extLst>
              <a:ext uri="{28A0092B-C50C-407E-A947-70E740481C1C}">
                <a14:useLocalDpi xmlns:a14="http://schemas.microsoft.com/office/drawing/2010/main" val="0"/>
              </a:ext>
            </a:extLst>
          </a:blip>
          <a:srcRect/>
          <a:stretch>
            <a:fillRect l="-46000" r="-46000"/>
          </a:stretch>
        </a:blipFill>
      </dgm:spPr>
    </dgm:pt>
    <dgm:pt modelId="{8FFA49A9-547A-4C47-8E0E-F1C2F0BD79A5}" type="pres">
      <dgm:prSet presAssocID="{62669B84-6D70-48BD-A7BD-3D136FD792CF}" presName="sibTrans" presStyleCnt="0"/>
      <dgm:spPr/>
    </dgm:pt>
    <dgm:pt modelId="{83F9D50E-3277-43FE-A4FD-90E44DF853E3}" type="pres">
      <dgm:prSet presAssocID="{F64C2CD3-24A5-4436-8C15-D18291753CA1}" presName="composite" presStyleCnt="0"/>
      <dgm:spPr/>
    </dgm:pt>
    <dgm:pt modelId="{FE607A54-93D9-44E1-BB5A-3875E5D0ABD5}" type="pres">
      <dgm:prSet presAssocID="{F64C2CD3-24A5-4436-8C15-D18291753CA1}" presName="rect1" presStyleLbl="trAlignAcc1" presStyleIdx="7" presStyleCnt="11">
        <dgm:presLayoutVars>
          <dgm:bulletEnabled val="1"/>
        </dgm:presLayoutVars>
      </dgm:prSet>
      <dgm:spPr/>
    </dgm:pt>
    <dgm:pt modelId="{05A7A780-D3D3-4B5F-9E7F-CCE10B90874E}" type="pres">
      <dgm:prSet presAssocID="{F64C2CD3-24A5-4436-8C15-D18291753CA1}" presName="rect2" presStyleLbl="fgImgPlace1" presStyleIdx="7" presStyleCnt="11"/>
      <dgm:spPr>
        <a:blipFill>
          <a:blip xmlns:r="http://schemas.openxmlformats.org/officeDocument/2006/relationships" r:embed="rId8">
            <a:extLst>
              <a:ext uri="{28A0092B-C50C-407E-A947-70E740481C1C}">
                <a14:useLocalDpi xmlns:a14="http://schemas.microsoft.com/office/drawing/2010/main" val="0"/>
              </a:ext>
            </a:extLst>
          </a:blip>
          <a:srcRect/>
          <a:stretch>
            <a:fillRect l="-26000" r="-26000"/>
          </a:stretch>
        </a:blipFill>
      </dgm:spPr>
    </dgm:pt>
    <dgm:pt modelId="{5E81CD6B-11B7-42E8-937D-A7DFB37B8FD2}" type="pres">
      <dgm:prSet presAssocID="{37661B05-D749-46E1-8A00-FC2AE8F96AA1}" presName="sibTrans" presStyleCnt="0"/>
      <dgm:spPr/>
    </dgm:pt>
    <dgm:pt modelId="{0C6EB2DF-52FF-4AFC-BBE1-8C51C48AB14A}" type="pres">
      <dgm:prSet presAssocID="{5B483B4E-F815-4677-A05B-E9E79135EE75}" presName="composite" presStyleCnt="0"/>
      <dgm:spPr/>
    </dgm:pt>
    <dgm:pt modelId="{C08D55D9-7782-43E2-951A-86A201E5D25A}" type="pres">
      <dgm:prSet presAssocID="{5B483B4E-F815-4677-A05B-E9E79135EE75}" presName="rect1" presStyleLbl="trAlignAcc1" presStyleIdx="8" presStyleCnt="11">
        <dgm:presLayoutVars>
          <dgm:bulletEnabled val="1"/>
        </dgm:presLayoutVars>
      </dgm:prSet>
      <dgm:spPr/>
    </dgm:pt>
    <dgm:pt modelId="{9C7AC90A-D5DE-475A-A0BF-9A0148C44244}" type="pres">
      <dgm:prSet presAssocID="{5B483B4E-F815-4677-A05B-E9E79135EE75}" presName="rect2" presStyleLbl="fgImgPlace1" presStyleIdx="8" presStyleCnt="11"/>
      <dgm:spPr>
        <a:blipFill>
          <a:blip xmlns:r="http://schemas.openxmlformats.org/officeDocument/2006/relationships" r:embed="rId9">
            <a:extLst>
              <a:ext uri="{28A0092B-C50C-407E-A947-70E740481C1C}">
                <a14:useLocalDpi xmlns:a14="http://schemas.microsoft.com/office/drawing/2010/main" val="0"/>
              </a:ext>
            </a:extLst>
          </a:blip>
          <a:srcRect/>
          <a:stretch>
            <a:fillRect l="-35000" r="-35000"/>
          </a:stretch>
        </a:blipFill>
      </dgm:spPr>
    </dgm:pt>
    <dgm:pt modelId="{C1A84067-CF7C-4473-9F76-B2172FC0EE54}" type="pres">
      <dgm:prSet presAssocID="{BD3EFC6A-9558-474F-B466-AADAEC03E7AB}" presName="sibTrans" presStyleCnt="0"/>
      <dgm:spPr/>
    </dgm:pt>
    <dgm:pt modelId="{60338CE6-E3C7-493A-BA37-0D970D260F83}" type="pres">
      <dgm:prSet presAssocID="{9EC99C36-F105-44B5-A073-7804E98FD444}" presName="composite" presStyleCnt="0"/>
      <dgm:spPr/>
    </dgm:pt>
    <dgm:pt modelId="{2BB97F09-A7C2-43EC-9989-B3F925884986}" type="pres">
      <dgm:prSet presAssocID="{9EC99C36-F105-44B5-A073-7804E98FD444}" presName="rect1" presStyleLbl="trAlignAcc1" presStyleIdx="9" presStyleCnt="11">
        <dgm:presLayoutVars>
          <dgm:bulletEnabled val="1"/>
        </dgm:presLayoutVars>
      </dgm:prSet>
      <dgm:spPr/>
    </dgm:pt>
    <dgm:pt modelId="{1C0CDC96-E349-446D-B14F-28281536A749}" type="pres">
      <dgm:prSet presAssocID="{9EC99C36-F105-44B5-A073-7804E98FD444}" presName="rect2" presStyleLbl="fgImgPlace1" presStyleIdx="9" presStyleCnt="11"/>
      <dgm:spPr>
        <a:blipFill>
          <a:blip xmlns:r="http://schemas.openxmlformats.org/officeDocument/2006/relationships" r:embed="rId10">
            <a:extLst>
              <a:ext uri="{28A0092B-C50C-407E-A947-70E740481C1C}">
                <a14:useLocalDpi xmlns:a14="http://schemas.microsoft.com/office/drawing/2010/main" val="0"/>
              </a:ext>
            </a:extLst>
          </a:blip>
          <a:srcRect/>
          <a:stretch>
            <a:fillRect l="-49000" r="-49000"/>
          </a:stretch>
        </a:blipFill>
      </dgm:spPr>
    </dgm:pt>
    <dgm:pt modelId="{4D466FB8-F786-4DB0-8785-E6FEEC8FC6C8}" type="pres">
      <dgm:prSet presAssocID="{2B1CD910-02A0-4336-AD13-3F431D46807C}" presName="sibTrans" presStyleCnt="0"/>
      <dgm:spPr/>
    </dgm:pt>
    <dgm:pt modelId="{3A2F9124-83BE-4DCC-AD7D-C6527C312D91}" type="pres">
      <dgm:prSet presAssocID="{AAC3D2A0-5895-4C12-8C16-37FBD94B4201}" presName="composite" presStyleCnt="0"/>
      <dgm:spPr/>
    </dgm:pt>
    <dgm:pt modelId="{A5938DA3-8383-4638-9F1D-FA41C39868D9}" type="pres">
      <dgm:prSet presAssocID="{AAC3D2A0-5895-4C12-8C16-37FBD94B4201}" presName="rect1" presStyleLbl="trAlignAcc1" presStyleIdx="10" presStyleCnt="11">
        <dgm:presLayoutVars>
          <dgm:bulletEnabled val="1"/>
        </dgm:presLayoutVars>
      </dgm:prSet>
      <dgm:spPr/>
    </dgm:pt>
    <dgm:pt modelId="{F8A9E1D2-CA5D-4D68-B752-AF85FAFC2C61}" type="pres">
      <dgm:prSet presAssocID="{AAC3D2A0-5895-4C12-8C16-37FBD94B4201}" presName="rect2" presStyleLbl="fgImgPlace1" presStyleIdx="10" presStyleCnt="11"/>
      <dgm:spPr>
        <a:blipFill>
          <a:blip xmlns:r="http://schemas.openxmlformats.org/officeDocument/2006/relationships" r:embed="rId11">
            <a:extLst>
              <a:ext uri="{28A0092B-C50C-407E-A947-70E740481C1C}">
                <a14:useLocalDpi xmlns:a14="http://schemas.microsoft.com/office/drawing/2010/main" val="0"/>
              </a:ext>
            </a:extLst>
          </a:blip>
          <a:srcRect/>
          <a:stretch>
            <a:fillRect l="-158000" r="-158000"/>
          </a:stretch>
        </a:blipFill>
      </dgm:spPr>
    </dgm:pt>
  </dgm:ptLst>
  <dgm:cxnLst>
    <dgm:cxn modelId="{ED3EAD0E-98D4-43AF-B2FE-A78BFC2F5B32}" srcId="{01FF675A-DB76-482D-AB20-13FAAD30CB65}" destId="{9EC99C36-F105-44B5-A073-7804E98FD444}" srcOrd="9" destOrd="0" parTransId="{E936EB14-2CF1-4FFB-B3E1-B5D9F426C65F}" sibTransId="{2B1CD910-02A0-4336-AD13-3F431D46807C}"/>
    <dgm:cxn modelId="{982D411B-2BA6-4C21-BFE0-0A5C837B9C8F}" type="presOf" srcId="{4912FE6B-B333-4153-820B-43EEBEC1E0D4}" destId="{920AB31F-8AF5-44BB-A1B8-7D42BC33C37D}" srcOrd="0" destOrd="0" presId="urn:microsoft.com/office/officeart/2008/layout/PictureStrips"/>
    <dgm:cxn modelId="{01CD6123-DC0F-4F5F-B67F-CA9962C68D05}" srcId="{01FF675A-DB76-482D-AB20-13FAAD30CB65}" destId="{1F7B6B7F-75D5-4861-B870-2891194D1BE0}" srcOrd="2" destOrd="0" parTransId="{C280556D-6D16-4099-9530-951B1B5330A0}" sibTransId="{B23326A8-5F2C-4263-99E5-993D9A42AB49}"/>
    <dgm:cxn modelId="{35A08627-7B2C-4134-AF44-59A2D50C08D4}" srcId="{01FF675A-DB76-482D-AB20-13FAAD30CB65}" destId="{4912FE6B-B333-4153-820B-43EEBEC1E0D4}" srcOrd="1" destOrd="0" parTransId="{368480B1-1959-42D1-8B06-C7E1A6087CE1}" sibTransId="{00393F92-1499-46FB-9FE0-64BCFCEE536B}"/>
    <dgm:cxn modelId="{ADB32B28-7ADE-4402-B534-3088E4BA7552}" type="presOf" srcId="{DFF0CBE3-B72C-401F-A447-6BF0BD9A3553}" destId="{01EC90C6-8654-4EAA-83D9-AAD5A16968B6}" srcOrd="0" destOrd="0" presId="urn:microsoft.com/office/officeart/2008/layout/PictureStrips"/>
    <dgm:cxn modelId="{7A330B2B-6196-41E2-8872-1E1D77CCDB92}" type="presOf" srcId="{01FF675A-DB76-482D-AB20-13FAAD30CB65}" destId="{DB256DC9-66C9-42A6-BDEB-1403CE6C8AC3}" srcOrd="0" destOrd="0" presId="urn:microsoft.com/office/officeart/2008/layout/PictureStrips"/>
    <dgm:cxn modelId="{AA28223F-28CF-48D0-9865-9E2D87A82E8F}" type="presOf" srcId="{AAC3D2A0-5895-4C12-8C16-37FBD94B4201}" destId="{A5938DA3-8383-4638-9F1D-FA41C39868D9}" srcOrd="0" destOrd="0" presId="urn:microsoft.com/office/officeart/2008/layout/PictureStrips"/>
    <dgm:cxn modelId="{6AA91666-03D7-4020-ACAC-6CFF38A4A7F6}" type="presOf" srcId="{1F7B6B7F-75D5-4861-B870-2891194D1BE0}" destId="{72A407E8-8E35-42DF-ACF8-0B078557A7C2}" srcOrd="0" destOrd="0" presId="urn:microsoft.com/office/officeart/2008/layout/PictureStrips"/>
    <dgm:cxn modelId="{90CBB847-CF4A-47A7-9FE5-4948B8BC0730}" srcId="{01FF675A-DB76-482D-AB20-13FAAD30CB65}" destId="{AAC3D2A0-5895-4C12-8C16-37FBD94B4201}" srcOrd="10" destOrd="0" parTransId="{37F09FCA-C25E-466D-AD3E-03DE734BD471}" sibTransId="{63C083E5-91D4-4993-A898-0EA319C0BAE1}"/>
    <dgm:cxn modelId="{3726EB73-DCCA-4061-821C-A72822CD61B3}" type="presOf" srcId="{C2656167-65A2-4E6A-BBC1-0EAF4CFDD00B}" destId="{4528237E-B911-4DA6-8AC4-03CC08D77074}" srcOrd="0" destOrd="0" presId="urn:microsoft.com/office/officeart/2008/layout/PictureStrips"/>
    <dgm:cxn modelId="{D31C0058-3FA0-4252-8ED6-B138B2BA71B0}" type="presOf" srcId="{F64C2CD3-24A5-4436-8C15-D18291753CA1}" destId="{FE607A54-93D9-44E1-BB5A-3875E5D0ABD5}" srcOrd="0" destOrd="0" presId="urn:microsoft.com/office/officeart/2008/layout/PictureStrips"/>
    <dgm:cxn modelId="{C04F577B-46E3-4AE5-8948-83D2B6A3B9B2}" type="presOf" srcId="{1A531F73-77F5-4B0D-A4AA-326887A1279A}" destId="{2728B88C-A1EB-4D0A-BE5D-6531F20E64AE}" srcOrd="0" destOrd="0" presId="urn:microsoft.com/office/officeart/2008/layout/PictureStrips"/>
    <dgm:cxn modelId="{16B14E7C-DF63-4B52-AD7C-34CDEDBC9DD6}" type="presOf" srcId="{5B483B4E-F815-4677-A05B-E9E79135EE75}" destId="{C08D55D9-7782-43E2-951A-86A201E5D25A}" srcOrd="0" destOrd="0" presId="urn:microsoft.com/office/officeart/2008/layout/PictureStrips"/>
    <dgm:cxn modelId="{09C1847C-607E-4AB7-8868-5542E7DA0631}" type="presOf" srcId="{9F7082A3-DBEC-4174-83B4-2829F2DF044F}" destId="{281CEAFF-DC5B-4C49-81E5-C8D6DE2A90A1}" srcOrd="0" destOrd="0" presId="urn:microsoft.com/office/officeart/2008/layout/PictureStrips"/>
    <dgm:cxn modelId="{DA5FEC9D-BEA3-4176-9420-F08EA898EB0E}" srcId="{01FF675A-DB76-482D-AB20-13FAAD30CB65}" destId="{C2656167-65A2-4E6A-BBC1-0EAF4CFDD00B}" srcOrd="3" destOrd="0" parTransId="{F5A6E5A1-3CDF-4040-BFF5-8AA281BBFFD7}" sibTransId="{586CF10A-2659-4C9B-8020-AC57652B75EB}"/>
    <dgm:cxn modelId="{4478F7A0-7A18-443B-9200-62F905CE7A4F}" srcId="{01FF675A-DB76-482D-AB20-13FAAD30CB65}" destId="{4236AD79-3A0A-4F08-9CFB-B9A196E35AD4}" srcOrd="5" destOrd="0" parTransId="{153DD665-9435-49AE-A1E9-55D2D744E90B}" sibTransId="{1D372E44-894F-4A1E-90A9-A45DCF02E8B9}"/>
    <dgm:cxn modelId="{A38668A9-4FC2-4D28-A503-78942265A5FF}" srcId="{01FF675A-DB76-482D-AB20-13FAAD30CB65}" destId="{9F7082A3-DBEC-4174-83B4-2829F2DF044F}" srcOrd="0" destOrd="0" parTransId="{C6C39EA2-0DDE-4AC8-9EBF-D50B73F475FF}" sibTransId="{F8465834-BE9F-4E74-8695-323E384CE5F7}"/>
    <dgm:cxn modelId="{ECE374B5-8C75-4C8D-BC06-179D393AED28}" type="presOf" srcId="{4236AD79-3A0A-4F08-9CFB-B9A196E35AD4}" destId="{7252717C-0C9B-46EE-8C0F-FB4117052BDD}" srcOrd="0" destOrd="0" presId="urn:microsoft.com/office/officeart/2008/layout/PictureStrips"/>
    <dgm:cxn modelId="{AA4BA4BA-69E4-407F-BA2E-8889314166C7}" type="presOf" srcId="{9EC99C36-F105-44B5-A073-7804E98FD444}" destId="{2BB97F09-A7C2-43EC-9989-B3F925884986}" srcOrd="0" destOrd="0" presId="urn:microsoft.com/office/officeart/2008/layout/PictureStrips"/>
    <dgm:cxn modelId="{12F0AFC6-719F-4075-9EA3-521F46BFD79F}" srcId="{01FF675A-DB76-482D-AB20-13FAAD30CB65}" destId="{5B483B4E-F815-4677-A05B-E9E79135EE75}" srcOrd="8" destOrd="0" parTransId="{3D6B8C26-3F36-47B2-A14A-B60E0085036A}" sibTransId="{BD3EFC6A-9558-474F-B466-AADAEC03E7AB}"/>
    <dgm:cxn modelId="{CAD5F4C6-7144-4F43-92FB-C03B0A2184CE}" srcId="{01FF675A-DB76-482D-AB20-13FAAD30CB65}" destId="{F64C2CD3-24A5-4436-8C15-D18291753CA1}" srcOrd="7" destOrd="0" parTransId="{F590167C-8AAE-455B-8A69-9908F81B3141}" sibTransId="{37661B05-D749-46E1-8A00-FC2AE8F96AA1}"/>
    <dgm:cxn modelId="{DD95E2D5-AFBD-4525-941D-1CFFDA6D25D9}" srcId="{01FF675A-DB76-482D-AB20-13FAAD30CB65}" destId="{DFF0CBE3-B72C-401F-A447-6BF0BD9A3553}" srcOrd="6" destOrd="0" parTransId="{7C04BEE9-D129-44F9-A65F-9A61F958828B}" sibTransId="{62669B84-6D70-48BD-A7BD-3D136FD792CF}"/>
    <dgm:cxn modelId="{CDCC44EE-93C8-4C47-A52D-FD53EB1F2B56}" srcId="{01FF675A-DB76-482D-AB20-13FAAD30CB65}" destId="{1A531F73-77F5-4B0D-A4AA-326887A1279A}" srcOrd="4" destOrd="0" parTransId="{DC119873-1A4B-425A-A19B-9EA6807D168D}" sibTransId="{1C275C65-5430-4713-B036-309F00D99F90}"/>
    <dgm:cxn modelId="{77CAEEA9-7B83-4079-A09E-5E8F4CD53621}" type="presParOf" srcId="{DB256DC9-66C9-42A6-BDEB-1403CE6C8AC3}" destId="{74D14A44-27C6-4E8B-9813-42AFDDE1AA4C}" srcOrd="0" destOrd="0" presId="urn:microsoft.com/office/officeart/2008/layout/PictureStrips"/>
    <dgm:cxn modelId="{1684C183-0969-4C94-9911-89912221CB69}" type="presParOf" srcId="{74D14A44-27C6-4E8B-9813-42AFDDE1AA4C}" destId="{281CEAFF-DC5B-4C49-81E5-C8D6DE2A90A1}" srcOrd="0" destOrd="0" presId="urn:microsoft.com/office/officeart/2008/layout/PictureStrips"/>
    <dgm:cxn modelId="{FF3B9D83-1890-4FDA-89D1-4E4325C220A1}" type="presParOf" srcId="{74D14A44-27C6-4E8B-9813-42AFDDE1AA4C}" destId="{9A64E475-12FF-4077-8BAF-2A967004614A}" srcOrd="1" destOrd="0" presId="urn:microsoft.com/office/officeart/2008/layout/PictureStrips"/>
    <dgm:cxn modelId="{DDA7077D-3D00-4D8B-A40B-DCECF3CCCCBE}" type="presParOf" srcId="{DB256DC9-66C9-42A6-BDEB-1403CE6C8AC3}" destId="{C3484424-A779-4584-93CE-38A66424A7DC}" srcOrd="1" destOrd="0" presId="urn:microsoft.com/office/officeart/2008/layout/PictureStrips"/>
    <dgm:cxn modelId="{70B4B552-1A17-47C4-BC2A-5DCA9E699AC0}" type="presParOf" srcId="{DB256DC9-66C9-42A6-BDEB-1403CE6C8AC3}" destId="{145EF10A-301D-436D-9A80-B9F9F7D7D854}" srcOrd="2" destOrd="0" presId="urn:microsoft.com/office/officeart/2008/layout/PictureStrips"/>
    <dgm:cxn modelId="{FC49732C-D609-48A8-BBF9-C1ABEC15B090}" type="presParOf" srcId="{145EF10A-301D-436D-9A80-B9F9F7D7D854}" destId="{920AB31F-8AF5-44BB-A1B8-7D42BC33C37D}" srcOrd="0" destOrd="0" presId="urn:microsoft.com/office/officeart/2008/layout/PictureStrips"/>
    <dgm:cxn modelId="{9AEFCDD5-46E5-4384-AB0B-54BA02E9A01B}" type="presParOf" srcId="{145EF10A-301D-436D-9A80-B9F9F7D7D854}" destId="{66D14045-EE70-40D5-AFE3-05EC1887A97B}" srcOrd="1" destOrd="0" presId="urn:microsoft.com/office/officeart/2008/layout/PictureStrips"/>
    <dgm:cxn modelId="{B8DAA664-B6FA-44A0-94E9-823B26D6BE88}" type="presParOf" srcId="{DB256DC9-66C9-42A6-BDEB-1403CE6C8AC3}" destId="{10668466-640A-46DF-9780-CE4D57DA7028}" srcOrd="3" destOrd="0" presId="urn:microsoft.com/office/officeart/2008/layout/PictureStrips"/>
    <dgm:cxn modelId="{D78ECB8D-CBC2-4C7D-ABB5-0631B69EAE54}" type="presParOf" srcId="{DB256DC9-66C9-42A6-BDEB-1403CE6C8AC3}" destId="{10B97BAE-34EF-45C6-A2ED-911EA090D336}" srcOrd="4" destOrd="0" presId="urn:microsoft.com/office/officeart/2008/layout/PictureStrips"/>
    <dgm:cxn modelId="{8872258E-0768-454F-AC59-5A66C756FFB4}" type="presParOf" srcId="{10B97BAE-34EF-45C6-A2ED-911EA090D336}" destId="{72A407E8-8E35-42DF-ACF8-0B078557A7C2}" srcOrd="0" destOrd="0" presId="urn:microsoft.com/office/officeart/2008/layout/PictureStrips"/>
    <dgm:cxn modelId="{FF7B6470-42B4-441A-AEE8-4D690D87ED1A}" type="presParOf" srcId="{10B97BAE-34EF-45C6-A2ED-911EA090D336}" destId="{1770FF84-07FB-425B-A365-593D48F4D801}" srcOrd="1" destOrd="0" presId="urn:microsoft.com/office/officeart/2008/layout/PictureStrips"/>
    <dgm:cxn modelId="{77A84A81-316E-43E3-8FE7-DFE19B96A56C}" type="presParOf" srcId="{DB256DC9-66C9-42A6-BDEB-1403CE6C8AC3}" destId="{4AFFDC5F-D1C3-4462-8DB9-66F729A8C102}" srcOrd="5" destOrd="0" presId="urn:microsoft.com/office/officeart/2008/layout/PictureStrips"/>
    <dgm:cxn modelId="{6DF1A91A-416C-4AF5-9698-3D79AB81BA29}" type="presParOf" srcId="{DB256DC9-66C9-42A6-BDEB-1403CE6C8AC3}" destId="{96FF9940-DC3F-410D-8F63-5C6912567EEC}" srcOrd="6" destOrd="0" presId="urn:microsoft.com/office/officeart/2008/layout/PictureStrips"/>
    <dgm:cxn modelId="{91BE9913-A9EC-44FD-9B78-DFF7F78EBE78}" type="presParOf" srcId="{96FF9940-DC3F-410D-8F63-5C6912567EEC}" destId="{4528237E-B911-4DA6-8AC4-03CC08D77074}" srcOrd="0" destOrd="0" presId="urn:microsoft.com/office/officeart/2008/layout/PictureStrips"/>
    <dgm:cxn modelId="{81039660-5698-4C4A-A825-DFEBB1C3CAB2}" type="presParOf" srcId="{96FF9940-DC3F-410D-8F63-5C6912567EEC}" destId="{73BA6D74-3451-4735-B421-A31BF59226B4}" srcOrd="1" destOrd="0" presId="urn:microsoft.com/office/officeart/2008/layout/PictureStrips"/>
    <dgm:cxn modelId="{B521F4AE-099E-4AE2-AFF3-35C12D37C38E}" type="presParOf" srcId="{DB256DC9-66C9-42A6-BDEB-1403CE6C8AC3}" destId="{26347B19-D898-4AE5-9F89-093051D57045}" srcOrd="7" destOrd="0" presId="urn:microsoft.com/office/officeart/2008/layout/PictureStrips"/>
    <dgm:cxn modelId="{AFDFED45-4AA6-489A-BBFC-3DD3FBD4305B}" type="presParOf" srcId="{DB256DC9-66C9-42A6-BDEB-1403CE6C8AC3}" destId="{1D068374-0F2B-4B74-BC70-21A44413E12B}" srcOrd="8" destOrd="0" presId="urn:microsoft.com/office/officeart/2008/layout/PictureStrips"/>
    <dgm:cxn modelId="{95AA0266-22EB-48AA-B758-004C79930C52}" type="presParOf" srcId="{1D068374-0F2B-4B74-BC70-21A44413E12B}" destId="{2728B88C-A1EB-4D0A-BE5D-6531F20E64AE}" srcOrd="0" destOrd="0" presId="urn:microsoft.com/office/officeart/2008/layout/PictureStrips"/>
    <dgm:cxn modelId="{3B22E4A8-BE68-4843-B667-01A7403DDD56}" type="presParOf" srcId="{1D068374-0F2B-4B74-BC70-21A44413E12B}" destId="{EFC9ED0A-5FBC-430A-8A75-9BD847B81DB8}" srcOrd="1" destOrd="0" presId="urn:microsoft.com/office/officeart/2008/layout/PictureStrips"/>
    <dgm:cxn modelId="{AB530D72-4322-4191-93A3-8E1715366DED}" type="presParOf" srcId="{DB256DC9-66C9-42A6-BDEB-1403CE6C8AC3}" destId="{0ABB4D7A-1611-492C-9E8C-D3B4FC226244}" srcOrd="9" destOrd="0" presId="urn:microsoft.com/office/officeart/2008/layout/PictureStrips"/>
    <dgm:cxn modelId="{125C2072-E54A-4F35-9A5F-9F30FDABD83F}" type="presParOf" srcId="{DB256DC9-66C9-42A6-BDEB-1403CE6C8AC3}" destId="{69628ECE-3AB0-4C89-AD4B-D1A6DE4FEB59}" srcOrd="10" destOrd="0" presId="urn:microsoft.com/office/officeart/2008/layout/PictureStrips"/>
    <dgm:cxn modelId="{244ABD73-71D8-4CF2-9A27-08E63B88AEFB}" type="presParOf" srcId="{69628ECE-3AB0-4C89-AD4B-D1A6DE4FEB59}" destId="{7252717C-0C9B-46EE-8C0F-FB4117052BDD}" srcOrd="0" destOrd="0" presId="urn:microsoft.com/office/officeart/2008/layout/PictureStrips"/>
    <dgm:cxn modelId="{024D7BBC-56CD-4794-B99C-AB805BBFF197}" type="presParOf" srcId="{69628ECE-3AB0-4C89-AD4B-D1A6DE4FEB59}" destId="{371AAD82-CF59-4BA8-8963-9ED8ED3064B6}" srcOrd="1" destOrd="0" presId="urn:microsoft.com/office/officeart/2008/layout/PictureStrips"/>
    <dgm:cxn modelId="{3B065436-0DF2-4D72-9DBA-5A86480800BD}" type="presParOf" srcId="{DB256DC9-66C9-42A6-BDEB-1403CE6C8AC3}" destId="{242D757C-2879-4386-B11D-EE706D8297E2}" srcOrd="11" destOrd="0" presId="urn:microsoft.com/office/officeart/2008/layout/PictureStrips"/>
    <dgm:cxn modelId="{633FF0DD-165F-4B1A-9F02-7F6F08010101}" type="presParOf" srcId="{DB256DC9-66C9-42A6-BDEB-1403CE6C8AC3}" destId="{86F64A9F-33BD-4FB5-9548-A211DA4D95FB}" srcOrd="12" destOrd="0" presId="urn:microsoft.com/office/officeart/2008/layout/PictureStrips"/>
    <dgm:cxn modelId="{6456611D-B49D-4BA4-95F4-0C9B2CDF5A8A}" type="presParOf" srcId="{86F64A9F-33BD-4FB5-9548-A211DA4D95FB}" destId="{01EC90C6-8654-4EAA-83D9-AAD5A16968B6}" srcOrd="0" destOrd="0" presId="urn:microsoft.com/office/officeart/2008/layout/PictureStrips"/>
    <dgm:cxn modelId="{20809DE3-90BD-49EA-A8A2-D9ED8DFB7613}" type="presParOf" srcId="{86F64A9F-33BD-4FB5-9548-A211DA4D95FB}" destId="{015C3016-EA5F-443D-8E28-8341BCC1D704}" srcOrd="1" destOrd="0" presId="urn:microsoft.com/office/officeart/2008/layout/PictureStrips"/>
    <dgm:cxn modelId="{DAC38B49-0FE2-4731-A392-41713F1F873F}" type="presParOf" srcId="{DB256DC9-66C9-42A6-BDEB-1403CE6C8AC3}" destId="{8FFA49A9-547A-4C47-8E0E-F1C2F0BD79A5}" srcOrd="13" destOrd="0" presId="urn:microsoft.com/office/officeart/2008/layout/PictureStrips"/>
    <dgm:cxn modelId="{2B2460EC-7B52-4292-875F-D7C2A91369D5}" type="presParOf" srcId="{DB256DC9-66C9-42A6-BDEB-1403CE6C8AC3}" destId="{83F9D50E-3277-43FE-A4FD-90E44DF853E3}" srcOrd="14" destOrd="0" presId="urn:microsoft.com/office/officeart/2008/layout/PictureStrips"/>
    <dgm:cxn modelId="{94BC65E4-9F95-4889-B05A-15E5D781359A}" type="presParOf" srcId="{83F9D50E-3277-43FE-A4FD-90E44DF853E3}" destId="{FE607A54-93D9-44E1-BB5A-3875E5D0ABD5}" srcOrd="0" destOrd="0" presId="urn:microsoft.com/office/officeart/2008/layout/PictureStrips"/>
    <dgm:cxn modelId="{2D3009F0-6007-4F43-9CE4-7951F9CB6881}" type="presParOf" srcId="{83F9D50E-3277-43FE-A4FD-90E44DF853E3}" destId="{05A7A780-D3D3-4B5F-9E7F-CCE10B90874E}" srcOrd="1" destOrd="0" presId="urn:microsoft.com/office/officeart/2008/layout/PictureStrips"/>
    <dgm:cxn modelId="{D21CB322-8CCC-4C4C-889A-4B7D32A64D09}" type="presParOf" srcId="{DB256DC9-66C9-42A6-BDEB-1403CE6C8AC3}" destId="{5E81CD6B-11B7-42E8-937D-A7DFB37B8FD2}" srcOrd="15" destOrd="0" presId="urn:microsoft.com/office/officeart/2008/layout/PictureStrips"/>
    <dgm:cxn modelId="{C4F4BC00-38F5-4C90-8A35-08926BB5C372}" type="presParOf" srcId="{DB256DC9-66C9-42A6-BDEB-1403CE6C8AC3}" destId="{0C6EB2DF-52FF-4AFC-BBE1-8C51C48AB14A}" srcOrd="16" destOrd="0" presId="urn:microsoft.com/office/officeart/2008/layout/PictureStrips"/>
    <dgm:cxn modelId="{358FB430-76EC-4975-9393-199B1AC0B899}" type="presParOf" srcId="{0C6EB2DF-52FF-4AFC-BBE1-8C51C48AB14A}" destId="{C08D55D9-7782-43E2-951A-86A201E5D25A}" srcOrd="0" destOrd="0" presId="urn:microsoft.com/office/officeart/2008/layout/PictureStrips"/>
    <dgm:cxn modelId="{737C013D-1FE3-45AC-909D-32ED27AA56CF}" type="presParOf" srcId="{0C6EB2DF-52FF-4AFC-BBE1-8C51C48AB14A}" destId="{9C7AC90A-D5DE-475A-A0BF-9A0148C44244}" srcOrd="1" destOrd="0" presId="urn:microsoft.com/office/officeart/2008/layout/PictureStrips"/>
    <dgm:cxn modelId="{7AF9F2AC-E537-4CAF-BB7E-15EAE47ABC29}" type="presParOf" srcId="{DB256DC9-66C9-42A6-BDEB-1403CE6C8AC3}" destId="{C1A84067-CF7C-4473-9F76-B2172FC0EE54}" srcOrd="17" destOrd="0" presId="urn:microsoft.com/office/officeart/2008/layout/PictureStrips"/>
    <dgm:cxn modelId="{79F7687B-E915-456F-844A-AD863E0435F5}" type="presParOf" srcId="{DB256DC9-66C9-42A6-BDEB-1403CE6C8AC3}" destId="{60338CE6-E3C7-493A-BA37-0D970D260F83}" srcOrd="18" destOrd="0" presId="urn:microsoft.com/office/officeart/2008/layout/PictureStrips"/>
    <dgm:cxn modelId="{E5165EC9-C93B-4E03-B09D-56CAFECF9EFF}" type="presParOf" srcId="{60338CE6-E3C7-493A-BA37-0D970D260F83}" destId="{2BB97F09-A7C2-43EC-9989-B3F925884986}" srcOrd="0" destOrd="0" presId="urn:microsoft.com/office/officeart/2008/layout/PictureStrips"/>
    <dgm:cxn modelId="{434E8144-C67A-4822-82D7-6CA4B84D81A8}" type="presParOf" srcId="{60338CE6-E3C7-493A-BA37-0D970D260F83}" destId="{1C0CDC96-E349-446D-B14F-28281536A749}" srcOrd="1" destOrd="0" presId="urn:microsoft.com/office/officeart/2008/layout/PictureStrips"/>
    <dgm:cxn modelId="{AFBD7FB0-5B44-4E3A-B638-0EB57078E56C}" type="presParOf" srcId="{DB256DC9-66C9-42A6-BDEB-1403CE6C8AC3}" destId="{4D466FB8-F786-4DB0-8785-E6FEEC8FC6C8}" srcOrd="19" destOrd="0" presId="urn:microsoft.com/office/officeart/2008/layout/PictureStrips"/>
    <dgm:cxn modelId="{6D0D0C3B-02D4-479B-96A1-1C8C50C39305}" type="presParOf" srcId="{DB256DC9-66C9-42A6-BDEB-1403CE6C8AC3}" destId="{3A2F9124-83BE-4DCC-AD7D-C6527C312D91}" srcOrd="20" destOrd="0" presId="urn:microsoft.com/office/officeart/2008/layout/PictureStrips"/>
    <dgm:cxn modelId="{9DE4E3EE-AEAD-4589-92DB-449F0A0AA719}" type="presParOf" srcId="{3A2F9124-83BE-4DCC-AD7D-C6527C312D91}" destId="{A5938DA3-8383-4638-9F1D-FA41C39868D9}" srcOrd="0" destOrd="0" presId="urn:microsoft.com/office/officeart/2008/layout/PictureStrips"/>
    <dgm:cxn modelId="{926ACE7B-5761-4DC2-BB69-D5BB79259C07}" type="presParOf" srcId="{3A2F9124-83BE-4DCC-AD7D-C6527C312D91}" destId="{F8A9E1D2-CA5D-4D68-B752-AF85FAFC2C61}"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CEAFF-DC5B-4C49-81E5-C8D6DE2A90A1}">
      <dsp:nvSpPr>
        <dsp:cNvPr id="0" name=""/>
        <dsp:cNvSpPr/>
      </dsp:nvSpPr>
      <dsp:spPr>
        <a:xfrm>
          <a:off x="111401" y="501329"/>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accent5">
                  <a:lumMod val="75000"/>
                </a:schemeClr>
              </a:solidFill>
              <a:latin typeface="Arial Narrow" panose="020B0606020202030204" pitchFamily="34" charset="0"/>
            </a:rPr>
            <a:t>Ingreso al CEET</a:t>
          </a:r>
        </a:p>
      </dsp:txBody>
      <dsp:txXfrm>
        <a:off x="111401" y="501329"/>
        <a:ext cx="2551400" cy="797312"/>
      </dsp:txXfrm>
    </dsp:sp>
    <dsp:sp modelId="{9A64E475-12FF-4077-8BAF-2A967004614A}">
      <dsp:nvSpPr>
        <dsp:cNvPr id="0" name=""/>
        <dsp:cNvSpPr/>
      </dsp:nvSpPr>
      <dsp:spPr>
        <a:xfrm>
          <a:off x="5093" y="386162"/>
          <a:ext cx="558118" cy="83717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0AB31F-8AF5-44BB-A1B8-7D42BC33C37D}">
      <dsp:nvSpPr>
        <dsp:cNvPr id="0" name=""/>
        <dsp:cNvSpPr/>
      </dsp:nvSpPr>
      <dsp:spPr>
        <a:xfrm>
          <a:off x="2919757" y="501329"/>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  </a:t>
          </a:r>
          <a:r>
            <a:rPr lang="es-ES" sz="2800" kern="1200" dirty="0">
              <a:solidFill>
                <a:schemeClr val="accent5">
                  <a:lumMod val="75000"/>
                </a:schemeClr>
              </a:solidFill>
              <a:latin typeface="Arial Narrow" panose="020B0606020202030204" pitchFamily="34" charset="0"/>
            </a:rPr>
            <a:t>Inventario</a:t>
          </a:r>
        </a:p>
      </dsp:txBody>
      <dsp:txXfrm>
        <a:off x="2919757" y="501329"/>
        <a:ext cx="2551400" cy="797312"/>
      </dsp:txXfrm>
    </dsp:sp>
    <dsp:sp modelId="{66D14045-EE70-40D5-AFE3-05EC1887A97B}">
      <dsp:nvSpPr>
        <dsp:cNvPr id="0" name=""/>
        <dsp:cNvSpPr/>
      </dsp:nvSpPr>
      <dsp:spPr>
        <a:xfrm>
          <a:off x="2826509" y="470206"/>
          <a:ext cx="558118" cy="83717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A407E8-8E35-42DF-ACF8-0B078557A7C2}">
      <dsp:nvSpPr>
        <dsp:cNvPr id="0" name=""/>
        <dsp:cNvSpPr/>
      </dsp:nvSpPr>
      <dsp:spPr>
        <a:xfrm>
          <a:off x="5728114" y="501329"/>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accent5">
                  <a:lumMod val="75000"/>
                </a:schemeClr>
              </a:solidFill>
              <a:latin typeface="Arial Narrow" panose="020B0606020202030204" pitchFamily="34" charset="0"/>
            </a:rPr>
            <a:t>Horarios</a:t>
          </a:r>
        </a:p>
      </dsp:txBody>
      <dsp:txXfrm>
        <a:off x="5728114" y="501329"/>
        <a:ext cx="2551400" cy="797312"/>
      </dsp:txXfrm>
    </dsp:sp>
    <dsp:sp modelId="{1770FF84-07FB-425B-A365-593D48F4D801}">
      <dsp:nvSpPr>
        <dsp:cNvPr id="0" name=""/>
        <dsp:cNvSpPr/>
      </dsp:nvSpPr>
      <dsp:spPr>
        <a:xfrm>
          <a:off x="5621806" y="386162"/>
          <a:ext cx="558118" cy="83717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28237E-B911-4DA6-8AC4-03CC08D77074}">
      <dsp:nvSpPr>
        <dsp:cNvPr id="0" name=""/>
        <dsp:cNvSpPr/>
      </dsp:nvSpPr>
      <dsp:spPr>
        <a:xfrm>
          <a:off x="111401" y="1505057"/>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accent5">
                  <a:lumMod val="75000"/>
                </a:schemeClr>
              </a:solidFill>
              <a:latin typeface="Arial Narrow" panose="020B0606020202030204" pitchFamily="34" charset="0"/>
            </a:rPr>
            <a:t>Administración Parqueadero Bicicletas y Motos</a:t>
          </a:r>
        </a:p>
      </dsp:txBody>
      <dsp:txXfrm>
        <a:off x="111401" y="1505057"/>
        <a:ext cx="2551400" cy="797312"/>
      </dsp:txXfrm>
    </dsp:sp>
    <dsp:sp modelId="{73BA6D74-3451-4735-B421-A31BF59226B4}">
      <dsp:nvSpPr>
        <dsp:cNvPr id="0" name=""/>
        <dsp:cNvSpPr/>
      </dsp:nvSpPr>
      <dsp:spPr>
        <a:xfrm>
          <a:off x="5093" y="1389890"/>
          <a:ext cx="558118" cy="83717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50000" r="-50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28B88C-A1EB-4D0A-BE5D-6531F20E64AE}">
      <dsp:nvSpPr>
        <dsp:cNvPr id="0" name=""/>
        <dsp:cNvSpPr/>
      </dsp:nvSpPr>
      <dsp:spPr>
        <a:xfrm>
          <a:off x="2919757" y="1505057"/>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accent5">
                  <a:lumMod val="75000"/>
                </a:schemeClr>
              </a:solidFill>
              <a:latin typeface="Arial Narrow" panose="020B0606020202030204" pitchFamily="34" charset="0"/>
            </a:rPr>
            <a:t>Administración Parqueadero Carros</a:t>
          </a:r>
        </a:p>
      </dsp:txBody>
      <dsp:txXfrm>
        <a:off x="2919757" y="1505057"/>
        <a:ext cx="2551400" cy="797312"/>
      </dsp:txXfrm>
    </dsp:sp>
    <dsp:sp modelId="{EFC9ED0A-5FBC-430A-8A75-9BD847B81DB8}">
      <dsp:nvSpPr>
        <dsp:cNvPr id="0" name=""/>
        <dsp:cNvSpPr/>
      </dsp:nvSpPr>
      <dsp:spPr>
        <a:xfrm>
          <a:off x="2813449" y="1389890"/>
          <a:ext cx="558118" cy="83717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67000" r="-67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52717C-0C9B-46EE-8C0F-FB4117052BDD}">
      <dsp:nvSpPr>
        <dsp:cNvPr id="0" name=""/>
        <dsp:cNvSpPr/>
      </dsp:nvSpPr>
      <dsp:spPr>
        <a:xfrm>
          <a:off x="5728114" y="1505057"/>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accent5">
                  <a:lumMod val="75000"/>
                </a:schemeClr>
              </a:solidFill>
              <a:latin typeface="Arial Narrow" panose="020B0606020202030204" pitchFamily="34" charset="0"/>
            </a:rPr>
            <a:t>Seguimiento a Proyectos</a:t>
          </a:r>
        </a:p>
      </dsp:txBody>
      <dsp:txXfrm>
        <a:off x="5728114" y="1505057"/>
        <a:ext cx="2551400" cy="797312"/>
      </dsp:txXfrm>
    </dsp:sp>
    <dsp:sp modelId="{371AAD82-CF59-4BA8-8963-9ED8ED3064B6}">
      <dsp:nvSpPr>
        <dsp:cNvPr id="0" name=""/>
        <dsp:cNvSpPr/>
      </dsp:nvSpPr>
      <dsp:spPr>
        <a:xfrm>
          <a:off x="5621806" y="1389890"/>
          <a:ext cx="558118" cy="837178"/>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50000" r="-50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EC90C6-8654-4EAA-83D9-AAD5A16968B6}">
      <dsp:nvSpPr>
        <dsp:cNvPr id="0" name=""/>
        <dsp:cNvSpPr/>
      </dsp:nvSpPr>
      <dsp:spPr>
        <a:xfrm>
          <a:off x="111401" y="2508785"/>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accent5">
                  <a:lumMod val="75000"/>
                </a:schemeClr>
              </a:solidFill>
              <a:latin typeface="Arial Narrow" panose="020B0606020202030204" pitchFamily="34" charset="0"/>
            </a:rPr>
            <a:t>Sistema Asistencia a Aprendices</a:t>
          </a:r>
        </a:p>
      </dsp:txBody>
      <dsp:txXfrm>
        <a:off x="111401" y="2508785"/>
        <a:ext cx="2551400" cy="797312"/>
      </dsp:txXfrm>
    </dsp:sp>
    <dsp:sp modelId="{015C3016-EA5F-443D-8E28-8341BCC1D704}">
      <dsp:nvSpPr>
        <dsp:cNvPr id="0" name=""/>
        <dsp:cNvSpPr/>
      </dsp:nvSpPr>
      <dsp:spPr>
        <a:xfrm>
          <a:off x="5093" y="2393617"/>
          <a:ext cx="558118" cy="837178"/>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46000" r="-46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07A54-93D9-44E1-BB5A-3875E5D0ABD5}">
      <dsp:nvSpPr>
        <dsp:cNvPr id="0" name=""/>
        <dsp:cNvSpPr/>
      </dsp:nvSpPr>
      <dsp:spPr>
        <a:xfrm>
          <a:off x="2919757" y="2508785"/>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accent5">
                  <a:lumMod val="75000"/>
                </a:schemeClr>
              </a:solidFill>
              <a:latin typeface="Arial Narrow" panose="020B0606020202030204" pitchFamily="34" charset="0"/>
            </a:rPr>
            <a:t>Sistema para el diligenciamiento de Etapa Lectiva</a:t>
          </a:r>
        </a:p>
      </dsp:txBody>
      <dsp:txXfrm>
        <a:off x="2919757" y="2508785"/>
        <a:ext cx="2551400" cy="797312"/>
      </dsp:txXfrm>
    </dsp:sp>
    <dsp:sp modelId="{05A7A780-D3D3-4B5F-9E7F-CCE10B90874E}">
      <dsp:nvSpPr>
        <dsp:cNvPr id="0" name=""/>
        <dsp:cNvSpPr/>
      </dsp:nvSpPr>
      <dsp:spPr>
        <a:xfrm>
          <a:off x="2813449" y="2393617"/>
          <a:ext cx="558118" cy="837178"/>
        </a:xfrm>
        <a:prstGeom prst="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26000" r="-26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8D55D9-7782-43E2-951A-86A201E5D25A}">
      <dsp:nvSpPr>
        <dsp:cNvPr id="0" name=""/>
        <dsp:cNvSpPr/>
      </dsp:nvSpPr>
      <dsp:spPr>
        <a:xfrm>
          <a:off x="5728114" y="2508785"/>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accent5">
                  <a:lumMod val="75000"/>
                </a:schemeClr>
              </a:solidFill>
              <a:latin typeface="Arial Narrow" panose="020B0606020202030204" pitchFamily="34" charset="0"/>
            </a:rPr>
            <a:t>Sistema Verificación Ambientes de Aprendizaje</a:t>
          </a:r>
        </a:p>
      </dsp:txBody>
      <dsp:txXfrm>
        <a:off x="5728114" y="2508785"/>
        <a:ext cx="2551400" cy="797312"/>
      </dsp:txXfrm>
    </dsp:sp>
    <dsp:sp modelId="{9C7AC90A-D5DE-475A-A0BF-9A0148C44244}">
      <dsp:nvSpPr>
        <dsp:cNvPr id="0" name=""/>
        <dsp:cNvSpPr/>
      </dsp:nvSpPr>
      <dsp:spPr>
        <a:xfrm>
          <a:off x="5621806" y="2393617"/>
          <a:ext cx="558118" cy="837178"/>
        </a:xfrm>
        <a:prstGeom prst="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l="-35000" r="-35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B97F09-A7C2-43EC-9989-B3F925884986}">
      <dsp:nvSpPr>
        <dsp:cNvPr id="0" name=""/>
        <dsp:cNvSpPr/>
      </dsp:nvSpPr>
      <dsp:spPr>
        <a:xfrm>
          <a:off x="1515579" y="3512513"/>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accent5">
                  <a:lumMod val="75000"/>
                </a:schemeClr>
              </a:solidFill>
              <a:latin typeface="Arial Narrow" panose="020B0606020202030204" pitchFamily="34" charset="0"/>
            </a:rPr>
            <a:t>Sistema almacenamiento capacitaciones Instructores</a:t>
          </a:r>
        </a:p>
      </dsp:txBody>
      <dsp:txXfrm>
        <a:off x="1515579" y="3512513"/>
        <a:ext cx="2551400" cy="797312"/>
      </dsp:txXfrm>
    </dsp:sp>
    <dsp:sp modelId="{1C0CDC96-E349-446D-B14F-28281536A749}">
      <dsp:nvSpPr>
        <dsp:cNvPr id="0" name=""/>
        <dsp:cNvSpPr/>
      </dsp:nvSpPr>
      <dsp:spPr>
        <a:xfrm>
          <a:off x="1409271" y="3397345"/>
          <a:ext cx="558118" cy="837178"/>
        </a:xfrm>
        <a:prstGeom prst="rect">
          <a:avLst/>
        </a:prstGeom>
        <a:blipFill>
          <a:blip xmlns:r="http://schemas.openxmlformats.org/officeDocument/2006/relationships" r:embed="rId10">
            <a:extLst>
              <a:ext uri="{28A0092B-C50C-407E-A947-70E740481C1C}">
                <a14:useLocalDpi xmlns:a14="http://schemas.microsoft.com/office/drawing/2010/main" val="0"/>
              </a:ext>
            </a:extLst>
          </a:blip>
          <a:srcRect/>
          <a:stretch>
            <a:fillRect l="-49000" r="-49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938DA3-8383-4638-9F1D-FA41C39868D9}">
      <dsp:nvSpPr>
        <dsp:cNvPr id="0" name=""/>
        <dsp:cNvSpPr/>
      </dsp:nvSpPr>
      <dsp:spPr>
        <a:xfrm>
          <a:off x="4323936" y="3512513"/>
          <a:ext cx="2551400" cy="797312"/>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46"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rgbClr val="00B050"/>
              </a:solidFill>
              <a:latin typeface="Arial Narrow" panose="020B0606020202030204" pitchFamily="34" charset="0"/>
            </a:rPr>
            <a:t>Tienda </a:t>
          </a:r>
          <a:r>
            <a:rPr lang="es-ES" sz="2800" kern="1200" dirty="0" err="1">
              <a:solidFill>
                <a:srgbClr val="00B050"/>
              </a:solidFill>
              <a:latin typeface="Arial Narrow" panose="020B0606020202030204" pitchFamily="34" charset="0"/>
            </a:rPr>
            <a:t>OnLine</a:t>
          </a:r>
          <a:endParaRPr lang="es-ES" sz="2800" kern="1200" dirty="0">
            <a:solidFill>
              <a:srgbClr val="00B050"/>
            </a:solidFill>
            <a:latin typeface="Arial Narrow" panose="020B0606020202030204" pitchFamily="34" charset="0"/>
          </a:endParaRPr>
        </a:p>
      </dsp:txBody>
      <dsp:txXfrm>
        <a:off x="4323936" y="3512513"/>
        <a:ext cx="2551400" cy="797312"/>
      </dsp:txXfrm>
    </dsp:sp>
    <dsp:sp modelId="{F8A9E1D2-CA5D-4D68-B752-AF85FAFC2C61}">
      <dsp:nvSpPr>
        <dsp:cNvPr id="0" name=""/>
        <dsp:cNvSpPr/>
      </dsp:nvSpPr>
      <dsp:spPr>
        <a:xfrm>
          <a:off x="4217627" y="3397345"/>
          <a:ext cx="558118" cy="837178"/>
        </a:xfrm>
        <a:prstGeom prst="rect">
          <a:avLst/>
        </a:prstGeom>
        <a:blipFill>
          <a:blip xmlns:r="http://schemas.openxmlformats.org/officeDocument/2006/relationships" r:embed="rId11">
            <a:extLst>
              <a:ext uri="{28A0092B-C50C-407E-A947-70E740481C1C}">
                <a14:useLocalDpi xmlns:a14="http://schemas.microsoft.com/office/drawing/2010/main" val="0"/>
              </a:ext>
            </a:extLst>
          </a:blip>
          <a:srcRect/>
          <a:stretch>
            <a:fillRect l="-158000" r="-158000"/>
          </a:stretch>
        </a:blip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16/12/2019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16/12/2019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El Instructor es quien elige la línea de proyecto y será la misma para toda</a:t>
            </a:r>
            <a:r>
              <a:rPr lang="es-CO" baseline="0" dirty="0"/>
              <a:t> la Ficha.  Adicional debe estipular que deben ser equipos de máximo de 5 aprendices por proyecto.</a:t>
            </a:r>
          </a:p>
          <a:p>
            <a:r>
              <a:rPr lang="es-CO" baseline="0" dirty="0"/>
              <a:t>El Instructor definirá una actividad con el grupo para concertar la línea a elegir.</a:t>
            </a:r>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a:t>
            </a:fld>
            <a:endParaRPr lang="es-CO"/>
          </a:p>
        </p:txBody>
      </p:sp>
    </p:spTree>
    <p:extLst>
      <p:ext uri="{BB962C8B-B14F-4D97-AF65-F5344CB8AC3E}">
        <p14:creationId xmlns:p14="http://schemas.microsoft.com/office/powerpoint/2010/main" val="4112237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dirty="0">
                <a:solidFill>
                  <a:schemeClr val="tx1"/>
                </a:solidFill>
                <a:effectLst/>
                <a:latin typeface="+mn-lt"/>
                <a:ea typeface="+mn-ea"/>
                <a:cs typeface="+mn-cs"/>
              </a:rPr>
              <a:t>*******</a:t>
            </a:r>
          </a:p>
          <a:p>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en el proyecto que se realizo el </a:t>
            </a:r>
            <a:r>
              <a:rPr lang="es-ES" sz="1200" b="0" i="0" u="none" strike="noStrike" kern="1200" dirty="0" err="1">
                <a:solidFill>
                  <a:schemeClr val="tx1"/>
                </a:solidFill>
                <a:effectLst/>
                <a:latin typeface="+mn-lt"/>
                <a:ea typeface="+mn-ea"/>
                <a:cs typeface="+mn-cs"/>
              </a:rPr>
              <a:t>codigo</a:t>
            </a:r>
            <a:r>
              <a:rPr lang="es-ES" sz="1200" b="0" i="0" u="none" strike="noStrike" kern="1200" dirty="0">
                <a:solidFill>
                  <a:schemeClr val="tx1"/>
                </a:solidFill>
                <a:effectLst/>
                <a:latin typeface="+mn-lt"/>
                <a:ea typeface="+mn-ea"/>
                <a:cs typeface="+mn-cs"/>
              </a:rPr>
              <a:t> según el diagrama de clases usando el lenguaje JAVA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el proyecto realizado </a:t>
            </a:r>
            <a:r>
              <a:rPr lang="es-ES" sz="1200" b="0" i="0" u="none" strike="noStrike" kern="1200" dirty="0" err="1">
                <a:solidFill>
                  <a:schemeClr val="tx1"/>
                </a:solidFill>
                <a:effectLst/>
                <a:latin typeface="+mn-lt"/>
                <a:ea typeface="+mn-ea"/>
                <a:cs typeface="+mn-cs"/>
              </a:rPr>
              <a:t>minimo</a:t>
            </a:r>
            <a:r>
              <a:rPr lang="es-ES" sz="1200" b="0" i="0" u="none" strike="noStrike" kern="1200" dirty="0">
                <a:solidFill>
                  <a:schemeClr val="tx1"/>
                </a:solidFill>
                <a:effectLst/>
                <a:latin typeface="+mn-lt"/>
                <a:ea typeface="+mn-ea"/>
                <a:cs typeface="+mn-cs"/>
              </a:rPr>
              <a:t> con </a:t>
            </a:r>
            <a:r>
              <a:rPr lang="es-ES" sz="1200" b="0" i="0" u="none" strike="noStrike" kern="1200" dirty="0" err="1">
                <a:solidFill>
                  <a:schemeClr val="tx1"/>
                </a:solidFill>
                <a:effectLst/>
                <a:latin typeface="+mn-lt"/>
                <a:ea typeface="+mn-ea"/>
                <a:cs typeface="+mn-cs"/>
              </a:rPr>
              <a:t>servlet</a:t>
            </a:r>
            <a:r>
              <a:rPr lang="es-ES" sz="1200" b="0" i="0" u="none" strike="noStrike" kern="1200" dirty="0">
                <a:solidFill>
                  <a:schemeClr val="tx1"/>
                </a:solidFill>
                <a:effectLst/>
                <a:latin typeface="+mn-lt"/>
                <a:ea typeface="+mn-ea"/>
                <a:cs typeface="+mn-cs"/>
              </a:rPr>
              <a:t> y </a:t>
            </a:r>
            <a:r>
              <a:rPr lang="es-ES" sz="1200" b="0" i="0" u="none" strike="noStrike" kern="1200" dirty="0" err="1">
                <a:solidFill>
                  <a:schemeClr val="tx1"/>
                </a:solidFill>
                <a:effectLst/>
                <a:latin typeface="+mn-lt"/>
                <a:ea typeface="+mn-ea"/>
                <a:cs typeface="+mn-cs"/>
              </a:rPr>
              <a:t>jsp</a:t>
            </a:r>
            <a:r>
              <a:rPr lang="es-ES" sz="1200" b="0" i="0" u="none" strike="noStrike" kern="1200" dirty="0">
                <a:solidFill>
                  <a:schemeClr val="tx1"/>
                </a:solidFill>
                <a:effectLst/>
                <a:latin typeface="+mn-lt"/>
                <a:ea typeface="+mn-ea"/>
                <a:cs typeface="+mn-cs"/>
              </a:rPr>
              <a:t> terminado en su totalidad con estas </a:t>
            </a:r>
            <a:r>
              <a:rPr lang="es-ES" sz="1200" b="0" i="0" u="none" strike="noStrike" kern="1200" dirty="0" err="1">
                <a:solidFill>
                  <a:schemeClr val="tx1"/>
                </a:solidFill>
                <a:effectLst/>
                <a:latin typeface="+mn-lt"/>
                <a:ea typeface="+mn-ea"/>
                <a:cs typeface="+mn-cs"/>
              </a:rPr>
              <a:t>tecnologias</a:t>
            </a:r>
            <a:br>
              <a:rPr lang="es-ES" sz="1200" b="0" i="0" u="none" strike="noStrike" kern="1200" dirty="0">
                <a:solidFill>
                  <a:schemeClr val="tx1"/>
                </a:solidFill>
                <a:effectLst/>
                <a:latin typeface="+mn-lt"/>
                <a:ea typeface="+mn-ea"/>
                <a:cs typeface="+mn-cs"/>
              </a:rPr>
            </a:b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este punto es imposible enseñar todo el siguiente contenido a menos que se enseñe de forma muy superficial donde la persona no </a:t>
            </a:r>
            <a:r>
              <a:rPr lang="es-ES" sz="1200" b="0" i="0" u="none" strike="noStrike" kern="1200" dirty="0" err="1">
                <a:solidFill>
                  <a:schemeClr val="tx1"/>
                </a:solidFill>
                <a:effectLst/>
                <a:latin typeface="+mn-lt"/>
                <a:ea typeface="+mn-ea"/>
                <a:cs typeface="+mn-cs"/>
              </a:rPr>
              <a:t>aprenderia</a:t>
            </a:r>
            <a:r>
              <a:rPr lang="es-ES" sz="1200" b="0" i="0" u="none" strike="noStrike" kern="1200" dirty="0">
                <a:solidFill>
                  <a:schemeClr val="tx1"/>
                </a:solidFill>
                <a:effectLst/>
                <a:latin typeface="+mn-lt"/>
                <a:ea typeface="+mn-ea"/>
                <a:cs typeface="+mn-cs"/>
              </a:rPr>
              <a:t> programación si no sintaxis hay que buscar una </a:t>
            </a:r>
            <a:r>
              <a:rPr lang="es-ES" sz="1200" b="0" i="0" u="none" strike="noStrike" kern="1200" dirty="0" err="1">
                <a:solidFill>
                  <a:schemeClr val="tx1"/>
                </a:solidFill>
                <a:effectLst/>
                <a:latin typeface="+mn-lt"/>
                <a:ea typeface="+mn-ea"/>
                <a:cs typeface="+mn-cs"/>
              </a:rPr>
              <a:t>solucion</a:t>
            </a:r>
            <a:r>
              <a:rPr lang="es-ES" sz="1200" b="0" i="0" u="none" strike="noStrike" kern="1200" dirty="0">
                <a:solidFill>
                  <a:schemeClr val="tx1"/>
                </a:solidFill>
                <a:effectLst/>
                <a:latin typeface="+mn-lt"/>
                <a:ea typeface="+mn-ea"/>
                <a:cs typeface="+mn-cs"/>
              </a:rPr>
              <a:t> a esto el tiempo estimado para enseñar esto son 2 trimestres o mas enseñando JEE como requisito deben manejar JSE, HTML, CSS, </a:t>
            </a:r>
            <a:r>
              <a:rPr lang="es-ES" sz="1200" b="0" i="0" u="none" strike="noStrike" kern="1200" dirty="0" err="1">
                <a:solidFill>
                  <a:schemeClr val="tx1"/>
                </a:solidFill>
                <a:effectLst/>
                <a:latin typeface="+mn-lt"/>
                <a:ea typeface="+mn-ea"/>
                <a:cs typeface="+mn-cs"/>
              </a:rPr>
              <a:t>Javascript</a:t>
            </a:r>
            <a:r>
              <a:rPr lang="es-ES" sz="1200" b="0" i="0" u="none" strike="noStrike" kern="1200" dirty="0">
                <a:solidFill>
                  <a:schemeClr val="tx1"/>
                </a:solidFill>
                <a:effectLst/>
                <a:latin typeface="+mn-lt"/>
                <a:ea typeface="+mn-ea"/>
                <a:cs typeface="+mn-cs"/>
              </a:rPr>
              <a:t>, XML y bases de datos </a:t>
            </a:r>
            <a:r>
              <a:rPr lang="es-ES" sz="1200" b="0" i="0" u="none" strike="noStrike" kern="1200" dirty="0" err="1">
                <a:solidFill>
                  <a:schemeClr val="tx1"/>
                </a:solidFill>
                <a:effectLst/>
                <a:latin typeface="+mn-lt"/>
                <a:ea typeface="+mn-ea"/>
                <a:cs typeface="+mn-cs"/>
              </a:rPr>
              <a:t>minimo</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ademas</a:t>
            </a:r>
            <a:r>
              <a:rPr lang="es-ES" sz="1200" b="0" i="0" u="none" strike="noStrike" kern="1200" dirty="0">
                <a:solidFill>
                  <a:schemeClr val="tx1"/>
                </a:solidFill>
                <a:effectLst/>
                <a:latin typeface="+mn-lt"/>
                <a:ea typeface="+mn-ea"/>
                <a:cs typeface="+mn-cs"/>
              </a:rPr>
              <a:t> el siguiente contenido es de J2EE y actualmente estamos en la </a:t>
            </a:r>
            <a:r>
              <a:rPr lang="es-ES" sz="1200" b="0" i="0" u="none" strike="noStrike" kern="1200" dirty="0" err="1">
                <a:solidFill>
                  <a:schemeClr val="tx1"/>
                </a:solidFill>
                <a:effectLst/>
                <a:latin typeface="+mn-lt"/>
                <a:ea typeface="+mn-ea"/>
                <a:cs typeface="+mn-cs"/>
              </a:rPr>
              <a:t>version</a:t>
            </a:r>
            <a:r>
              <a:rPr lang="es-ES" sz="1200" b="0" i="0" u="none" strike="noStrike" kern="1200" dirty="0">
                <a:solidFill>
                  <a:schemeClr val="tx1"/>
                </a:solidFill>
                <a:effectLst/>
                <a:latin typeface="+mn-lt"/>
                <a:ea typeface="+mn-ea"/>
                <a:cs typeface="+mn-cs"/>
              </a:rPr>
              <a:t> JEE7</a:t>
            </a:r>
            <a:br>
              <a:rPr lang="es-ES" sz="1200" b="0" i="0" u="none" strike="noStrike" kern="1200" dirty="0">
                <a:solidFill>
                  <a:schemeClr val="tx1"/>
                </a:solidFill>
                <a:effectLst/>
                <a:latin typeface="+mn-lt"/>
                <a:ea typeface="+mn-ea"/>
                <a:cs typeface="+mn-cs"/>
              </a:rPr>
            </a:b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a:t>
            </a:r>
            <a:r>
              <a:rPr lang="es-ES" sz="1200" b="0" i="0" u="none" strike="noStrike" kern="1200" dirty="0" err="1">
                <a:solidFill>
                  <a:schemeClr val="tx1"/>
                </a:solidFill>
                <a:effectLst/>
                <a:latin typeface="+mn-lt"/>
                <a:ea typeface="+mn-ea"/>
                <a:cs typeface="+mn-cs"/>
              </a:rPr>
              <a:t>Jsp</a:t>
            </a:r>
            <a:r>
              <a:rPr lang="es-ES" sz="1200" b="0" i="0" u="none" strike="noStrike" kern="1200" dirty="0">
                <a:solidFill>
                  <a:schemeClr val="tx1"/>
                </a:solidFill>
                <a:effectLst/>
                <a:latin typeface="+mn-lt"/>
                <a:ea typeface="+mn-ea"/>
                <a:cs typeface="+mn-cs"/>
              </a:rPr>
              <a:t>: etiquetas y encabezados, acceso a bases de datos(conexión por </a:t>
            </a:r>
            <a:r>
              <a:rPr lang="es-ES" sz="1200" b="0" i="0" u="none" strike="noStrike" kern="1200" dirty="0" err="1">
                <a:solidFill>
                  <a:schemeClr val="tx1"/>
                </a:solidFill>
                <a:effectLst/>
                <a:latin typeface="+mn-lt"/>
                <a:ea typeface="+mn-ea"/>
                <a:cs typeface="+mn-cs"/>
              </a:rPr>
              <a:t>odbc,conexión</a:t>
            </a:r>
            <a:r>
              <a:rPr lang="es-ES" sz="1200" b="0" i="0" u="none" strike="noStrike" kern="1200" dirty="0">
                <a:solidFill>
                  <a:schemeClr val="tx1"/>
                </a:solidFill>
                <a:effectLst/>
                <a:latin typeface="+mn-lt"/>
                <a:ea typeface="+mn-ea"/>
                <a:cs typeface="+mn-cs"/>
              </a:rPr>
              <a:t> por driver </a:t>
            </a:r>
            <a:r>
              <a:rPr lang="es-ES" sz="1200" b="0" i="0" u="none" strike="noStrike" kern="1200" dirty="0" err="1">
                <a:solidFill>
                  <a:schemeClr val="tx1"/>
                </a:solidFill>
                <a:effectLst/>
                <a:latin typeface="+mn-lt"/>
                <a:ea typeface="+mn-ea"/>
                <a:cs typeface="+mn-cs"/>
              </a:rPr>
              <a:t>jdbc</a:t>
            </a:r>
            <a:r>
              <a:rPr lang="es-ES" sz="1200" b="0" i="0" u="none" strike="noStrike" kern="1200" dirty="0">
                <a:solidFill>
                  <a:schemeClr val="tx1"/>
                </a:solidFill>
                <a:effectLst/>
                <a:latin typeface="+mn-lt"/>
                <a:ea typeface="+mn-ea"/>
                <a:cs typeface="+mn-cs"/>
              </a:rPr>
              <a:t>), patrones de diseño de sesión de datos (</a:t>
            </a:r>
            <a:r>
              <a:rPr lang="es-ES" sz="1200" b="0" i="0" u="none" strike="noStrike" kern="1200" dirty="0" err="1">
                <a:solidFill>
                  <a:schemeClr val="tx1"/>
                </a:solidFill>
                <a:effectLst/>
                <a:latin typeface="+mn-lt"/>
                <a:ea typeface="+mn-ea"/>
                <a:cs typeface="+mn-cs"/>
              </a:rPr>
              <a:t>dao</a:t>
            </a:r>
            <a:r>
              <a:rPr lang="es-ES" sz="1200" b="0" i="0" u="none" strike="noStrike" kern="1200" dirty="0">
                <a:solidFill>
                  <a:schemeClr val="tx1"/>
                </a:solidFill>
                <a:effectLst/>
                <a:latin typeface="+mn-lt"/>
                <a:ea typeface="+mn-ea"/>
                <a:cs typeface="+mn-cs"/>
              </a:rPr>
              <a:t> (data </a:t>
            </a:r>
            <a:r>
              <a:rPr lang="es-ES" sz="1200" b="0" i="0" u="none" strike="noStrike" kern="1200" dirty="0" err="1">
                <a:solidFill>
                  <a:schemeClr val="tx1"/>
                </a:solidFill>
                <a:effectLst/>
                <a:latin typeface="+mn-lt"/>
                <a:ea typeface="+mn-ea"/>
                <a:cs typeface="+mn-cs"/>
              </a:rPr>
              <a:t>access</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object</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vo</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value</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object</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pull</a:t>
            </a:r>
            <a:r>
              <a:rPr lang="es-ES" sz="1200" b="0" i="0" u="none" strike="noStrike" kern="1200" dirty="0">
                <a:solidFill>
                  <a:schemeClr val="tx1"/>
                </a:solidFill>
                <a:effectLst/>
                <a:latin typeface="+mn-lt"/>
                <a:ea typeface="+mn-ea"/>
                <a:cs typeface="+mn-cs"/>
              </a:rPr>
              <a:t> de conexiones </a:t>
            </a:r>
            <a:r>
              <a:rPr lang="es-ES" sz="1200" b="0" i="0" u="none" strike="noStrike" kern="1200" dirty="0" err="1">
                <a:solidFill>
                  <a:schemeClr val="tx1"/>
                </a:solidFill>
                <a:effectLst/>
                <a:latin typeface="+mn-lt"/>
                <a:ea typeface="+mn-ea"/>
                <a:cs typeface="+mn-cs"/>
              </a:rPr>
              <a:t>jdbc</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servlets</a:t>
            </a:r>
            <a:r>
              <a:rPr lang="es-ES" sz="1200" b="0" i="0" u="none" strike="noStrike" kern="1200" dirty="0">
                <a:solidFill>
                  <a:schemeClr val="tx1"/>
                </a:solidFill>
                <a:effectLst/>
                <a:latin typeface="+mn-lt"/>
                <a:ea typeface="+mn-ea"/>
                <a:cs typeface="+mn-cs"/>
              </a:rPr>
              <a:t> (aplicación de los </a:t>
            </a:r>
            <a:r>
              <a:rPr lang="es-ES" sz="1200" b="0" i="0" u="none" strike="noStrike" kern="1200" dirty="0" err="1">
                <a:solidFill>
                  <a:schemeClr val="tx1"/>
                </a:solidFill>
                <a:effectLst/>
                <a:latin typeface="+mn-lt"/>
                <a:ea typeface="+mn-ea"/>
                <a:cs typeface="+mn-cs"/>
              </a:rPr>
              <a:t>servlets</a:t>
            </a:r>
            <a:r>
              <a:rPr lang="es-ES" sz="1200" b="0" i="0" u="none" strike="noStrike" kern="1200" dirty="0">
                <a:solidFill>
                  <a:schemeClr val="tx1"/>
                </a:solidFill>
                <a:effectLst/>
                <a:latin typeface="+mn-lt"/>
                <a:ea typeface="+mn-ea"/>
                <a:cs typeface="+mn-cs"/>
              </a:rPr>
              <a:t> como controladores de flujo), arquitectura en tres capas (presentación, negociación, sesión), ayudantes de vista (</a:t>
            </a:r>
            <a:r>
              <a:rPr lang="es-ES" sz="1200" b="0" i="0" u="none" strike="noStrike" kern="1200" dirty="0" err="1">
                <a:solidFill>
                  <a:schemeClr val="tx1"/>
                </a:solidFill>
                <a:effectLst/>
                <a:latin typeface="+mn-lt"/>
                <a:ea typeface="+mn-ea"/>
                <a:cs typeface="+mn-cs"/>
              </a:rPr>
              <a:t>view</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helpers</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taglibs</a:t>
            </a:r>
            <a:r>
              <a:rPr lang="es-ES" sz="1200" b="0" i="0" u="none" strike="noStrike" kern="1200" dirty="0">
                <a:solidFill>
                  <a:schemeClr val="tx1"/>
                </a:solidFill>
                <a:effectLst/>
                <a:latin typeface="+mn-lt"/>
                <a:ea typeface="+mn-ea"/>
                <a:cs typeface="+mn-cs"/>
              </a:rPr>
              <a:t>), patrón </a:t>
            </a:r>
            <a:r>
              <a:rPr lang="es-ES" sz="1200" b="0" i="0" u="none" strike="noStrike" kern="1200" dirty="0" err="1">
                <a:solidFill>
                  <a:schemeClr val="tx1"/>
                </a:solidFill>
                <a:effectLst/>
                <a:latin typeface="+mn-lt"/>
                <a:ea typeface="+mn-ea"/>
                <a:cs typeface="+mn-cs"/>
              </a:rPr>
              <a:t>mvc</a:t>
            </a:r>
            <a:r>
              <a:rPr lang="es-ES" sz="1200" b="0" i="0" u="none" strike="noStrike" kern="1200" dirty="0">
                <a:solidFill>
                  <a:schemeClr val="tx1"/>
                </a:solidFill>
                <a:effectLst/>
                <a:latin typeface="+mn-lt"/>
                <a:ea typeface="+mn-ea"/>
                <a:cs typeface="+mn-cs"/>
              </a:rPr>
              <a:t> (modelo vista controlador), reportes web con </a:t>
            </a:r>
            <a:r>
              <a:rPr lang="es-ES" sz="1200" b="0" i="0" u="none" strike="noStrike" kern="1200" dirty="0" err="1">
                <a:solidFill>
                  <a:schemeClr val="tx1"/>
                </a:solidFill>
                <a:effectLst/>
                <a:latin typeface="+mn-lt"/>
                <a:ea typeface="+mn-ea"/>
                <a:cs typeface="+mn-cs"/>
              </a:rPr>
              <a:t>ireports</a:t>
            </a:r>
            <a:r>
              <a:rPr lang="es-ES" sz="1200" b="0" i="0" u="none" strike="noStrike" kern="1200" dirty="0">
                <a:solidFill>
                  <a:schemeClr val="tx1"/>
                </a:solidFill>
                <a:effectLst/>
                <a:latin typeface="+mn-lt"/>
                <a:ea typeface="+mn-ea"/>
                <a:cs typeface="+mn-cs"/>
              </a:rPr>
              <a:t> y </a:t>
            </a:r>
            <a:r>
              <a:rPr lang="es-ES" sz="1200" b="0" i="0" u="none" strike="noStrike" kern="1200" dirty="0" err="1">
                <a:solidFill>
                  <a:schemeClr val="tx1"/>
                </a:solidFill>
                <a:effectLst/>
                <a:latin typeface="+mn-lt"/>
                <a:ea typeface="+mn-ea"/>
                <a:cs typeface="+mn-cs"/>
              </a:rPr>
              <a:t>jasper</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reports</a:t>
            </a:r>
            <a:r>
              <a:rPr lang="es-ES" sz="1200" b="0" i="0" u="none" strike="noStrike" kern="1200" dirty="0">
                <a:solidFill>
                  <a:schemeClr val="tx1"/>
                </a:solidFill>
                <a:effectLst/>
                <a:latin typeface="+mn-lt"/>
                <a:ea typeface="+mn-ea"/>
                <a:cs typeface="+mn-cs"/>
              </a:rPr>
              <a:t>, java mail (administración de correos con el </a:t>
            </a:r>
            <a:r>
              <a:rPr lang="es-ES" sz="1200" b="0" i="0" u="none" strike="noStrike" kern="1200" dirty="0" err="1">
                <a:solidFill>
                  <a:schemeClr val="tx1"/>
                </a:solidFill>
                <a:effectLst/>
                <a:latin typeface="+mn-lt"/>
                <a:ea typeface="+mn-ea"/>
                <a:cs typeface="+mn-cs"/>
              </a:rPr>
              <a:t>framework</a:t>
            </a:r>
            <a:r>
              <a:rPr lang="es-ES" sz="1200" b="0" i="0" u="none" strike="noStrike" kern="1200" dirty="0">
                <a:solidFill>
                  <a:schemeClr val="tx1"/>
                </a:solidFill>
                <a:effectLst/>
                <a:latin typeface="+mn-lt"/>
                <a:ea typeface="+mn-ea"/>
                <a:cs typeface="+mn-cs"/>
              </a:rPr>
              <a:t> de java mail desde </a:t>
            </a:r>
            <a:r>
              <a:rPr lang="es-ES" sz="1200" b="0" i="0" u="none" strike="noStrike" kern="1200" dirty="0" err="1">
                <a:solidFill>
                  <a:schemeClr val="tx1"/>
                </a:solidFill>
                <a:effectLst/>
                <a:latin typeface="+mn-lt"/>
                <a:ea typeface="+mn-ea"/>
                <a:cs typeface="+mn-cs"/>
              </a:rPr>
              <a:t>jsp</a:t>
            </a:r>
            <a:r>
              <a:rPr lang="es-ES" sz="1200" b="0" i="0" u="none" strike="noStrike" kern="1200" dirty="0">
                <a:solidFill>
                  <a:schemeClr val="tx1"/>
                </a:solidFill>
                <a:effectLst/>
                <a:latin typeface="+mn-lt"/>
                <a:ea typeface="+mn-ea"/>
                <a:cs typeface="+mn-cs"/>
              </a:rPr>
              <a:t> y </a:t>
            </a:r>
            <a:r>
              <a:rPr lang="es-ES" sz="1200" b="0" i="0" u="none" strike="noStrike" kern="1200" dirty="0" err="1">
                <a:solidFill>
                  <a:schemeClr val="tx1"/>
                </a:solidFill>
                <a:effectLst/>
                <a:latin typeface="+mn-lt"/>
                <a:ea typeface="+mn-ea"/>
                <a:cs typeface="+mn-cs"/>
              </a:rPr>
              <a:t>servlets</a:t>
            </a:r>
            <a:r>
              <a:rPr lang="es-ES" sz="1200" b="0" i="0" u="none" strike="noStrike" kern="1200" dirty="0">
                <a:solidFill>
                  <a:schemeClr val="tx1"/>
                </a:solidFill>
                <a:effectLst/>
                <a:latin typeface="+mn-lt"/>
                <a:ea typeface="+mn-ea"/>
                <a:cs typeface="+mn-cs"/>
              </a:rPr>
              <a:t> y pruebas con </a:t>
            </a:r>
            <a:r>
              <a:rPr lang="es-ES" sz="1200" b="0" i="0" u="none" strike="noStrike" kern="1200" dirty="0" err="1">
                <a:solidFill>
                  <a:schemeClr val="tx1"/>
                </a:solidFill>
                <a:effectLst/>
                <a:latin typeface="+mn-lt"/>
                <a:ea typeface="+mn-ea"/>
                <a:cs typeface="+mn-cs"/>
              </a:rPr>
              <a:t>argosoft</a:t>
            </a:r>
            <a:r>
              <a:rPr lang="es-ES" sz="1200" b="0" i="0" u="none" strike="noStrike" kern="1200" dirty="0">
                <a:solidFill>
                  <a:schemeClr val="tx1"/>
                </a:solidFill>
                <a:effectLst/>
                <a:latin typeface="+mn-lt"/>
                <a:ea typeface="+mn-ea"/>
                <a:cs typeface="+mn-cs"/>
              </a:rPr>
              <a:t> mail server). </a:t>
            </a:r>
          </a:p>
          <a:p>
            <a:r>
              <a:rPr lang="es-ES" sz="1200" b="0" i="0" u="none" strike="noStrike" kern="1200" dirty="0">
                <a:solidFill>
                  <a:schemeClr val="tx1"/>
                </a:solidFill>
                <a:effectLst/>
                <a:latin typeface="+mn-lt"/>
                <a:ea typeface="+mn-ea"/>
                <a:cs typeface="+mn-cs"/>
              </a:rPr>
              <a:t>******</a:t>
            </a:r>
          </a:p>
          <a:p>
            <a:endParaRPr lang="es-ES" sz="1200" b="0" i="0" u="none" strike="noStrike" kern="1200" dirty="0">
              <a:solidFill>
                <a:schemeClr val="tx1"/>
              </a:solidFill>
              <a:effectLst/>
              <a:latin typeface="+mn-lt"/>
              <a:ea typeface="+mn-ea"/>
              <a:cs typeface="+mn-cs"/>
            </a:endParaRPr>
          </a:p>
          <a:p>
            <a:endParaRPr lang="es-ES" sz="1200" b="0" i="0" u="none" strike="noStrike" kern="1200" dirty="0">
              <a:solidFill>
                <a:schemeClr val="tx1"/>
              </a:solidFill>
              <a:effectLst/>
              <a:latin typeface="+mn-lt"/>
              <a:ea typeface="+mn-ea"/>
              <a:cs typeface="+mn-cs"/>
            </a:endParaRPr>
          </a:p>
          <a:p>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en el proyecto se evidencia que se realizaron pruebas unitarias usando al menos una de las siguientes </a:t>
            </a:r>
            <a:r>
              <a:rPr lang="es-ES" sz="1200" b="0" i="0" u="none" strike="noStrike" kern="1200" dirty="0" err="1">
                <a:solidFill>
                  <a:schemeClr val="tx1"/>
                </a:solidFill>
                <a:effectLst/>
                <a:latin typeface="+mn-lt"/>
                <a:ea typeface="+mn-ea"/>
                <a:cs typeface="+mn-cs"/>
              </a:rPr>
              <a:t>tecnicas</a:t>
            </a:r>
            <a:r>
              <a:rPr lang="es-ES" sz="1200" b="0" i="0" u="none" strike="noStrike" kern="1200" dirty="0">
                <a:solidFill>
                  <a:schemeClr val="tx1"/>
                </a:solidFill>
                <a:effectLst/>
                <a:latin typeface="+mn-lt"/>
                <a:ea typeface="+mn-ea"/>
                <a:cs typeface="+mn-cs"/>
              </a:rPr>
              <a:t> usan do una </a:t>
            </a:r>
            <a:r>
              <a:rPr lang="es-ES" sz="1200" b="0" i="0" u="none" strike="noStrike" kern="1200" dirty="0" err="1">
                <a:solidFill>
                  <a:schemeClr val="tx1"/>
                </a:solidFill>
                <a:effectLst/>
                <a:latin typeface="+mn-lt"/>
                <a:ea typeface="+mn-ea"/>
                <a:cs typeface="+mn-cs"/>
              </a:rPr>
              <a:t>herrameinta</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tecnologica</a:t>
            </a:r>
            <a:r>
              <a:rPr lang="es-ES" sz="1200" b="0" i="0" u="none" strike="noStrike" kern="1200" dirty="0">
                <a:solidFill>
                  <a:schemeClr val="tx1"/>
                </a:solidFill>
                <a:effectLst/>
                <a:latin typeface="+mn-lt"/>
                <a:ea typeface="+mn-ea"/>
                <a:cs typeface="+mn-cs"/>
              </a:rPr>
              <a:t> que se acople al </a:t>
            </a:r>
            <a:r>
              <a:rPr lang="es-ES" sz="1200" b="0" i="0" u="none" strike="noStrike" kern="1200" dirty="0" err="1">
                <a:solidFill>
                  <a:schemeClr val="tx1"/>
                </a:solidFill>
                <a:effectLst/>
                <a:latin typeface="+mn-lt"/>
                <a:ea typeface="+mn-ea"/>
                <a:cs typeface="+mn-cs"/>
              </a:rPr>
              <a:t>lenaguaje</a:t>
            </a:r>
            <a:r>
              <a:rPr lang="es-ES" sz="1200" b="0" i="0" u="none" strike="noStrike" kern="1200" dirty="0">
                <a:solidFill>
                  <a:schemeClr val="tx1"/>
                </a:solidFill>
                <a:effectLst/>
                <a:latin typeface="+mn-lt"/>
                <a:ea typeface="+mn-ea"/>
                <a:cs typeface="+mn-cs"/>
              </a:rPr>
              <a:t> de programación que usaron para el proyecto</a:t>
            </a:r>
            <a:br>
              <a:rPr lang="es-ES" sz="1200" b="0" i="0" u="none" strike="noStrike" kern="1200" dirty="0">
                <a:solidFill>
                  <a:schemeClr val="tx1"/>
                </a:solidFill>
                <a:effectLst/>
                <a:latin typeface="+mn-lt"/>
                <a:ea typeface="+mn-ea"/>
                <a:cs typeface="+mn-cs"/>
              </a:rPr>
            </a:b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Unitarias</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caja negra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caja blanca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a:t>
            </a:r>
            <a:r>
              <a:rPr lang="es-ES" sz="1200" b="0" i="0" u="none" strike="noStrike" kern="1200" dirty="0" err="1">
                <a:solidFill>
                  <a:schemeClr val="tx1"/>
                </a:solidFill>
                <a:effectLst/>
                <a:latin typeface="+mn-lt"/>
                <a:ea typeface="+mn-ea"/>
                <a:cs typeface="+mn-cs"/>
              </a:rPr>
              <a:t>Preubas</a:t>
            </a:r>
            <a:r>
              <a:rPr lang="es-ES" sz="1200" b="0" i="0" u="none" strike="noStrike" kern="1200" dirty="0">
                <a:solidFill>
                  <a:schemeClr val="tx1"/>
                </a:solidFill>
                <a:effectLst/>
                <a:latin typeface="+mn-lt"/>
                <a:ea typeface="+mn-ea"/>
                <a:cs typeface="+mn-cs"/>
              </a:rPr>
              <a:t> funcionales</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humo</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regresión</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del sistema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Stress</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desempeño</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integridad de datos y bases de datos</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seguridad y control de </a:t>
            </a:r>
            <a:r>
              <a:rPr lang="es-ES" sz="1200" b="0" i="0" u="none" strike="noStrike" kern="1200" dirty="0" err="1">
                <a:solidFill>
                  <a:schemeClr val="tx1"/>
                </a:solidFill>
                <a:effectLst/>
                <a:latin typeface="+mn-lt"/>
                <a:ea typeface="+mn-ea"/>
                <a:cs typeface="+mn-cs"/>
              </a:rPr>
              <a:t>acesso</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GUI (interfaces graficas de usuario)</a:t>
            </a:r>
            <a:br>
              <a:rPr lang="es-ES" sz="1200" b="0" i="0" u="none" strike="noStrike" kern="1200" dirty="0">
                <a:solidFill>
                  <a:schemeClr val="tx1"/>
                </a:solidFill>
                <a:effectLst/>
                <a:latin typeface="+mn-lt"/>
                <a:ea typeface="+mn-ea"/>
                <a:cs typeface="+mn-cs"/>
              </a:rPr>
            </a:b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-si usaron SCRUN existen pruebas como TDD y BDD </a:t>
            </a:r>
            <a:br>
              <a:rPr lang="es-ES" sz="1200" b="0" i="0" u="none" strike="noStrike" kern="1200" dirty="0">
                <a:solidFill>
                  <a:schemeClr val="tx1"/>
                </a:solidFill>
                <a:effectLst/>
                <a:latin typeface="+mn-lt"/>
                <a:ea typeface="+mn-ea"/>
                <a:cs typeface="+mn-cs"/>
              </a:rPr>
            </a:br>
            <a:endParaRPr lang="es-CO" dirty="0"/>
          </a:p>
          <a:p>
            <a:endParaRPr lang="es-CO" dirty="0"/>
          </a:p>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23</a:t>
            </a:fld>
            <a:endParaRPr lang="es-CO"/>
          </a:p>
        </p:txBody>
      </p:sp>
    </p:spTree>
    <p:extLst>
      <p:ext uri="{BB962C8B-B14F-4D97-AF65-F5344CB8AC3E}">
        <p14:creationId xmlns:p14="http://schemas.microsoft.com/office/powerpoint/2010/main" val="826679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24</a:t>
            </a:fld>
            <a:endParaRPr lang="es-CO"/>
          </a:p>
        </p:txBody>
      </p:sp>
    </p:spTree>
    <p:extLst>
      <p:ext uri="{BB962C8B-B14F-4D97-AF65-F5344CB8AC3E}">
        <p14:creationId xmlns:p14="http://schemas.microsoft.com/office/powerpoint/2010/main" val="1719005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25</a:t>
            </a:fld>
            <a:endParaRPr lang="es-CO"/>
          </a:p>
        </p:txBody>
      </p:sp>
    </p:spTree>
    <p:extLst>
      <p:ext uri="{BB962C8B-B14F-4D97-AF65-F5344CB8AC3E}">
        <p14:creationId xmlns:p14="http://schemas.microsoft.com/office/powerpoint/2010/main" val="120086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319130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11</a:t>
            </a:fld>
            <a:endParaRPr lang="es-CO"/>
          </a:p>
        </p:txBody>
      </p:sp>
    </p:spTree>
    <p:extLst>
      <p:ext uri="{BB962C8B-B14F-4D97-AF65-F5344CB8AC3E}">
        <p14:creationId xmlns:p14="http://schemas.microsoft.com/office/powerpoint/2010/main" val="4080368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14</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16</a:t>
            </a:fld>
            <a:endParaRPr lang="es-CO"/>
          </a:p>
        </p:txBody>
      </p:sp>
    </p:spTree>
    <p:extLst>
      <p:ext uri="{BB962C8B-B14F-4D97-AF65-F5344CB8AC3E}">
        <p14:creationId xmlns:p14="http://schemas.microsoft.com/office/powerpoint/2010/main" val="55462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17</a:t>
            </a:fld>
            <a:endParaRPr lang="es-CO"/>
          </a:p>
        </p:txBody>
      </p:sp>
    </p:spTree>
    <p:extLst>
      <p:ext uri="{BB962C8B-B14F-4D97-AF65-F5344CB8AC3E}">
        <p14:creationId xmlns:p14="http://schemas.microsoft.com/office/powerpoint/2010/main" val="60578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19</a:t>
            </a:fld>
            <a:endParaRPr lang="es-CO"/>
          </a:p>
        </p:txBody>
      </p:sp>
    </p:spTree>
    <p:extLst>
      <p:ext uri="{BB962C8B-B14F-4D97-AF65-F5344CB8AC3E}">
        <p14:creationId xmlns:p14="http://schemas.microsoft.com/office/powerpoint/2010/main" val="128533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dirty="0">
                <a:solidFill>
                  <a:schemeClr val="tx1"/>
                </a:solidFill>
                <a:effectLst/>
                <a:latin typeface="+mn-lt"/>
                <a:ea typeface="+mn-ea"/>
                <a:cs typeface="+mn-cs"/>
              </a:rPr>
              <a:t>- se evidencia en el proyecto que realizaron el prototipo no funcional usando CSS a partir de un </a:t>
            </a:r>
            <a:r>
              <a:rPr lang="es-ES" sz="1200" b="0" i="0" u="none" strike="noStrike" kern="1200" dirty="0" err="1">
                <a:solidFill>
                  <a:schemeClr val="tx1"/>
                </a:solidFill>
                <a:effectLst/>
                <a:latin typeface="+mn-lt"/>
                <a:ea typeface="+mn-ea"/>
                <a:cs typeface="+mn-cs"/>
              </a:rPr>
              <a:t>mockup</a:t>
            </a:r>
            <a:r>
              <a:rPr lang="es-ES" sz="1200" b="0" i="0" u="none" strike="noStrike" kern="1200" dirty="0">
                <a:solidFill>
                  <a:schemeClr val="tx1"/>
                </a:solidFill>
                <a:effectLst/>
                <a:latin typeface="+mn-lt"/>
                <a:ea typeface="+mn-ea"/>
                <a:cs typeface="+mn-cs"/>
              </a:rPr>
              <a:t> o </a:t>
            </a:r>
            <a:r>
              <a:rPr lang="es-ES" sz="1200" b="0" i="0" u="none" strike="noStrike" kern="1200" dirty="0" err="1">
                <a:solidFill>
                  <a:schemeClr val="tx1"/>
                </a:solidFill>
                <a:effectLst/>
                <a:latin typeface="+mn-lt"/>
                <a:ea typeface="+mn-ea"/>
                <a:cs typeface="+mn-cs"/>
              </a:rPr>
              <a:t>wireframe</a:t>
            </a:r>
            <a:r>
              <a:rPr lang="es-ES"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en el proyecto que se realizo el </a:t>
            </a:r>
            <a:r>
              <a:rPr lang="es-ES" sz="1200" b="0" i="0" u="none" strike="noStrike" kern="1200" dirty="0" err="1">
                <a:solidFill>
                  <a:schemeClr val="tx1"/>
                </a:solidFill>
                <a:effectLst/>
                <a:latin typeface="+mn-lt"/>
                <a:ea typeface="+mn-ea"/>
                <a:cs typeface="+mn-cs"/>
              </a:rPr>
              <a:t>codigo</a:t>
            </a:r>
            <a:r>
              <a:rPr lang="es-ES" sz="1200" b="0" i="0" u="none" strike="noStrike" kern="1200" dirty="0">
                <a:solidFill>
                  <a:schemeClr val="tx1"/>
                </a:solidFill>
                <a:effectLst/>
                <a:latin typeface="+mn-lt"/>
                <a:ea typeface="+mn-ea"/>
                <a:cs typeface="+mn-cs"/>
              </a:rPr>
              <a:t> según el diagrama de clases usando el lenguaje JAVA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el proyecto realizado </a:t>
            </a:r>
            <a:r>
              <a:rPr lang="es-ES" sz="1200" b="0" i="0" u="none" strike="noStrike" kern="1200" dirty="0" err="1">
                <a:solidFill>
                  <a:schemeClr val="tx1"/>
                </a:solidFill>
                <a:effectLst/>
                <a:latin typeface="+mn-lt"/>
                <a:ea typeface="+mn-ea"/>
                <a:cs typeface="+mn-cs"/>
              </a:rPr>
              <a:t>minimo</a:t>
            </a:r>
            <a:r>
              <a:rPr lang="es-ES" sz="1200" b="0" i="0" u="none" strike="noStrike" kern="1200" dirty="0">
                <a:solidFill>
                  <a:schemeClr val="tx1"/>
                </a:solidFill>
                <a:effectLst/>
                <a:latin typeface="+mn-lt"/>
                <a:ea typeface="+mn-ea"/>
                <a:cs typeface="+mn-cs"/>
              </a:rPr>
              <a:t> con </a:t>
            </a:r>
            <a:r>
              <a:rPr lang="es-ES" sz="1200" b="0" i="0" u="none" strike="noStrike" kern="1200" dirty="0" err="1">
                <a:solidFill>
                  <a:schemeClr val="tx1"/>
                </a:solidFill>
                <a:effectLst/>
                <a:latin typeface="+mn-lt"/>
                <a:ea typeface="+mn-ea"/>
                <a:cs typeface="+mn-cs"/>
              </a:rPr>
              <a:t>javaFX</a:t>
            </a:r>
            <a:r>
              <a:rPr lang="es-ES" sz="1200" b="0" i="0" u="none" strike="noStrike" kern="1200" dirty="0">
                <a:solidFill>
                  <a:schemeClr val="tx1"/>
                </a:solidFill>
                <a:effectLst/>
                <a:latin typeface="+mn-lt"/>
                <a:ea typeface="+mn-ea"/>
                <a:cs typeface="+mn-cs"/>
              </a:rPr>
              <a:t> o java swing terminado en su totalidad con estas </a:t>
            </a:r>
            <a:r>
              <a:rPr lang="es-ES" sz="1200" b="0" i="0" u="none" strike="noStrike" kern="1200" dirty="0" err="1">
                <a:solidFill>
                  <a:schemeClr val="tx1"/>
                </a:solidFill>
                <a:effectLst/>
                <a:latin typeface="+mn-lt"/>
                <a:ea typeface="+mn-ea"/>
                <a:cs typeface="+mn-cs"/>
              </a:rPr>
              <a:t>tecnologias</a:t>
            </a: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20</a:t>
            </a:fld>
            <a:endParaRPr lang="es-CO"/>
          </a:p>
        </p:txBody>
      </p:sp>
    </p:spTree>
    <p:extLst>
      <p:ext uri="{BB962C8B-B14F-4D97-AF65-F5344CB8AC3E}">
        <p14:creationId xmlns:p14="http://schemas.microsoft.com/office/powerpoint/2010/main" val="152937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22</a:t>
            </a:fld>
            <a:endParaRPr lang="es-CO"/>
          </a:p>
        </p:txBody>
      </p:sp>
    </p:spTree>
    <p:extLst>
      <p:ext uri="{BB962C8B-B14F-4D97-AF65-F5344CB8AC3E}">
        <p14:creationId xmlns:p14="http://schemas.microsoft.com/office/powerpoint/2010/main" val="1695532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16/12/2019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16/12/2019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16/12/2019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16/12/2019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16/12/2019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16/12/2019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16/12/2019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Jhohohoho/Proyecto/Proyecto%20-%20Haumm-Bur!%20-%20Version%205/BPMN.pn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Jhohohoho/Proyecto/Proyecto%20-%20Haumm-Bur!%20-%20Version%205/PLAN%20MAESTRO%20DE%20PRUEBAS%20PROLAIT%20TER.docx"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08176" y="672511"/>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accent5">
                    <a:lumMod val="75000"/>
                  </a:schemeClr>
                </a:solidFill>
              </a:rPr>
              <a:t>Tecnólogo Análisis y Desarrollo de Sistemas de Información</a:t>
            </a:r>
          </a:p>
        </p:txBody>
      </p:sp>
      <p:sp>
        <p:nvSpPr>
          <p:cNvPr id="3" name="CuadroTexto 2"/>
          <p:cNvSpPr txBox="1"/>
          <p:nvPr/>
        </p:nvSpPr>
        <p:spPr>
          <a:xfrm rot="20360604">
            <a:off x="-108915" y="2031414"/>
            <a:ext cx="9592517" cy="517358"/>
          </a:xfrm>
          <a:prstGeom prst="rect">
            <a:avLst/>
          </a:prstGeom>
        </p:spPr>
        <p:txBody>
          <a:bodyPr vert="horz" wrap="square" lIns="91440" tIns="45720" rIns="91440" bIns="45720" rtlCol="0" anchor="ctr">
            <a:noAutofit/>
          </a:bodyPr>
          <a:lstStyle/>
          <a:p>
            <a:pPr algn="l"/>
            <a:r>
              <a:rPr lang="es-ES" sz="2400" b="1" dirty="0">
                <a:solidFill>
                  <a:schemeClr val="bg1"/>
                </a:solidFill>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Rectángulo">
            <a:extLst>
              <a:ext uri="{FF2B5EF4-FFF2-40B4-BE49-F238E27FC236}">
                <a16:creationId xmlns:a16="http://schemas.microsoft.com/office/drawing/2014/main" id="{635B0308-DD8E-4937-B840-40006DD1B45A}"/>
              </a:ext>
            </a:extLst>
          </p:cNvPr>
          <p:cNvSpPr/>
          <p:nvPr/>
        </p:nvSpPr>
        <p:spPr>
          <a:xfrm>
            <a:off x="617621" y="2842102"/>
            <a:ext cx="7908757" cy="3046988"/>
          </a:xfrm>
          <a:prstGeom prst="rect">
            <a:avLst/>
          </a:prstGeom>
        </p:spPr>
        <p:txBody>
          <a:bodyPr wrap="square">
            <a:spAutoFit/>
          </a:bodyPr>
          <a:lstStyle/>
          <a:p>
            <a:pPr algn="just"/>
            <a:r>
              <a:rPr lang="es-ES" sz="2400" dirty="0"/>
              <a:t>El alcance del proyecto radica ha mediano plazo en aumentar las ventas del negocio y evolucionar de manera tecnológica la imagen de la tienda. El proyecto se llevara  acabo en la tienda, haciendo entrega de un sistema de información de plataforma web, en la cual  se visualizara en Google Chrome, </a:t>
            </a:r>
            <a:r>
              <a:rPr lang="es-ES" sz="2400" dirty="0" err="1"/>
              <a:t>Fire</a:t>
            </a:r>
            <a:r>
              <a:rPr lang="es-ES" sz="2400" dirty="0"/>
              <a:t> Fox, Safari y dispositivos móviles. El proyecto estará  enfocado en hamburguesas y únicamente para la tienda ¡</a:t>
            </a:r>
            <a:r>
              <a:rPr lang="es-ES" sz="2400" dirty="0" err="1"/>
              <a:t>Haumm-bur</a:t>
            </a:r>
            <a:r>
              <a:rPr lang="es-ES" sz="2400" dirty="0"/>
              <a:t>!. </a:t>
            </a:r>
            <a:endParaRPr lang="es-CO" sz="2400" dirty="0"/>
          </a:p>
        </p:txBody>
      </p:sp>
      <p:sp>
        <p:nvSpPr>
          <p:cNvPr id="3" name="1 Rectángulo">
            <a:extLst>
              <a:ext uri="{FF2B5EF4-FFF2-40B4-BE49-F238E27FC236}">
                <a16:creationId xmlns:a16="http://schemas.microsoft.com/office/drawing/2014/main" id="{8229CE24-5904-4A2E-A3E5-9B9414C377A5}"/>
              </a:ext>
            </a:extLst>
          </p:cNvPr>
          <p:cNvSpPr/>
          <p:nvPr/>
        </p:nvSpPr>
        <p:spPr>
          <a:xfrm>
            <a:off x="-1" y="456564"/>
            <a:ext cx="9144000" cy="923330"/>
          </a:xfrm>
          <a:prstGeom prst="rect">
            <a:avLst/>
          </a:prstGeom>
        </p:spPr>
        <p:txBody>
          <a:bodyPr wrap="square">
            <a:spAutoFit/>
          </a:bodyPr>
          <a:lstStyle/>
          <a:p>
            <a:pPr algn="ctr"/>
            <a:r>
              <a:rPr lang="es-CO" sz="5400" b="1" dirty="0">
                <a:ln w="0"/>
                <a:solidFill>
                  <a:schemeClr val="bg1"/>
                </a:solidFill>
                <a:effectLst>
                  <a:outerShdw blurRad="38100" dist="19050" dir="2700000" algn="tl" rotWithShape="0">
                    <a:schemeClr val="dk1">
                      <a:alpha val="40000"/>
                    </a:schemeClr>
                  </a:outerShdw>
                </a:effectLst>
              </a:rPr>
              <a:t>ALCANCE DEL PROYECTO</a:t>
            </a:r>
          </a:p>
        </p:txBody>
      </p:sp>
    </p:spTree>
    <p:extLst>
      <p:ext uri="{BB962C8B-B14F-4D97-AF65-F5344CB8AC3E}">
        <p14:creationId xmlns:p14="http://schemas.microsoft.com/office/powerpoint/2010/main" val="399898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0" y="170586"/>
            <a:ext cx="8071776" cy="147533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rPr>
              <a:t>ACTIVIDADES DEL PROYECTO</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67763"/>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7" name="CuadroTexto 6"/>
          <p:cNvSpPr txBox="1"/>
          <p:nvPr/>
        </p:nvSpPr>
        <p:spPr>
          <a:xfrm>
            <a:off x="718456" y="2625634"/>
            <a:ext cx="8085909" cy="3017520"/>
          </a:xfrm>
          <a:prstGeom prst="rect">
            <a:avLst/>
          </a:prstGeom>
        </p:spPr>
        <p:txBody>
          <a:bodyPr vert="horz" wrap="square" lIns="91440" tIns="45720" rIns="91440" bIns="45720" rtlCol="0" anchor="ctr">
            <a:noAutofit/>
          </a:bodyPr>
          <a:lstStyle/>
          <a:p>
            <a:pPr algn="ctr"/>
            <a:endParaRPr lang="es-ES" sz="8000" b="1" dirty="0">
              <a:solidFill>
                <a:schemeClr val="accent5">
                  <a:lumMod val="75000"/>
                </a:schemeClr>
              </a:solidFill>
              <a:latin typeface="Arial Narrow" panose="020B060602020203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3060502519"/>
              </p:ext>
            </p:extLst>
          </p:nvPr>
        </p:nvGraphicFramePr>
        <p:xfrm>
          <a:off x="1851107" y="1959429"/>
          <a:ext cx="6117236" cy="4441371"/>
        </p:xfrm>
        <a:graphic>
          <a:graphicData uri="http://schemas.openxmlformats.org/drawingml/2006/table">
            <a:tbl>
              <a:tblPr firstRow="1" bandRow="1">
                <a:tableStyleId>{F5AB1C69-6EDB-4FF4-983F-18BD219EF322}</a:tableStyleId>
              </a:tblPr>
              <a:tblGrid>
                <a:gridCol w="6117236">
                  <a:extLst>
                    <a:ext uri="{9D8B030D-6E8A-4147-A177-3AD203B41FA5}">
                      <a16:colId xmlns:a16="http://schemas.microsoft.com/office/drawing/2014/main" val="20000"/>
                    </a:ext>
                  </a:extLst>
                </a:gridCol>
              </a:tblGrid>
              <a:tr h="601043">
                <a:tc>
                  <a:txBody>
                    <a:bodyPr/>
                    <a:lstStyle/>
                    <a:p>
                      <a:endParaRPr lang="es-ES" dirty="0">
                        <a:latin typeface="Arial Narrow" panose="020B0606020202030204" pitchFamily="34" charset="0"/>
                      </a:endParaRPr>
                    </a:p>
                  </a:txBody>
                  <a:tcPr/>
                </a:tc>
                <a:extLst>
                  <a:ext uri="{0D108BD9-81ED-4DB2-BD59-A6C34878D82A}">
                    <a16:rowId xmlns:a16="http://schemas.microsoft.com/office/drawing/2014/main" val="10000"/>
                  </a:ext>
                </a:extLst>
              </a:tr>
              <a:tr h="790656">
                <a:tc>
                  <a:txBody>
                    <a:bodyPr/>
                    <a:lstStyle/>
                    <a:p>
                      <a:r>
                        <a:rPr lang="es-ES" sz="2000" dirty="0">
                          <a:solidFill>
                            <a:schemeClr val="accent5">
                              <a:lumMod val="75000"/>
                            </a:schemeClr>
                          </a:solidFill>
                          <a:latin typeface="Arial Narrow" panose="020B0606020202030204" pitchFamily="34" charset="0"/>
                        </a:rPr>
                        <a:t>Determinar los requerimientos del sistema según especificaciones y lineamientos del proyecto.</a:t>
                      </a:r>
                    </a:p>
                  </a:txBody>
                  <a:tcPr/>
                </a:tc>
                <a:extLst>
                  <a:ext uri="{0D108BD9-81ED-4DB2-BD59-A6C34878D82A}">
                    <a16:rowId xmlns:a16="http://schemas.microsoft.com/office/drawing/2014/main" val="10001"/>
                  </a:ext>
                </a:extLst>
              </a:tr>
              <a:tr h="1129508">
                <a:tc>
                  <a:txBody>
                    <a:bodyPr/>
                    <a:lstStyle/>
                    <a:p>
                      <a:r>
                        <a:rPr lang="es-ES" sz="2000" dirty="0">
                          <a:solidFill>
                            <a:schemeClr val="accent5">
                              <a:lumMod val="75000"/>
                            </a:schemeClr>
                          </a:solidFill>
                          <a:latin typeface="Arial Narrow" panose="020B0606020202030204" pitchFamily="34" charset="0"/>
                        </a:rPr>
                        <a:t>Analizar procesos, datos y necesidades del Centro de Electricidad, Electrónica y Telecomunicaciones y el usuario final para el modulo especifico.</a:t>
                      </a:r>
                    </a:p>
                  </a:txBody>
                  <a:tcPr/>
                </a:tc>
                <a:extLst>
                  <a:ext uri="{0D108BD9-81ED-4DB2-BD59-A6C34878D82A}">
                    <a16:rowId xmlns:a16="http://schemas.microsoft.com/office/drawing/2014/main" val="10002"/>
                  </a:ext>
                </a:extLst>
              </a:tr>
              <a:tr h="790656">
                <a:tc>
                  <a:txBody>
                    <a:bodyPr/>
                    <a:lstStyle/>
                    <a:p>
                      <a:r>
                        <a:rPr lang="es-ES" sz="2000" dirty="0">
                          <a:solidFill>
                            <a:schemeClr val="accent5">
                              <a:lumMod val="75000"/>
                            </a:schemeClr>
                          </a:solidFill>
                          <a:latin typeface="Arial Narrow" panose="020B0606020202030204" pitchFamily="34" charset="0"/>
                        </a:rPr>
                        <a:t>Especificar modelo conceptual del sistema, especificando necesidades y requerimientos.</a:t>
                      </a:r>
                    </a:p>
                  </a:txBody>
                  <a:tcPr/>
                </a:tc>
                <a:extLst>
                  <a:ext uri="{0D108BD9-81ED-4DB2-BD59-A6C34878D82A}">
                    <a16:rowId xmlns:a16="http://schemas.microsoft.com/office/drawing/2014/main" val="10003"/>
                  </a:ext>
                </a:extLst>
              </a:tr>
              <a:tr h="1129508">
                <a:tc>
                  <a:txBody>
                    <a:bodyPr/>
                    <a:lstStyle/>
                    <a:p>
                      <a:r>
                        <a:rPr lang="es-ES" sz="2000" dirty="0">
                          <a:solidFill>
                            <a:schemeClr val="accent5">
                              <a:lumMod val="75000"/>
                            </a:schemeClr>
                          </a:solidFill>
                          <a:latin typeface="Arial Narrow" panose="020B0606020202030204" pitchFamily="34" charset="0"/>
                        </a:rPr>
                        <a:t>Desarrollar los módulos del sistema integral web de acuerdo a los estándares de calidad y normatividad  legal vigente.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005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95C7D8A-9388-4334-A74B-2AA3BFEF31B9}"/>
              </a:ext>
            </a:extLst>
          </p:cNvPr>
          <p:cNvSpPr txBox="1"/>
          <p:nvPr/>
        </p:nvSpPr>
        <p:spPr>
          <a:xfrm>
            <a:off x="1040234" y="2144795"/>
            <a:ext cx="7415868" cy="4708981"/>
          </a:xfrm>
          <a:prstGeom prst="rect">
            <a:avLst/>
          </a:prstGeom>
          <a:noFill/>
        </p:spPr>
        <p:txBody>
          <a:bodyPr wrap="square" rtlCol="0">
            <a:spAutoFit/>
          </a:bodyPr>
          <a:lstStyle/>
          <a:p>
            <a:r>
              <a:rPr lang="es-CO" sz="2000" dirty="0"/>
              <a:t>ENTREVISTA:</a:t>
            </a:r>
            <a:endParaRPr lang="es-419" sz="2000" dirty="0"/>
          </a:p>
          <a:p>
            <a:pPr lvl="0"/>
            <a:r>
              <a:rPr lang="es-CO" sz="2000" dirty="0"/>
              <a:t>1. ¿Como maneja el proceso de ventas?.</a:t>
            </a:r>
            <a:endParaRPr lang="es-419" sz="2000" dirty="0"/>
          </a:p>
          <a:p>
            <a:pPr lvl="0"/>
            <a:r>
              <a:rPr lang="es-CO" sz="2000" dirty="0"/>
              <a:t>2. ¿Cuantos inventarios maneja?.</a:t>
            </a:r>
            <a:endParaRPr lang="es-419" sz="2000" dirty="0"/>
          </a:p>
          <a:p>
            <a:pPr lvl="0"/>
            <a:r>
              <a:rPr lang="es-CO" sz="2000" dirty="0"/>
              <a:t>3. ¿Como maneja los inventarios?.</a:t>
            </a:r>
            <a:endParaRPr lang="es-419" sz="2000" dirty="0"/>
          </a:p>
          <a:p>
            <a:pPr lvl="0"/>
            <a:r>
              <a:rPr lang="es-CO" sz="2000" dirty="0"/>
              <a:t>4. ¿Que tipos de venta maneja?.</a:t>
            </a:r>
            <a:endParaRPr lang="es-419" sz="2000" dirty="0"/>
          </a:p>
          <a:p>
            <a:pPr lvl="0"/>
            <a:r>
              <a:rPr lang="es-CO" sz="2000" dirty="0"/>
              <a:t>5. ¿A qué tipo de población quiere llegar?.</a:t>
            </a:r>
            <a:endParaRPr lang="es-419" sz="2000" dirty="0"/>
          </a:p>
          <a:p>
            <a:r>
              <a:rPr lang="es-CO" sz="2000" dirty="0"/>
              <a:t> </a:t>
            </a:r>
            <a:endParaRPr lang="es-419" sz="2000" dirty="0"/>
          </a:p>
          <a:p>
            <a:r>
              <a:rPr lang="es-CO" sz="2000" dirty="0"/>
              <a:t> </a:t>
            </a:r>
            <a:endParaRPr lang="es-419" sz="2000" dirty="0"/>
          </a:p>
          <a:p>
            <a:r>
              <a:rPr lang="es-CO" sz="2000" dirty="0"/>
              <a:t>ENCUESTA</a:t>
            </a:r>
            <a:endParaRPr lang="es-419" sz="2000" dirty="0"/>
          </a:p>
          <a:p>
            <a:pPr lvl="0"/>
            <a:r>
              <a:rPr lang="es-CO" sz="2000" dirty="0"/>
              <a:t>¿A usted le gustaría una plataforma personalizada de hamburguesas?</a:t>
            </a:r>
            <a:endParaRPr lang="es-419" sz="2000" dirty="0"/>
          </a:p>
          <a:p>
            <a:pPr lvl="0"/>
            <a:r>
              <a:rPr lang="es-CO" sz="2000" dirty="0"/>
              <a:t>¿A usted le gustaría armar su hamburguesa en línea?</a:t>
            </a:r>
            <a:endParaRPr lang="es-419" sz="2000" dirty="0"/>
          </a:p>
          <a:p>
            <a:pPr lvl="0"/>
            <a:r>
              <a:rPr lang="es-CO" sz="2000" dirty="0"/>
              <a:t>¿A usted le gustaría interactuar con otras personas aficionadas a las hamburguesas?</a:t>
            </a:r>
            <a:endParaRPr lang="es-419" sz="2000" dirty="0"/>
          </a:p>
          <a:p>
            <a:pPr lvl="0"/>
            <a:r>
              <a:rPr lang="es-CO" sz="2000" dirty="0"/>
              <a:t>¿A  usted le gustaría ver creaciones de otras personas?</a:t>
            </a:r>
            <a:endParaRPr lang="es-419" sz="2000" dirty="0"/>
          </a:p>
          <a:p>
            <a:endParaRPr lang="es-419" sz="2000" dirty="0"/>
          </a:p>
        </p:txBody>
      </p:sp>
      <p:sp>
        <p:nvSpPr>
          <p:cNvPr id="3" name="1 Rectángulo">
            <a:extLst>
              <a:ext uri="{FF2B5EF4-FFF2-40B4-BE49-F238E27FC236}">
                <a16:creationId xmlns:a16="http://schemas.microsoft.com/office/drawing/2014/main" id="{2634C4ED-3FD9-449A-B97B-F0B0AA3C1174}"/>
              </a:ext>
            </a:extLst>
          </p:cNvPr>
          <p:cNvSpPr/>
          <p:nvPr/>
        </p:nvSpPr>
        <p:spPr>
          <a:xfrm>
            <a:off x="0" y="4224"/>
            <a:ext cx="9144000" cy="1754326"/>
          </a:xfrm>
          <a:prstGeom prst="rect">
            <a:avLst/>
          </a:prstGeom>
        </p:spPr>
        <p:txBody>
          <a:bodyPr wrap="square">
            <a:spAutoFit/>
          </a:bodyPr>
          <a:lstStyle/>
          <a:p>
            <a:pPr algn="ctr"/>
            <a:r>
              <a:rPr lang="es-CO" sz="5400" b="1" dirty="0">
                <a:ln w="0"/>
                <a:solidFill>
                  <a:schemeClr val="bg1"/>
                </a:solidFill>
                <a:effectLst>
                  <a:outerShdw blurRad="38100" dist="19050" dir="2700000" algn="tl" rotWithShape="0">
                    <a:schemeClr val="dk1">
                      <a:alpha val="40000"/>
                    </a:schemeClr>
                  </a:outerShdw>
                </a:effectLst>
              </a:rPr>
              <a:t>TECNICAS DE LEVANTAMIENTO</a:t>
            </a:r>
          </a:p>
          <a:p>
            <a:pPr algn="ctr"/>
            <a:r>
              <a:rPr lang="es-CO" sz="5400" b="1" dirty="0">
                <a:ln w="0"/>
                <a:solidFill>
                  <a:schemeClr val="bg1"/>
                </a:solidFill>
                <a:effectLst>
                  <a:outerShdw blurRad="38100" dist="19050" dir="2700000" algn="tl" rotWithShape="0">
                    <a:schemeClr val="dk1">
                      <a:alpha val="40000"/>
                    </a:schemeClr>
                  </a:outerShdw>
                </a:effectLst>
              </a:rPr>
              <a:t> DE INFORMACIÓN</a:t>
            </a:r>
          </a:p>
        </p:txBody>
      </p:sp>
    </p:spTree>
    <p:extLst>
      <p:ext uri="{BB962C8B-B14F-4D97-AF65-F5344CB8AC3E}">
        <p14:creationId xmlns:p14="http://schemas.microsoft.com/office/powerpoint/2010/main" val="180357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B73064A-D2B9-472A-BA7B-CEB21087EA0E}"/>
              </a:ext>
            </a:extLst>
          </p:cNvPr>
          <p:cNvSpPr txBox="1"/>
          <p:nvPr/>
        </p:nvSpPr>
        <p:spPr>
          <a:xfrm>
            <a:off x="2353112" y="3036814"/>
            <a:ext cx="4437776" cy="1828800"/>
          </a:xfrm>
          <a:prstGeom prst="rect">
            <a:avLst/>
          </a:prstGeom>
        </p:spPr>
        <p:txBody>
          <a:bodyPr vert="horz" wrap="square" lIns="91440" tIns="45720" rIns="91440" bIns="45720" rtlCol="0" anchor="ctr">
            <a:noAutofit/>
          </a:bodyPr>
          <a:lstStyle/>
          <a:p>
            <a:pPr algn="ctr"/>
            <a:r>
              <a:rPr lang="es-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linkClick r:id="rId2" action="ppaction://hlinkfile"/>
              </a:rPr>
              <a:t>BPMN</a:t>
            </a:r>
            <a:endParaRPr lang="es-CO"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1098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4" name="Marcador de contenido 2"/>
          <p:cNvSpPr txBox="1">
            <a:spLocks/>
          </p:cNvSpPr>
          <p:nvPr/>
        </p:nvSpPr>
        <p:spPr>
          <a:xfrm>
            <a:off x="474037" y="1972491"/>
            <a:ext cx="8496542" cy="419970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800" dirty="0">
                <a:solidFill>
                  <a:schemeClr val="accent5">
                    <a:lumMod val="75000"/>
                  </a:schemeClr>
                </a:solidFill>
                <a:latin typeface="Arial Narrow" panose="020B0606020202030204" pitchFamily="34" charset="0"/>
              </a:rPr>
              <a:t>      9. Informe de Requerimientos(Estándar IEEE830 o  PLANTILLA </a:t>
            </a:r>
            <a:r>
              <a:rPr lang="es-CO" sz="2800" dirty="0" err="1">
                <a:solidFill>
                  <a:schemeClr val="accent5">
                    <a:lumMod val="75000"/>
                  </a:schemeClr>
                </a:solidFill>
                <a:latin typeface="Arial Narrow" panose="020B0606020202030204" pitchFamily="34" charset="0"/>
              </a:rPr>
              <a:t>Volere</a:t>
            </a:r>
            <a:r>
              <a:rPr lang="es-CO" sz="2800" dirty="0">
                <a:solidFill>
                  <a:schemeClr val="accent5">
                    <a:lumMod val="75000"/>
                  </a:schemeClr>
                </a:solidFill>
                <a:latin typeface="Arial Narrow" panose="020B0606020202030204" pitchFamily="34" charset="0"/>
              </a:rPr>
              <a:t> o IEEE 1233 - 1998)</a:t>
            </a:r>
          </a:p>
          <a:p>
            <a:pPr marL="457200" lvl="1" indent="0">
              <a:buNone/>
            </a:pPr>
            <a:r>
              <a:rPr lang="es-CO" dirty="0">
                <a:solidFill>
                  <a:schemeClr val="accent5">
                    <a:lumMod val="75000"/>
                  </a:schemeClr>
                </a:solidFill>
                <a:latin typeface="Arial Narrow" panose="020B0606020202030204" pitchFamily="34" charset="0"/>
              </a:rPr>
              <a:t>-Requerimientos funcionales </a:t>
            </a:r>
          </a:p>
          <a:p>
            <a:pPr marL="457200" lvl="1" indent="0">
              <a:buNone/>
            </a:pPr>
            <a:r>
              <a:rPr lang="es-CO" dirty="0">
                <a:solidFill>
                  <a:schemeClr val="accent5">
                    <a:lumMod val="75000"/>
                  </a:schemeClr>
                </a:solidFill>
                <a:latin typeface="Arial Narrow" panose="020B0606020202030204" pitchFamily="34" charset="0"/>
              </a:rPr>
              <a:t>-Requerimientos No funcionales</a:t>
            </a:r>
          </a:p>
          <a:p>
            <a:pPr marL="457200" lvl="1" indent="0">
              <a:buNone/>
            </a:pPr>
            <a:endParaRPr lang="es-CO" dirty="0">
              <a:solidFill>
                <a:schemeClr val="accent5">
                  <a:lumMod val="75000"/>
                </a:schemeClr>
              </a:solidFill>
              <a:latin typeface="Arial Narrow" panose="020B0606020202030204" pitchFamily="34" charset="0"/>
            </a:endParaRPr>
          </a:p>
          <a:p>
            <a:pPr marL="457200" lvl="1" indent="0">
              <a:buNone/>
            </a:pPr>
            <a:r>
              <a:rPr lang="es-CO" dirty="0">
                <a:solidFill>
                  <a:schemeClr val="accent5">
                    <a:lumMod val="75000"/>
                  </a:schemeClr>
                </a:solidFill>
                <a:latin typeface="Arial Narrow" panose="020B0606020202030204" pitchFamily="34" charset="0"/>
              </a:rPr>
              <a:t>10. Casos de Uso</a:t>
            </a:r>
          </a:p>
          <a:p>
            <a:pPr marL="457200" lvl="1" indent="0">
              <a:buNone/>
            </a:pPr>
            <a:r>
              <a:rPr lang="es-CO" dirty="0">
                <a:solidFill>
                  <a:schemeClr val="accent5">
                    <a:lumMod val="75000"/>
                  </a:schemeClr>
                </a:solidFill>
                <a:latin typeface="Arial Narrow" panose="020B0606020202030204" pitchFamily="34" charset="0"/>
              </a:rPr>
              <a:t>	-Diagrama de Casos de Uso </a:t>
            </a:r>
          </a:p>
          <a:p>
            <a:pPr marL="457200" lvl="1" indent="0">
              <a:buNone/>
            </a:pPr>
            <a:r>
              <a:rPr lang="es-CO" dirty="0">
                <a:solidFill>
                  <a:schemeClr val="accent5">
                    <a:lumMod val="75000"/>
                  </a:schemeClr>
                </a:solidFill>
                <a:latin typeface="Arial Narrow" panose="020B0606020202030204" pitchFamily="34" charset="0"/>
              </a:rPr>
              <a:t>	-Formato Casos de Uso Extendido</a:t>
            </a:r>
          </a:p>
          <a:p>
            <a:pPr marL="457200" lvl="1" indent="0">
              <a:buNone/>
            </a:pPr>
            <a:endParaRPr lang="es-CO" sz="2400"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Tree>
    <p:extLst>
      <p:ext uri="{BB962C8B-B14F-4D97-AF65-F5344CB8AC3E}">
        <p14:creationId xmlns:p14="http://schemas.microsoft.com/office/powerpoint/2010/main" val="4249488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SEGUNDO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358789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4" name="Marcador de contenido 2"/>
          <p:cNvSpPr txBox="1">
            <a:spLocks/>
          </p:cNvSpPr>
          <p:nvPr/>
        </p:nvSpPr>
        <p:spPr>
          <a:xfrm>
            <a:off x="1078373" y="2132307"/>
            <a:ext cx="7807985" cy="423552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defRPr/>
            </a:pPr>
            <a:endParaRPr lang="es-ES" altLang="es-ES" sz="1600" dirty="0">
              <a:solidFill>
                <a:srgbClr val="0099A5"/>
              </a:solidFill>
              <a:latin typeface="Arial Narrow" panose="020B0606020202030204" pitchFamily="34" charset="0"/>
            </a:endParaRPr>
          </a:p>
          <a:p>
            <a:pPr marL="0" indent="0">
              <a:buNone/>
            </a:pPr>
            <a:r>
              <a:rPr lang="es-ES" altLang="es-ES" dirty="0">
                <a:solidFill>
                  <a:srgbClr val="0099A5"/>
                </a:solidFill>
                <a:latin typeface="Arial Narrow" panose="020B0606020202030204" pitchFamily="34" charset="0"/>
              </a:rPr>
              <a:t>12. Diagrama de Gantt: Cronograma</a:t>
            </a:r>
          </a:p>
          <a:p>
            <a:pPr marL="0" indent="0">
              <a:buNone/>
            </a:pPr>
            <a:endParaRPr lang="es-ES" altLang="es-ES" dirty="0">
              <a:solidFill>
                <a:srgbClr val="0099A5"/>
              </a:solidFill>
              <a:latin typeface="Arial Narrow" panose="020B0606020202030204" pitchFamily="34" charset="0"/>
            </a:endParaRPr>
          </a:p>
          <a:p>
            <a:pPr marL="0" indent="0">
              <a:buNone/>
            </a:pPr>
            <a:r>
              <a:rPr lang="es-ES" altLang="es-ES" dirty="0">
                <a:solidFill>
                  <a:srgbClr val="0099A5"/>
                </a:solidFill>
                <a:latin typeface="Arial Narrow" panose="020B0606020202030204" pitchFamily="34" charset="0"/>
              </a:rPr>
              <a:t>13. </a:t>
            </a:r>
            <a:r>
              <a:rPr lang="es-CO" dirty="0">
                <a:solidFill>
                  <a:srgbClr val="0099A5"/>
                </a:solidFill>
                <a:latin typeface="Arial Narrow" panose="020B0606020202030204" pitchFamily="34" charset="0"/>
                <a:cs typeface="Times New Roman" pitchFamily="18" charset="0"/>
              </a:rPr>
              <a:t>Modelo Entidad Relación</a:t>
            </a:r>
          </a:p>
          <a:p>
            <a:pPr marL="0" indent="0">
              <a:buNone/>
            </a:pPr>
            <a:r>
              <a:rPr lang="es-CO" dirty="0">
                <a:solidFill>
                  <a:srgbClr val="0099A5"/>
                </a:solidFill>
                <a:latin typeface="Arial Narrow" panose="020B0606020202030204" pitchFamily="34" charset="0"/>
                <a:cs typeface="Times New Roman" pitchFamily="18" charset="0"/>
              </a:rPr>
              <a:t>	- MER Notación </a:t>
            </a:r>
            <a:r>
              <a:rPr lang="es-CO" dirty="0" err="1">
                <a:solidFill>
                  <a:srgbClr val="0099A5"/>
                </a:solidFill>
                <a:latin typeface="Arial Narrow" panose="020B0606020202030204" pitchFamily="34" charset="0"/>
                <a:cs typeface="Times New Roman" pitchFamily="18" charset="0"/>
              </a:rPr>
              <a:t>Crow´s</a:t>
            </a:r>
            <a:r>
              <a:rPr lang="es-CO" dirty="0">
                <a:solidFill>
                  <a:srgbClr val="0099A5"/>
                </a:solidFill>
                <a:latin typeface="Arial Narrow" panose="020B0606020202030204" pitchFamily="34" charset="0"/>
                <a:cs typeface="Times New Roman" pitchFamily="18" charset="0"/>
              </a:rPr>
              <a:t> </a:t>
            </a:r>
            <a:r>
              <a:rPr lang="es-CO" dirty="0" err="1">
                <a:solidFill>
                  <a:srgbClr val="0099A5"/>
                </a:solidFill>
                <a:latin typeface="Arial Narrow" panose="020B0606020202030204" pitchFamily="34" charset="0"/>
                <a:cs typeface="Times New Roman" pitchFamily="18" charset="0"/>
              </a:rPr>
              <a:t>Foot</a:t>
            </a:r>
            <a:endParaRPr lang="es-CO" dirty="0">
              <a:solidFill>
                <a:srgbClr val="0099A5"/>
              </a:solidFill>
              <a:latin typeface="Arial Narrow" panose="020B0606020202030204" pitchFamily="34" charset="0"/>
              <a:cs typeface="Times New Roman" pitchFamily="18" charset="0"/>
            </a:endParaRPr>
          </a:p>
          <a:p>
            <a:pPr marL="0" indent="0">
              <a:buNone/>
            </a:pPr>
            <a:r>
              <a:rPr lang="es-CO" dirty="0">
                <a:solidFill>
                  <a:srgbClr val="0099A5"/>
                </a:solidFill>
                <a:latin typeface="Arial Narrow" panose="020B0606020202030204" pitchFamily="34" charset="0"/>
                <a:cs typeface="Times New Roman" pitchFamily="18" charset="0"/>
              </a:rPr>
              <a:t>	-Normalización del MER</a:t>
            </a:r>
          </a:p>
          <a:p>
            <a:pPr marL="0" indent="0">
              <a:buNone/>
            </a:pPr>
            <a:endParaRPr lang="es-CO" dirty="0">
              <a:solidFill>
                <a:srgbClr val="0099A5"/>
              </a:solidFill>
              <a:latin typeface="Arial Narrow" panose="020B0606020202030204" pitchFamily="34" charset="0"/>
              <a:cs typeface="Times New Roman" pitchFamily="18" charset="0"/>
            </a:endParaRPr>
          </a:p>
          <a:p>
            <a:pPr marL="0" indent="0">
              <a:buNone/>
            </a:pPr>
            <a:r>
              <a:rPr lang="es-CO" dirty="0">
                <a:solidFill>
                  <a:srgbClr val="0099A5"/>
                </a:solidFill>
                <a:latin typeface="Arial Narrow" panose="020B0606020202030204" pitchFamily="34" charset="0"/>
                <a:cs typeface="Times New Roman" pitchFamily="18" charset="0"/>
              </a:rPr>
              <a:t>14. Diccionario de datos</a:t>
            </a:r>
          </a:p>
        </p:txBody>
      </p:sp>
    </p:spTree>
    <p:extLst>
      <p:ext uri="{BB962C8B-B14F-4D97-AF65-F5344CB8AC3E}">
        <p14:creationId xmlns:p14="http://schemas.microsoft.com/office/powerpoint/2010/main" val="409067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4" name="Marcador de contenido 2"/>
          <p:cNvSpPr txBox="1">
            <a:spLocks/>
          </p:cNvSpPr>
          <p:nvPr/>
        </p:nvSpPr>
        <p:spPr>
          <a:xfrm>
            <a:off x="1340552" y="1880426"/>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altLang="es-ES" sz="2800" dirty="0">
                <a:solidFill>
                  <a:srgbClr val="0099A5"/>
                </a:solidFill>
                <a:latin typeface="Arial Narrow" panose="020B0606020202030204" pitchFamily="34" charset="0"/>
                <a:cs typeface="Times New Roman" pitchFamily="18" charset="0"/>
              </a:rPr>
              <a:t>15. </a:t>
            </a:r>
            <a:r>
              <a:rPr lang="es-CO" sz="2800" dirty="0">
                <a:solidFill>
                  <a:srgbClr val="0099A5"/>
                </a:solidFill>
                <a:latin typeface="Arial Narrow" panose="020B0606020202030204" pitchFamily="34" charset="0"/>
                <a:cs typeface="Times New Roman" pitchFamily="18" charset="0"/>
              </a:rPr>
              <a:t>Diagrama de clases (Estándar UML 2,4,1 o superior)</a:t>
            </a:r>
          </a:p>
          <a:p>
            <a:pPr marL="0" indent="0">
              <a:buNone/>
            </a:pPr>
            <a:endParaRPr lang="es-CO" sz="2800" dirty="0">
              <a:solidFill>
                <a:srgbClr val="0099A5"/>
              </a:solidFill>
              <a:latin typeface="Arial Narrow" panose="020B0606020202030204" pitchFamily="34" charset="0"/>
              <a:cs typeface="Times New Roman" pitchFamily="18" charset="0"/>
            </a:endParaRPr>
          </a:p>
          <a:p>
            <a:pPr marL="0" indent="0">
              <a:buNone/>
            </a:pPr>
            <a:r>
              <a:rPr lang="es-CO" sz="2800" dirty="0">
                <a:solidFill>
                  <a:srgbClr val="0099A5"/>
                </a:solidFill>
                <a:latin typeface="Arial Narrow" panose="020B0606020202030204" pitchFamily="34" charset="0"/>
                <a:cs typeface="Times New Roman" pitchFamily="18" charset="0"/>
              </a:rPr>
              <a:t>16. Prototipo (</a:t>
            </a:r>
            <a:r>
              <a:rPr lang="es-CO" sz="2800" dirty="0" err="1">
                <a:solidFill>
                  <a:srgbClr val="0099A5"/>
                </a:solidFill>
                <a:latin typeface="Arial Narrow" panose="020B0606020202030204" pitchFamily="34" charset="0"/>
                <a:cs typeface="Times New Roman" pitchFamily="18" charset="0"/>
              </a:rPr>
              <a:t>Mockups</a:t>
            </a:r>
            <a:r>
              <a:rPr lang="es-CO" sz="2800" dirty="0">
                <a:solidFill>
                  <a:srgbClr val="0099A5"/>
                </a:solidFill>
                <a:latin typeface="Arial Narrow" panose="020B0606020202030204" pitchFamily="34" charset="0"/>
                <a:cs typeface="Times New Roman" pitchFamily="18" charset="0"/>
              </a:rPr>
              <a:t>, </a:t>
            </a:r>
            <a:r>
              <a:rPr lang="es-CO" sz="2800" dirty="0" err="1">
                <a:solidFill>
                  <a:srgbClr val="0099A5"/>
                </a:solidFill>
                <a:latin typeface="Arial Narrow" panose="020B0606020202030204" pitchFamily="34" charset="0"/>
                <a:cs typeface="Times New Roman" pitchFamily="18" charset="0"/>
              </a:rPr>
              <a:t>Wireframes</a:t>
            </a:r>
            <a:r>
              <a:rPr lang="es-CO" sz="2800" dirty="0">
                <a:solidFill>
                  <a:srgbClr val="0099A5"/>
                </a:solidFill>
                <a:latin typeface="Arial Narrow" panose="020B0606020202030204" pitchFamily="34" charset="0"/>
                <a:cs typeface="Times New Roman" pitchFamily="18" charset="0"/>
              </a:rPr>
              <a:t> o </a:t>
            </a:r>
            <a:r>
              <a:rPr lang="es-CO" sz="2800" dirty="0" err="1">
                <a:solidFill>
                  <a:srgbClr val="0099A5"/>
                </a:solidFill>
                <a:latin typeface="Arial Narrow" panose="020B0606020202030204" pitchFamily="34" charset="0"/>
                <a:cs typeface="Times New Roman" pitchFamily="18" charset="0"/>
              </a:rPr>
              <a:t>html</a:t>
            </a:r>
            <a:r>
              <a:rPr lang="es-CO" sz="2800" dirty="0">
                <a:solidFill>
                  <a:srgbClr val="0099A5"/>
                </a:solidFill>
                <a:latin typeface="Arial Narrow" panose="020B0606020202030204" pitchFamily="34" charset="0"/>
                <a:cs typeface="Times New Roman" pitchFamily="18" charset="0"/>
              </a:rPr>
              <a:t>) Maquetas de Navegación y Maquetas con base en los </a:t>
            </a:r>
            <a:r>
              <a:rPr lang="es-CO" sz="2800" dirty="0" err="1">
                <a:solidFill>
                  <a:srgbClr val="0099A5"/>
                </a:solidFill>
                <a:latin typeface="Arial Narrow" panose="020B0606020202030204" pitchFamily="34" charset="0"/>
                <a:cs typeface="Times New Roman" pitchFamily="18" charset="0"/>
              </a:rPr>
              <a:t>Mockups</a:t>
            </a:r>
            <a:r>
              <a:rPr lang="es-CO" sz="2800" dirty="0">
                <a:solidFill>
                  <a:srgbClr val="0099A5"/>
                </a:solidFill>
                <a:latin typeface="Arial Narrow" panose="020B0606020202030204" pitchFamily="34" charset="0"/>
                <a:cs typeface="Times New Roman" pitchFamily="18" charset="0"/>
              </a:rPr>
              <a:t>.</a:t>
            </a:r>
          </a:p>
          <a:p>
            <a:pPr marL="0" indent="0">
              <a:buNone/>
            </a:pPr>
            <a:endParaRPr lang="es-CO" sz="2800" dirty="0">
              <a:solidFill>
                <a:srgbClr val="0099A5"/>
              </a:solidFill>
              <a:latin typeface="Arial Narrow" panose="020B0606020202030204" pitchFamily="34" charset="0"/>
              <a:cs typeface="Times New Roman" pitchFamily="18" charset="0"/>
            </a:endParaRPr>
          </a:p>
          <a:p>
            <a:pPr marL="0" indent="0">
              <a:buNone/>
            </a:pPr>
            <a:r>
              <a:rPr lang="es-CO" sz="2800" dirty="0">
                <a:solidFill>
                  <a:srgbClr val="0099A5"/>
                </a:solidFill>
                <a:latin typeface="Arial Narrow" panose="020B0606020202030204" pitchFamily="34" charset="0"/>
                <a:cs typeface="Times New Roman" pitchFamily="18" charset="0"/>
              </a:rPr>
              <a:t>17. Diagrama de distribución(Estándar UML 2.4.1 o superior)</a:t>
            </a:r>
          </a:p>
          <a:p>
            <a:pPr marL="0" indent="0" algn="just">
              <a:buNone/>
              <a:defRPr/>
            </a:pPr>
            <a:r>
              <a:rPr lang="es-ES" altLang="es-ES" sz="2800" dirty="0">
                <a:latin typeface="Arial" charset="0"/>
                <a:cs typeface="Times New Roman" pitchFamily="18" charset="0"/>
              </a:rPr>
              <a:t> </a:t>
            </a:r>
            <a:endParaRPr lang="es-ES" altLang="es-ES" sz="4800" dirty="0">
              <a:latin typeface="Arial" charset="0"/>
              <a:cs typeface="Times New Roman" pitchFamily="18" charset="0"/>
            </a:endParaRPr>
          </a:p>
          <a:p>
            <a:pPr marL="457200" lvl="1" indent="0">
              <a:buNone/>
            </a:pPr>
            <a:endParaRPr lang="es-CO" sz="2400"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Tree>
    <p:extLst>
      <p:ext uri="{BB962C8B-B14F-4D97-AF65-F5344CB8AC3E}">
        <p14:creationId xmlns:p14="http://schemas.microsoft.com/office/powerpoint/2010/main" val="13640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TERCER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187114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4" name="Marcador de contenido 2"/>
          <p:cNvSpPr txBox="1">
            <a:spLocks/>
          </p:cNvSpPr>
          <p:nvPr/>
        </p:nvSpPr>
        <p:spPr>
          <a:xfrm>
            <a:off x="1162594" y="2259875"/>
            <a:ext cx="7807985" cy="423552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dirty="0">
                <a:solidFill>
                  <a:srgbClr val="0099A5"/>
                </a:solidFill>
                <a:latin typeface="Arial Narrow" panose="020B0606020202030204" pitchFamily="34" charset="0"/>
                <a:cs typeface="Times New Roman" pitchFamily="18" charset="0"/>
              </a:rPr>
              <a:t>21. Cuadro comparativo de los diferente proveedores donde se obtendrá el hardware y software</a:t>
            </a:r>
          </a:p>
          <a:p>
            <a:pPr marL="0" indent="0">
              <a:buNone/>
            </a:pPr>
            <a:endParaRPr lang="es-ES" altLang="es-ES" dirty="0">
              <a:solidFill>
                <a:srgbClr val="0099A5"/>
              </a:solidFill>
              <a:latin typeface="Arial Narrow" panose="020B0606020202030204" pitchFamily="34" charset="0"/>
              <a:cs typeface="Times New Roman" pitchFamily="18" charset="0"/>
            </a:endParaRPr>
          </a:p>
          <a:p>
            <a:pPr marL="0" indent="0">
              <a:buNone/>
            </a:pPr>
            <a:r>
              <a:rPr lang="es-ES" altLang="es-ES" dirty="0">
                <a:solidFill>
                  <a:srgbClr val="0099A5"/>
                </a:solidFill>
                <a:latin typeface="Arial Narrow" panose="020B0606020202030204" pitchFamily="34" charset="0"/>
                <a:cs typeface="Times New Roman" pitchFamily="18" charset="0"/>
              </a:rPr>
              <a:t>22. </a:t>
            </a:r>
            <a:r>
              <a:rPr lang="es-CO" dirty="0">
                <a:solidFill>
                  <a:srgbClr val="0099A5"/>
                </a:solidFill>
                <a:latin typeface="Arial Narrow" panose="020B0606020202030204" pitchFamily="34" charset="0"/>
                <a:cs typeface="Times New Roman" pitchFamily="18" charset="0"/>
              </a:rPr>
              <a:t>Sistemas de control de versiones</a:t>
            </a:r>
          </a:p>
          <a:p>
            <a:pPr>
              <a:buFont typeface="Wingdings" pitchFamily="2" charset="2"/>
              <a:buChar char="q"/>
            </a:pPr>
            <a:endParaRPr lang="es-CO" dirty="0">
              <a:solidFill>
                <a:srgbClr val="0099A5"/>
              </a:solidFill>
              <a:latin typeface="Arial Narrow" panose="020B0606020202030204" pitchFamily="34" charset="0"/>
              <a:cs typeface="Times New Roman" pitchFamily="18" charset="0"/>
            </a:endParaRPr>
          </a:p>
          <a:p>
            <a:pPr marL="0" indent="0">
              <a:buNone/>
            </a:pPr>
            <a:r>
              <a:rPr lang="es-CO" dirty="0">
                <a:solidFill>
                  <a:srgbClr val="0099A5"/>
                </a:solidFill>
                <a:latin typeface="Arial Narrow" panose="020B0606020202030204" pitchFamily="34" charset="0"/>
                <a:cs typeface="Times New Roman" pitchFamily="18" charset="0"/>
              </a:rPr>
              <a:t>23. Sistemas de integración continua(Opcional)</a:t>
            </a:r>
          </a:p>
          <a:p>
            <a:pPr marL="0" indent="0">
              <a:buNone/>
            </a:pPr>
            <a:endParaRPr lang="es-CO" dirty="0">
              <a:solidFill>
                <a:srgbClr val="0099A5"/>
              </a:solidFill>
              <a:latin typeface="Arial Narrow" panose="020B0606020202030204" pitchFamily="34" charset="0"/>
              <a:cs typeface="Times New Roman" pitchFamily="18" charset="0"/>
            </a:endParaRPr>
          </a:p>
          <a:p>
            <a:pPr marL="0" indent="0">
              <a:buNone/>
            </a:pPr>
            <a:endParaRPr lang="es-CO" dirty="0">
              <a:solidFill>
                <a:srgbClr val="0099A5"/>
              </a:solidFill>
              <a:latin typeface="Arial Narrow" panose="020B0606020202030204" pitchFamily="34" charset="0"/>
              <a:cs typeface="Times New Roman" pitchFamily="18" charset="0"/>
            </a:endParaRPr>
          </a:p>
          <a:p>
            <a:pPr>
              <a:buFont typeface="Wingdings" pitchFamily="2" charset="2"/>
              <a:buChar char="q"/>
            </a:pPr>
            <a:endParaRPr lang="es-CO" dirty="0">
              <a:solidFill>
                <a:srgbClr val="0099A5"/>
              </a:solidFill>
              <a:latin typeface="Arial Narrow" panose="020B0606020202030204" pitchFamily="34" charset="0"/>
              <a:cs typeface="Times New Roman" pitchFamily="18" charset="0"/>
            </a:endParaRPr>
          </a:p>
        </p:txBody>
      </p:sp>
    </p:spTree>
    <p:extLst>
      <p:ext uri="{BB962C8B-B14F-4D97-AF65-F5344CB8AC3E}">
        <p14:creationId xmlns:p14="http://schemas.microsoft.com/office/powerpoint/2010/main" val="279979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56340" y="425390"/>
            <a:ext cx="9116803"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latin typeface="Corbel" panose="020B0503020204020204" pitchFamily="34" charset="0"/>
              </a:rPr>
              <a:t>LÍNEAS DE PROYECTO</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919976" y="1871776"/>
            <a:ext cx="7794922" cy="427470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s-CO" sz="2800" dirty="0">
              <a:solidFill>
                <a:schemeClr val="tx1">
                  <a:lumMod val="75000"/>
                  <a:lumOff val="25000"/>
                </a:schemeClr>
              </a:solidFill>
              <a:latin typeface="Eras Medium ITC" panose="020B0602030504020804" pitchFamily="34" charset="0"/>
            </a:endParaRPr>
          </a:p>
        </p:txBody>
      </p:sp>
      <p:graphicFrame>
        <p:nvGraphicFramePr>
          <p:cNvPr id="7" name="Diagrama 6"/>
          <p:cNvGraphicFramePr/>
          <p:nvPr>
            <p:extLst>
              <p:ext uri="{D42A27DB-BD31-4B8C-83A1-F6EECF244321}">
                <p14:modId xmlns:p14="http://schemas.microsoft.com/office/powerpoint/2010/main" val="4069257237"/>
              </p:ext>
            </p:extLst>
          </p:nvPr>
        </p:nvGraphicFramePr>
        <p:xfrm>
          <a:off x="430290" y="1974050"/>
          <a:ext cx="8284608" cy="4695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7365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4" name="Marcador de contenido 2"/>
          <p:cNvSpPr txBox="1">
            <a:spLocks/>
          </p:cNvSpPr>
          <p:nvPr/>
        </p:nvSpPr>
        <p:spPr>
          <a:xfrm>
            <a:off x="1162594" y="2259875"/>
            <a:ext cx="7807985" cy="423552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altLang="es-ES" dirty="0">
                <a:solidFill>
                  <a:srgbClr val="0099A5"/>
                </a:solidFill>
                <a:latin typeface="Arial Narrow" panose="020B0606020202030204" pitchFamily="34" charset="0"/>
                <a:cs typeface="Times New Roman" pitchFamily="18" charset="0"/>
              </a:rPr>
              <a:t>24. </a:t>
            </a:r>
            <a:r>
              <a:rPr lang="es-CO" dirty="0">
                <a:solidFill>
                  <a:srgbClr val="0099A5"/>
                </a:solidFill>
                <a:latin typeface="Arial Narrow" panose="020B0606020202030204" pitchFamily="34" charset="0"/>
                <a:cs typeface="Times New Roman" pitchFamily="18" charset="0"/>
              </a:rPr>
              <a:t>Base de Datos</a:t>
            </a:r>
          </a:p>
          <a:p>
            <a:pPr marL="0" indent="0">
              <a:buNone/>
            </a:pPr>
            <a:r>
              <a:rPr lang="es-CO" dirty="0">
                <a:solidFill>
                  <a:srgbClr val="0099A5"/>
                </a:solidFill>
                <a:latin typeface="Arial Narrow" panose="020B0606020202030204" pitchFamily="34" charset="0"/>
                <a:cs typeface="Times New Roman" pitchFamily="18" charset="0"/>
              </a:rPr>
              <a:t>	-Construcción de la Base de Datos</a:t>
            </a:r>
          </a:p>
          <a:p>
            <a:pPr marL="0" indent="0">
              <a:buNone/>
            </a:pPr>
            <a:r>
              <a:rPr lang="es-CO" dirty="0">
                <a:solidFill>
                  <a:srgbClr val="0099A5"/>
                </a:solidFill>
                <a:latin typeface="Arial Narrow" panose="020B0606020202030204" pitchFamily="34" charset="0"/>
                <a:cs typeface="Times New Roman" pitchFamily="18" charset="0"/>
              </a:rPr>
              <a:t>	-Datos insertados en la Base de Datos</a:t>
            </a:r>
          </a:p>
          <a:p>
            <a:pPr marL="0" indent="0">
              <a:buNone/>
            </a:pPr>
            <a:r>
              <a:rPr lang="es-CO" dirty="0">
                <a:solidFill>
                  <a:srgbClr val="0099A5"/>
                </a:solidFill>
                <a:latin typeface="Arial Narrow" panose="020B0606020202030204" pitchFamily="34" charset="0"/>
                <a:cs typeface="Times New Roman" pitchFamily="18" charset="0"/>
              </a:rPr>
              <a:t>	-Consultas y </a:t>
            </a:r>
            <a:r>
              <a:rPr lang="es-CO" dirty="0" err="1">
                <a:solidFill>
                  <a:srgbClr val="0099A5"/>
                </a:solidFill>
                <a:latin typeface="Arial Narrow" panose="020B0606020202030204" pitchFamily="34" charset="0"/>
                <a:cs typeface="Times New Roman" pitchFamily="18" charset="0"/>
              </a:rPr>
              <a:t>joins</a:t>
            </a:r>
            <a:r>
              <a:rPr lang="es-CO" dirty="0">
                <a:solidFill>
                  <a:srgbClr val="0099A5"/>
                </a:solidFill>
                <a:latin typeface="Arial Narrow" panose="020B0606020202030204" pitchFamily="34" charset="0"/>
                <a:cs typeface="Times New Roman" pitchFamily="18" charset="0"/>
              </a:rPr>
              <a:t> en la Base de Datos</a:t>
            </a:r>
          </a:p>
          <a:p>
            <a:pPr marL="0" indent="0">
              <a:buNone/>
            </a:pPr>
            <a:endParaRPr lang="es-CO" dirty="0">
              <a:solidFill>
                <a:srgbClr val="0099A5"/>
              </a:solidFill>
              <a:latin typeface="Arial Narrow" panose="020B0606020202030204" pitchFamily="34" charset="0"/>
              <a:cs typeface="Times New Roman" pitchFamily="18" charset="0"/>
            </a:endParaRPr>
          </a:p>
          <a:p>
            <a:pPr marL="0" indent="0">
              <a:buNone/>
            </a:pPr>
            <a:r>
              <a:rPr lang="es-CO" dirty="0">
                <a:solidFill>
                  <a:srgbClr val="0099A5"/>
                </a:solidFill>
                <a:latin typeface="Arial Narrow" panose="020B0606020202030204" pitchFamily="34" charset="0"/>
                <a:cs typeface="Times New Roman" pitchFamily="18" charset="0"/>
              </a:rPr>
              <a:t>25. Prototipo no funcional usando CSS a partir de un </a:t>
            </a:r>
            <a:r>
              <a:rPr lang="es-CO" dirty="0" err="1">
                <a:solidFill>
                  <a:srgbClr val="0099A5"/>
                </a:solidFill>
                <a:latin typeface="Arial Narrow" panose="020B0606020202030204" pitchFamily="34" charset="0"/>
                <a:cs typeface="Times New Roman" pitchFamily="18" charset="0"/>
              </a:rPr>
              <a:t>mockup</a:t>
            </a:r>
            <a:r>
              <a:rPr lang="es-CO" dirty="0">
                <a:solidFill>
                  <a:srgbClr val="0099A5"/>
                </a:solidFill>
                <a:latin typeface="Arial Narrow" panose="020B0606020202030204" pitchFamily="34" charset="0"/>
                <a:cs typeface="Times New Roman" pitchFamily="18" charset="0"/>
              </a:rPr>
              <a:t> o </a:t>
            </a:r>
            <a:r>
              <a:rPr lang="es-CO" dirty="0" err="1">
                <a:solidFill>
                  <a:srgbClr val="0099A5"/>
                </a:solidFill>
                <a:latin typeface="Arial Narrow" panose="020B0606020202030204" pitchFamily="34" charset="0"/>
                <a:cs typeface="Times New Roman" pitchFamily="18" charset="0"/>
              </a:rPr>
              <a:t>wireframe</a:t>
            </a:r>
            <a:endParaRPr lang="es-CO" dirty="0">
              <a:solidFill>
                <a:srgbClr val="0099A5"/>
              </a:solidFill>
              <a:latin typeface="Arial Narrow" panose="020B0606020202030204" pitchFamily="34" charset="0"/>
              <a:cs typeface="Times New Roman" pitchFamily="18" charset="0"/>
            </a:endParaRPr>
          </a:p>
        </p:txBody>
      </p:sp>
    </p:spTree>
    <p:extLst>
      <p:ext uri="{BB962C8B-B14F-4D97-AF65-F5344CB8AC3E}">
        <p14:creationId xmlns:p14="http://schemas.microsoft.com/office/powerpoint/2010/main" val="1713564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CUARTO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282922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0" y="170586"/>
            <a:ext cx="8071776" cy="147533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rPr>
              <a:t>ACTIVIDADES DEL PROYECTO</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67763"/>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7" name="CuadroTexto 6"/>
          <p:cNvSpPr txBox="1"/>
          <p:nvPr/>
        </p:nvSpPr>
        <p:spPr>
          <a:xfrm>
            <a:off x="718456" y="2625634"/>
            <a:ext cx="8085909" cy="3017520"/>
          </a:xfrm>
          <a:prstGeom prst="rect">
            <a:avLst/>
          </a:prstGeom>
        </p:spPr>
        <p:txBody>
          <a:bodyPr vert="horz" wrap="square" lIns="91440" tIns="45720" rIns="91440" bIns="45720" rtlCol="0" anchor="ctr">
            <a:noAutofit/>
          </a:bodyPr>
          <a:lstStyle/>
          <a:p>
            <a:pPr algn="ctr"/>
            <a:endParaRPr lang="es-ES" sz="8000" b="1" dirty="0">
              <a:solidFill>
                <a:schemeClr val="accent5">
                  <a:lumMod val="75000"/>
                </a:schemeClr>
              </a:solidFill>
              <a:latin typeface="Arial Narrow" panose="020B060602020203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1581610904"/>
              </p:ext>
            </p:extLst>
          </p:nvPr>
        </p:nvGraphicFramePr>
        <p:xfrm>
          <a:off x="1851107" y="1959429"/>
          <a:ext cx="6117236" cy="4656555"/>
        </p:xfrm>
        <a:graphic>
          <a:graphicData uri="http://schemas.openxmlformats.org/drawingml/2006/table">
            <a:tbl>
              <a:tblPr firstRow="1" bandRow="1">
                <a:tableStyleId>{F5AB1C69-6EDB-4FF4-983F-18BD219EF322}</a:tableStyleId>
              </a:tblPr>
              <a:tblGrid>
                <a:gridCol w="6117236">
                  <a:extLst>
                    <a:ext uri="{9D8B030D-6E8A-4147-A177-3AD203B41FA5}">
                      <a16:colId xmlns:a16="http://schemas.microsoft.com/office/drawing/2014/main" val="20000"/>
                    </a:ext>
                  </a:extLst>
                </a:gridCol>
              </a:tblGrid>
              <a:tr h="601043">
                <a:tc>
                  <a:txBody>
                    <a:bodyPr/>
                    <a:lstStyle/>
                    <a:p>
                      <a:endParaRPr lang="es-ES" dirty="0">
                        <a:latin typeface="Arial Narrow" panose="020B0606020202030204" pitchFamily="34" charset="0"/>
                      </a:endParaRPr>
                    </a:p>
                  </a:txBody>
                  <a:tcPr/>
                </a:tc>
                <a:extLst>
                  <a:ext uri="{0D108BD9-81ED-4DB2-BD59-A6C34878D82A}">
                    <a16:rowId xmlns:a16="http://schemas.microsoft.com/office/drawing/2014/main" val="10000"/>
                  </a:ext>
                </a:extLst>
              </a:tr>
              <a:tr h="7906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2000" dirty="0">
                          <a:solidFill>
                            <a:schemeClr val="accent5">
                              <a:lumMod val="75000"/>
                            </a:schemeClr>
                          </a:solidFill>
                          <a:latin typeface="Arial Narrow" panose="020B0606020202030204" pitchFamily="34" charset="0"/>
                        </a:rPr>
                        <a:t> Desarrollo los módulos del sistema integral web de acuerdo a los estándares de calidad y normatividad  legal vigente.</a:t>
                      </a:r>
                    </a:p>
                    <a:p>
                      <a:endParaRPr lang="es-ES" sz="2000" dirty="0">
                        <a:solidFill>
                          <a:schemeClr val="accent5">
                            <a:lumMod val="75000"/>
                          </a:schemeClr>
                        </a:solidFill>
                        <a:latin typeface="Arial Narrow" panose="020B0606020202030204" pitchFamily="34" charset="0"/>
                      </a:endParaRPr>
                    </a:p>
                  </a:txBody>
                  <a:tcPr/>
                </a:tc>
                <a:extLst>
                  <a:ext uri="{0D108BD9-81ED-4DB2-BD59-A6C34878D82A}">
                    <a16:rowId xmlns:a16="http://schemas.microsoft.com/office/drawing/2014/main" val="10001"/>
                  </a:ext>
                </a:extLst>
              </a:tr>
              <a:tr h="790656">
                <a:tc>
                  <a:txBody>
                    <a:bodyPr/>
                    <a:lstStyle/>
                    <a:p>
                      <a:r>
                        <a:rPr lang="es-ES" sz="2000" dirty="0">
                          <a:solidFill>
                            <a:schemeClr val="accent5">
                              <a:lumMod val="75000"/>
                            </a:schemeClr>
                          </a:solidFill>
                          <a:latin typeface="Arial Narrow" panose="020B0606020202030204" pitchFamily="34" charset="0"/>
                        </a:rPr>
                        <a:t>Preparar documentación del proceso de implantación del sistema </a:t>
                      </a:r>
                    </a:p>
                  </a:txBody>
                  <a:tcPr/>
                </a:tc>
                <a:extLst>
                  <a:ext uri="{0D108BD9-81ED-4DB2-BD59-A6C34878D82A}">
                    <a16:rowId xmlns:a16="http://schemas.microsoft.com/office/drawing/2014/main" val="10002"/>
                  </a:ext>
                </a:extLst>
              </a:tr>
              <a:tr h="1129508">
                <a:tc>
                  <a:txBody>
                    <a:bodyPr/>
                    <a:lstStyle/>
                    <a:p>
                      <a:r>
                        <a:rPr lang="es-ES" sz="2000" dirty="0">
                          <a:solidFill>
                            <a:schemeClr val="accent5">
                              <a:lumMod val="75000"/>
                            </a:schemeClr>
                          </a:solidFill>
                          <a:latin typeface="Arial Narrow" panose="020B0606020202030204" pitchFamily="34" charset="0"/>
                        </a:rPr>
                        <a:t>Desarrollar las tareas de configuración y puesta en marcha del sistema </a:t>
                      </a:r>
                    </a:p>
                  </a:txBody>
                  <a:tcPr/>
                </a:tc>
                <a:extLst>
                  <a:ext uri="{0D108BD9-81ED-4DB2-BD59-A6C34878D82A}">
                    <a16:rowId xmlns:a16="http://schemas.microsoft.com/office/drawing/2014/main" val="10003"/>
                  </a:ext>
                </a:extLst>
              </a:tr>
              <a:tr h="1129508">
                <a:tc>
                  <a:txBody>
                    <a:bodyPr/>
                    <a:lstStyle/>
                    <a:p>
                      <a:r>
                        <a:rPr lang="es-ES" sz="2000" dirty="0">
                          <a:solidFill>
                            <a:schemeClr val="accent5">
                              <a:lumMod val="75000"/>
                            </a:schemeClr>
                          </a:solidFill>
                          <a:latin typeface="Arial Narrow" panose="020B0606020202030204" pitchFamily="34" charset="0"/>
                        </a:rPr>
                        <a:t> Elaborar informes y procesos de evaluación para la validación de los productos e implantación del sistema determinando recursos.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213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4" name="Marcador de contenido 2">
            <a:hlinkClick r:id="rId3" action="ppaction://hlinkfile"/>
          </p:cNvPr>
          <p:cNvSpPr txBox="1">
            <a:spLocks/>
          </p:cNvSpPr>
          <p:nvPr/>
        </p:nvSpPr>
        <p:spPr>
          <a:xfrm>
            <a:off x="1221318" y="3429000"/>
            <a:ext cx="6874058" cy="143242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US" sz="8000" dirty="0">
                <a:solidFill>
                  <a:srgbClr val="0099A5"/>
                </a:solidFill>
                <a:latin typeface="Arial Narrow" panose="020B0606020202030204" pitchFamily="34" charset="0"/>
                <a:cs typeface="Times New Roman" pitchFamily="18" charset="0"/>
                <a:hlinkClick r:id="rId3" action="ppaction://hlinkfile"/>
              </a:rPr>
              <a:t>PLAN MAESTRO</a:t>
            </a:r>
            <a:endParaRPr lang="es-CO" sz="8000" dirty="0">
              <a:solidFill>
                <a:srgbClr val="0099A5"/>
              </a:solidFill>
              <a:latin typeface="Arial Narrow" panose="020B0606020202030204" pitchFamily="34" charset="0"/>
              <a:cs typeface="Times New Roman" pitchFamily="18" charset="0"/>
            </a:endParaRPr>
          </a:p>
        </p:txBody>
      </p:sp>
    </p:spTree>
    <p:extLst>
      <p:ext uri="{BB962C8B-B14F-4D97-AF65-F5344CB8AC3E}">
        <p14:creationId xmlns:p14="http://schemas.microsoft.com/office/powerpoint/2010/main" val="350126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pic>
        <p:nvPicPr>
          <p:cNvPr id="6" name="Imagen 5">
            <a:extLst>
              <a:ext uri="{FF2B5EF4-FFF2-40B4-BE49-F238E27FC236}">
                <a16:creationId xmlns:a16="http://schemas.microsoft.com/office/drawing/2014/main" id="{BBA61EEE-1B0C-4C17-87CD-EDBBD986AF51}"/>
              </a:ext>
            </a:extLst>
          </p:cNvPr>
          <p:cNvPicPr>
            <a:picLocks noChangeAspect="1"/>
          </p:cNvPicPr>
          <p:nvPr/>
        </p:nvPicPr>
        <p:blipFill>
          <a:blip r:embed="rId3"/>
          <a:stretch>
            <a:fillRect/>
          </a:stretch>
        </p:blipFill>
        <p:spPr>
          <a:xfrm>
            <a:off x="2704839" y="2192510"/>
            <a:ext cx="3734321" cy="4201111"/>
          </a:xfrm>
          <a:prstGeom prst="rect">
            <a:avLst/>
          </a:prstGeom>
        </p:spPr>
      </p:pic>
    </p:spTree>
    <p:extLst>
      <p:ext uri="{BB962C8B-B14F-4D97-AF65-F5344CB8AC3E}">
        <p14:creationId xmlns:p14="http://schemas.microsoft.com/office/powerpoint/2010/main" val="1120452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4" name="Marcador de contenido 2"/>
          <p:cNvSpPr txBox="1">
            <a:spLocks/>
          </p:cNvSpPr>
          <p:nvPr/>
        </p:nvSpPr>
        <p:spPr>
          <a:xfrm>
            <a:off x="1162594" y="2132307"/>
            <a:ext cx="7807985" cy="423552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altLang="es-ES" dirty="0">
                <a:solidFill>
                  <a:srgbClr val="0099A5"/>
                </a:solidFill>
                <a:latin typeface="Arial Narrow" panose="020B0606020202030204" pitchFamily="34" charset="0"/>
                <a:cs typeface="Times New Roman" pitchFamily="18" charset="0"/>
              </a:rPr>
              <a:t>    31</a:t>
            </a:r>
            <a:r>
              <a:rPr lang="es-ES" altLang="es-ES" sz="3600" dirty="0">
                <a:solidFill>
                  <a:srgbClr val="0099A5"/>
                </a:solidFill>
                <a:latin typeface="Arial Narrow" panose="020B0606020202030204" pitchFamily="34" charset="0"/>
                <a:cs typeface="Times New Roman" pitchFamily="18" charset="0"/>
              </a:rPr>
              <a:t>. </a:t>
            </a:r>
            <a:r>
              <a:rPr lang="es-CO" dirty="0">
                <a:solidFill>
                  <a:srgbClr val="0099A5"/>
                </a:solidFill>
                <a:latin typeface="Arial Narrow" panose="020B0606020202030204" pitchFamily="34" charset="0"/>
                <a:cs typeface="Times New Roman" pitchFamily="18" charset="0"/>
              </a:rPr>
              <a:t>Diagrama de Gantt</a:t>
            </a:r>
          </a:p>
          <a:p>
            <a:pPr marL="457200" lvl="1" indent="0">
              <a:buNone/>
            </a:pPr>
            <a:r>
              <a:rPr lang="es-CO" sz="3200" dirty="0">
                <a:solidFill>
                  <a:srgbClr val="0099A5"/>
                </a:solidFill>
                <a:latin typeface="Arial Narrow" panose="020B0606020202030204" pitchFamily="34" charset="0"/>
                <a:cs typeface="Times New Roman" pitchFamily="18" charset="0"/>
              </a:rPr>
              <a:t>-Selección del personal</a:t>
            </a:r>
          </a:p>
          <a:p>
            <a:pPr marL="457200" lvl="1" indent="0">
              <a:buNone/>
            </a:pPr>
            <a:endParaRPr lang="es-CO" sz="3200" dirty="0">
              <a:solidFill>
                <a:srgbClr val="0099A5"/>
              </a:solidFill>
              <a:latin typeface="Arial Narrow" panose="020B0606020202030204" pitchFamily="34" charset="0"/>
              <a:cs typeface="Times New Roman" pitchFamily="18" charset="0"/>
            </a:endParaRPr>
          </a:p>
          <a:p>
            <a:pPr marL="457200" lvl="1" indent="0">
              <a:buNone/>
            </a:pPr>
            <a:r>
              <a:rPr lang="es-CO" sz="3200" dirty="0">
                <a:solidFill>
                  <a:srgbClr val="0099A5"/>
                </a:solidFill>
                <a:latin typeface="Arial Narrow" panose="020B0606020202030204" pitchFamily="34" charset="0"/>
                <a:cs typeface="Times New Roman" pitchFamily="18" charset="0"/>
              </a:rPr>
              <a:t>32. Contratos de Software</a:t>
            </a:r>
          </a:p>
        </p:txBody>
      </p:sp>
    </p:spTree>
    <p:extLst>
      <p:ext uri="{BB962C8B-B14F-4D97-AF65-F5344CB8AC3E}">
        <p14:creationId xmlns:p14="http://schemas.microsoft.com/office/powerpoint/2010/main" val="75150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PRIMER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214904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 y="415007"/>
            <a:ext cx="9143999"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latin typeface="Corbel" panose="020B0503020204020204" pitchFamily="34" charset="0"/>
              </a:rPr>
              <a:t>PROYECTO FORMATIVO</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5" name="Título 1">
            <a:extLst>
              <a:ext uri="{FF2B5EF4-FFF2-40B4-BE49-F238E27FC236}">
                <a16:creationId xmlns:a16="http://schemas.microsoft.com/office/drawing/2014/main" id="{04E1A9AD-A243-4890-AA8F-0CE0932DA4A6}"/>
              </a:ext>
            </a:extLst>
          </p:cNvPr>
          <p:cNvSpPr txBox="1">
            <a:spLocks/>
          </p:cNvSpPr>
          <p:nvPr/>
        </p:nvSpPr>
        <p:spPr>
          <a:xfrm>
            <a:off x="2452019" y="2570200"/>
            <a:ext cx="4239959" cy="117275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¡HAUMM–BUR!</a:t>
            </a:r>
          </a:p>
        </p:txBody>
      </p:sp>
      <p:pic>
        <p:nvPicPr>
          <p:cNvPr id="6" name="Imagen 5">
            <a:extLst>
              <a:ext uri="{FF2B5EF4-FFF2-40B4-BE49-F238E27FC236}">
                <a16:creationId xmlns:a16="http://schemas.microsoft.com/office/drawing/2014/main" id="{39448577-580B-45C4-90F0-2DB444CC6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863" y="3876793"/>
            <a:ext cx="2324272" cy="1750421"/>
          </a:xfrm>
          <a:prstGeom prst="rect">
            <a:avLst/>
          </a:prstGeom>
        </p:spPr>
      </p:pic>
    </p:spTree>
    <p:extLst>
      <p:ext uri="{BB962C8B-B14F-4D97-AF65-F5344CB8AC3E}">
        <p14:creationId xmlns:p14="http://schemas.microsoft.com/office/powerpoint/2010/main" val="68219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Rectángulo">
            <a:extLst>
              <a:ext uri="{FF2B5EF4-FFF2-40B4-BE49-F238E27FC236}">
                <a16:creationId xmlns:a16="http://schemas.microsoft.com/office/drawing/2014/main" id="{6B6E20FD-85B7-4C54-A5FF-893CA2B13D13}"/>
              </a:ext>
            </a:extLst>
          </p:cNvPr>
          <p:cNvSpPr/>
          <p:nvPr/>
        </p:nvSpPr>
        <p:spPr>
          <a:xfrm>
            <a:off x="1462425" y="3239869"/>
            <a:ext cx="6742008" cy="1754326"/>
          </a:xfrm>
          <a:prstGeom prst="rect">
            <a:avLst/>
          </a:prstGeom>
        </p:spPr>
        <p:txBody>
          <a:bodyPr wrap="square">
            <a:spAutoFit/>
          </a:bodyPr>
          <a:lstStyle/>
          <a:p>
            <a:pPr algn="just"/>
            <a:r>
              <a:rPr lang="es-ES" sz="3600" dirty="0"/>
              <a:t>. Harold Antonio Ríos Hernández</a:t>
            </a:r>
          </a:p>
          <a:p>
            <a:pPr algn="just"/>
            <a:r>
              <a:rPr lang="es-ES" sz="3600" dirty="0"/>
              <a:t>. Jhonatan Steven Santanilla </a:t>
            </a:r>
          </a:p>
          <a:p>
            <a:pPr algn="just"/>
            <a:r>
              <a:rPr lang="es-ES" sz="3600" dirty="0"/>
              <a:t>. Michael Sebastián Chávez  </a:t>
            </a:r>
            <a:endParaRPr lang="es-CO" sz="3600" dirty="0"/>
          </a:p>
        </p:txBody>
      </p:sp>
      <p:sp>
        <p:nvSpPr>
          <p:cNvPr id="3" name="1 Rectángulo">
            <a:extLst>
              <a:ext uri="{FF2B5EF4-FFF2-40B4-BE49-F238E27FC236}">
                <a16:creationId xmlns:a16="http://schemas.microsoft.com/office/drawing/2014/main" id="{C874DC20-4B65-48B3-90E5-A2289A0C2407}"/>
              </a:ext>
            </a:extLst>
          </p:cNvPr>
          <p:cNvSpPr/>
          <p:nvPr/>
        </p:nvSpPr>
        <p:spPr>
          <a:xfrm>
            <a:off x="0" y="416065"/>
            <a:ext cx="9144000" cy="923330"/>
          </a:xfrm>
          <a:prstGeom prst="rect">
            <a:avLst/>
          </a:prstGeom>
        </p:spPr>
        <p:txBody>
          <a:bodyPr wrap="square">
            <a:spAutoFit/>
          </a:bodyPr>
          <a:lstStyle/>
          <a:p>
            <a:pPr algn="ctr" defTabSz="288000"/>
            <a:r>
              <a:rPr lang="es-ES" sz="5400" b="1" dirty="0">
                <a:ln w="0"/>
                <a:solidFill>
                  <a:schemeClr val="bg1"/>
                </a:solidFill>
                <a:effectLst>
                  <a:outerShdw blurRad="38100" dist="19050" dir="2700000" algn="tl" rotWithShape="0">
                    <a:schemeClr val="dk1">
                      <a:alpha val="40000"/>
                    </a:schemeClr>
                  </a:outerShdw>
                </a:effectLst>
              </a:rPr>
              <a:t>INTEGRANTES</a:t>
            </a:r>
            <a:endParaRPr lang="es-CO" sz="5400"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367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Rectángulo">
            <a:extLst>
              <a:ext uri="{FF2B5EF4-FFF2-40B4-BE49-F238E27FC236}">
                <a16:creationId xmlns:a16="http://schemas.microsoft.com/office/drawing/2014/main" id="{E6926D8D-871E-4D49-A299-B1A368F4DD32}"/>
              </a:ext>
            </a:extLst>
          </p:cNvPr>
          <p:cNvSpPr/>
          <p:nvPr/>
        </p:nvSpPr>
        <p:spPr>
          <a:xfrm>
            <a:off x="1048034" y="3302320"/>
            <a:ext cx="7047931" cy="1938992"/>
          </a:xfrm>
          <a:prstGeom prst="rect">
            <a:avLst/>
          </a:prstGeom>
        </p:spPr>
        <p:txBody>
          <a:bodyPr wrap="square">
            <a:spAutoFit/>
          </a:bodyPr>
          <a:lstStyle/>
          <a:p>
            <a:pPr algn="just"/>
            <a:r>
              <a:rPr lang="es-ES" sz="2400" dirty="0"/>
              <a:t>Actualmente en la tienda ¡</a:t>
            </a:r>
            <a:r>
              <a:rPr lang="es-ES" sz="2400" dirty="0" err="1"/>
              <a:t>Haumm-bur</a:t>
            </a:r>
            <a:r>
              <a:rPr lang="es-ES" sz="2400" dirty="0"/>
              <a:t>!, todos los procesos se manejan de forma manual, lo cual conlleva a la perdida de tiempo y malos manejos  en el procesamiento de la información, (inventarios,  registros, cuentas).</a:t>
            </a:r>
            <a:endParaRPr lang="es-CO" sz="2400" dirty="0"/>
          </a:p>
        </p:txBody>
      </p:sp>
      <p:sp>
        <p:nvSpPr>
          <p:cNvPr id="3" name="1 CuadroTexto">
            <a:extLst>
              <a:ext uri="{FF2B5EF4-FFF2-40B4-BE49-F238E27FC236}">
                <a16:creationId xmlns:a16="http://schemas.microsoft.com/office/drawing/2014/main" id="{84A411C6-D7A0-4C13-80D0-91A225B44389}"/>
              </a:ext>
            </a:extLst>
          </p:cNvPr>
          <p:cNvSpPr txBox="1"/>
          <p:nvPr/>
        </p:nvSpPr>
        <p:spPr>
          <a:xfrm>
            <a:off x="0" y="167780"/>
            <a:ext cx="9144000" cy="1448907"/>
          </a:xfrm>
          <a:prstGeom prst="rect">
            <a:avLst/>
          </a:prstGeom>
        </p:spPr>
        <p:txBody>
          <a:bodyPr vert="horz" wrap="square" lIns="91440" tIns="45720" rIns="91440" bIns="45720" rtlCol="0" anchor="ctr">
            <a:noAutofit/>
          </a:bodyPr>
          <a:lstStyle/>
          <a:p>
            <a:pPr algn="ctr"/>
            <a:r>
              <a:rPr lang="es-CO" sz="5400" b="1" dirty="0">
                <a:ln w="0"/>
                <a:solidFill>
                  <a:schemeClr val="bg1"/>
                </a:solidFill>
                <a:effectLst>
                  <a:outerShdw blurRad="38100" dist="19050" dir="2700000" algn="tl" rotWithShape="0">
                    <a:schemeClr val="dk1">
                      <a:alpha val="40000"/>
                    </a:schemeClr>
                  </a:outerShdw>
                </a:effectLst>
              </a:rPr>
              <a:t>PLANTAMIENTO DEL PROBLEMA</a:t>
            </a:r>
          </a:p>
        </p:txBody>
      </p:sp>
    </p:spTree>
    <p:extLst>
      <p:ext uri="{BB962C8B-B14F-4D97-AF65-F5344CB8AC3E}">
        <p14:creationId xmlns:p14="http://schemas.microsoft.com/office/powerpoint/2010/main" val="314251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Rectángulo">
            <a:extLst>
              <a:ext uri="{FF2B5EF4-FFF2-40B4-BE49-F238E27FC236}">
                <a16:creationId xmlns:a16="http://schemas.microsoft.com/office/drawing/2014/main" id="{78DB041D-7255-4B32-8BAB-4E38FE6BC3B0}"/>
              </a:ext>
            </a:extLst>
          </p:cNvPr>
          <p:cNvSpPr/>
          <p:nvPr/>
        </p:nvSpPr>
        <p:spPr>
          <a:xfrm>
            <a:off x="948029" y="3580705"/>
            <a:ext cx="7247942" cy="1200329"/>
          </a:xfrm>
          <a:prstGeom prst="rect">
            <a:avLst/>
          </a:prstGeom>
        </p:spPr>
        <p:txBody>
          <a:bodyPr wrap="square">
            <a:spAutoFit/>
          </a:bodyPr>
          <a:lstStyle/>
          <a:p>
            <a:pPr algn="just"/>
            <a:r>
              <a:rPr lang="es-ES" sz="2400" dirty="0"/>
              <a:t>Desarrollar un  sistema de información para  plataforma web, que permita gestionar el proceso de ventas de hamburguesas de la tienda ¡</a:t>
            </a:r>
            <a:r>
              <a:rPr lang="es-ES" sz="2400" dirty="0" err="1"/>
              <a:t>Haumm-bur</a:t>
            </a:r>
            <a:r>
              <a:rPr lang="es-ES" sz="2400" dirty="0"/>
              <a:t>!.</a:t>
            </a:r>
          </a:p>
        </p:txBody>
      </p:sp>
      <p:sp>
        <p:nvSpPr>
          <p:cNvPr id="3" name="2 Rectángulo">
            <a:extLst>
              <a:ext uri="{FF2B5EF4-FFF2-40B4-BE49-F238E27FC236}">
                <a16:creationId xmlns:a16="http://schemas.microsoft.com/office/drawing/2014/main" id="{F3068277-3D30-48E4-BC45-555CA0FC0DDE}"/>
              </a:ext>
            </a:extLst>
          </p:cNvPr>
          <p:cNvSpPr/>
          <p:nvPr/>
        </p:nvSpPr>
        <p:spPr>
          <a:xfrm>
            <a:off x="0" y="428523"/>
            <a:ext cx="9144000" cy="923330"/>
          </a:xfrm>
          <a:prstGeom prst="rect">
            <a:avLst/>
          </a:prstGeom>
        </p:spPr>
        <p:txBody>
          <a:bodyPr wrap="square">
            <a:spAutoFit/>
          </a:bodyPr>
          <a:lstStyle/>
          <a:p>
            <a:pPr algn="ctr"/>
            <a:r>
              <a:rPr lang="es-CO" sz="5400" b="1" dirty="0">
                <a:ln w="0"/>
                <a:solidFill>
                  <a:schemeClr val="bg1"/>
                </a:solidFill>
                <a:effectLst>
                  <a:outerShdw blurRad="38100" dist="19050" dir="2700000" algn="tl" rotWithShape="0">
                    <a:schemeClr val="dk1">
                      <a:alpha val="40000"/>
                    </a:schemeClr>
                  </a:outerShdw>
                </a:effectLst>
              </a:rPr>
              <a:t>OBJETIVO GENERAL.</a:t>
            </a:r>
          </a:p>
        </p:txBody>
      </p:sp>
    </p:spTree>
    <p:extLst>
      <p:ext uri="{BB962C8B-B14F-4D97-AF65-F5344CB8AC3E}">
        <p14:creationId xmlns:p14="http://schemas.microsoft.com/office/powerpoint/2010/main" val="81521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Rectángulo">
            <a:extLst>
              <a:ext uri="{FF2B5EF4-FFF2-40B4-BE49-F238E27FC236}">
                <a16:creationId xmlns:a16="http://schemas.microsoft.com/office/drawing/2014/main" id="{1E746523-76AC-436A-8A47-99335FF74D32}"/>
              </a:ext>
            </a:extLst>
          </p:cNvPr>
          <p:cNvSpPr/>
          <p:nvPr/>
        </p:nvSpPr>
        <p:spPr>
          <a:xfrm>
            <a:off x="0" y="424031"/>
            <a:ext cx="9144000" cy="923330"/>
          </a:xfrm>
          <a:prstGeom prst="rect">
            <a:avLst/>
          </a:prstGeom>
        </p:spPr>
        <p:txBody>
          <a:bodyPr wrap="square">
            <a:spAutoFit/>
          </a:bodyPr>
          <a:lstStyle/>
          <a:p>
            <a:pPr algn="ctr"/>
            <a:r>
              <a:rPr lang="es-CO" sz="5400" b="1" dirty="0">
                <a:ln w="0"/>
                <a:solidFill>
                  <a:schemeClr val="bg1"/>
                </a:solidFill>
                <a:effectLst>
                  <a:outerShdw blurRad="38100" dist="19050" dir="2700000" algn="tl" rotWithShape="0">
                    <a:schemeClr val="dk1">
                      <a:alpha val="40000"/>
                    </a:schemeClr>
                  </a:outerShdw>
                </a:effectLst>
              </a:rPr>
              <a:t>OBJETIVOS ESPECIFICOS.</a:t>
            </a:r>
          </a:p>
        </p:txBody>
      </p:sp>
      <p:sp>
        <p:nvSpPr>
          <p:cNvPr id="3" name="3 Rectángulo">
            <a:extLst>
              <a:ext uri="{FF2B5EF4-FFF2-40B4-BE49-F238E27FC236}">
                <a16:creationId xmlns:a16="http://schemas.microsoft.com/office/drawing/2014/main" id="{2D7C1949-B6C1-4E11-BC84-8641E7DF0479}"/>
              </a:ext>
            </a:extLst>
          </p:cNvPr>
          <p:cNvSpPr/>
          <p:nvPr/>
        </p:nvSpPr>
        <p:spPr>
          <a:xfrm>
            <a:off x="866825" y="2093570"/>
            <a:ext cx="7410349" cy="4154984"/>
          </a:xfrm>
          <a:prstGeom prst="rect">
            <a:avLst/>
          </a:prstGeom>
        </p:spPr>
        <p:txBody>
          <a:bodyPr wrap="square">
            <a:spAutoFit/>
          </a:bodyPr>
          <a:lstStyle/>
          <a:p>
            <a:pPr marL="285750" indent="-285750" algn="just">
              <a:buFont typeface="Arial" panose="020B0604020202020204" pitchFamily="34" charset="0"/>
              <a:buChar char="•"/>
            </a:pPr>
            <a:endParaRPr lang="es-ES" sz="2400" dirty="0"/>
          </a:p>
          <a:p>
            <a:pPr marL="285750" indent="-285750" algn="just">
              <a:buFont typeface="Arial" panose="020B0604020202020204" pitchFamily="34" charset="0"/>
              <a:buChar char="•"/>
            </a:pPr>
            <a:r>
              <a:rPr lang="es-ES" sz="2400" dirty="0"/>
              <a:t>Desarrollar una plataforma web que ayude a gestionar la venta de las hamburguesas en la tienda  ¡</a:t>
            </a:r>
            <a:r>
              <a:rPr lang="es-ES" sz="2400" dirty="0" err="1"/>
              <a:t>Haumm-bur</a:t>
            </a:r>
            <a:r>
              <a:rPr lang="es-ES" sz="2400" dirty="0"/>
              <a:t>!.</a:t>
            </a:r>
          </a:p>
          <a:p>
            <a:pPr marL="285750" indent="-285750" algn="just">
              <a:buFont typeface="Arial" panose="020B0604020202020204" pitchFamily="34" charset="0"/>
              <a:buChar char="•"/>
            </a:pPr>
            <a:r>
              <a:rPr lang="es-ES" sz="2400" dirty="0"/>
              <a:t>Crear bases de datos con la información requerida parametrizada que le permita a los usuarios seleccionar los ingredientes para obtener un producto personalizado. </a:t>
            </a:r>
          </a:p>
          <a:p>
            <a:pPr marL="285750" indent="-285750" algn="just">
              <a:buFont typeface="Arial" panose="020B0604020202020204" pitchFamily="34" charset="0"/>
              <a:buChar char="•"/>
            </a:pPr>
            <a:r>
              <a:rPr lang="es-ES" sz="2400" dirty="0"/>
              <a:t>Implementar una opción donde el cliente pueda agregar o quitar ingredientes a su hamburguesa de manera libre.</a:t>
            </a:r>
          </a:p>
        </p:txBody>
      </p:sp>
    </p:spTree>
    <p:extLst>
      <p:ext uri="{BB962C8B-B14F-4D97-AF65-F5344CB8AC3E}">
        <p14:creationId xmlns:p14="http://schemas.microsoft.com/office/powerpoint/2010/main" val="342924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Rectángulo">
            <a:extLst>
              <a:ext uri="{FF2B5EF4-FFF2-40B4-BE49-F238E27FC236}">
                <a16:creationId xmlns:a16="http://schemas.microsoft.com/office/drawing/2014/main" id="{23372617-8B9B-457A-BEF1-AE6C622F5C85}"/>
              </a:ext>
            </a:extLst>
          </p:cNvPr>
          <p:cNvSpPr/>
          <p:nvPr/>
        </p:nvSpPr>
        <p:spPr>
          <a:xfrm>
            <a:off x="1131814" y="3429000"/>
            <a:ext cx="6880371" cy="1569660"/>
          </a:xfrm>
          <a:prstGeom prst="rect">
            <a:avLst/>
          </a:prstGeom>
        </p:spPr>
        <p:txBody>
          <a:bodyPr wrap="square">
            <a:spAutoFit/>
          </a:bodyPr>
          <a:lstStyle/>
          <a:p>
            <a:pPr algn="just"/>
            <a:r>
              <a:rPr lang="es-ES" sz="2400" dirty="0"/>
              <a:t>El sistema de información es desarrollado para aumentar la promoción del producto de la tienda con mayor alcance en la población local, de este modo teniendo mejores resultados. </a:t>
            </a:r>
            <a:endParaRPr lang="es-CO" sz="2400" dirty="0"/>
          </a:p>
        </p:txBody>
      </p:sp>
      <p:sp>
        <p:nvSpPr>
          <p:cNvPr id="3" name="1 Rectángulo">
            <a:extLst>
              <a:ext uri="{FF2B5EF4-FFF2-40B4-BE49-F238E27FC236}">
                <a16:creationId xmlns:a16="http://schemas.microsoft.com/office/drawing/2014/main" id="{CD4088BA-6C66-4DAE-A5FE-28D5AA483EA9}"/>
              </a:ext>
            </a:extLst>
          </p:cNvPr>
          <p:cNvSpPr/>
          <p:nvPr/>
        </p:nvSpPr>
        <p:spPr>
          <a:xfrm>
            <a:off x="0" y="418680"/>
            <a:ext cx="9144000" cy="923330"/>
          </a:xfrm>
          <a:prstGeom prst="rect">
            <a:avLst/>
          </a:prstGeom>
        </p:spPr>
        <p:txBody>
          <a:bodyPr wrap="square">
            <a:spAutoFit/>
          </a:bodyPr>
          <a:lstStyle/>
          <a:p>
            <a:pPr algn="ctr"/>
            <a:r>
              <a:rPr lang="es-CO" sz="5400" b="1" dirty="0">
                <a:ln w="0"/>
                <a:solidFill>
                  <a:schemeClr val="bg1"/>
                </a:solidFill>
                <a:effectLst>
                  <a:outerShdw blurRad="38100" dist="19050" dir="2700000" algn="tl" rotWithShape="0">
                    <a:schemeClr val="dk1">
                      <a:alpha val="40000"/>
                    </a:schemeClr>
                  </a:outerShdw>
                </a:effectLst>
              </a:rPr>
              <a:t>JUSTIFICACIÓN</a:t>
            </a:r>
          </a:p>
        </p:txBody>
      </p:sp>
    </p:spTree>
    <p:extLst>
      <p:ext uri="{BB962C8B-B14F-4D97-AF65-F5344CB8AC3E}">
        <p14:creationId xmlns:p14="http://schemas.microsoft.com/office/powerpoint/2010/main" val="5451079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7123</TotalTime>
  <Words>1288</Words>
  <Application>Microsoft Office PowerPoint</Application>
  <PresentationFormat>Presentación en pantalla (4:3)</PresentationFormat>
  <Paragraphs>150</Paragraphs>
  <Slides>25</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Arial Narrow</vt:lpstr>
      <vt:lpstr>Calibri</vt:lpstr>
      <vt:lpstr>Corbel</vt:lpstr>
      <vt:lpstr>Eras Medium ITC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LOG</cp:lastModifiedBy>
  <cp:revision>269</cp:revision>
  <dcterms:created xsi:type="dcterms:W3CDTF">2014-06-25T16:18:26Z</dcterms:created>
  <dcterms:modified xsi:type="dcterms:W3CDTF">2019-12-16T19:50:57Z</dcterms:modified>
</cp:coreProperties>
</file>