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9"/>
  </p:notesMasterIdLst>
  <p:handoutMasterIdLst>
    <p:handoutMasterId r:id="rId20"/>
  </p:handoutMasterIdLst>
  <p:sldIdLst>
    <p:sldId id="323" r:id="rId2"/>
    <p:sldId id="377" r:id="rId3"/>
    <p:sldId id="378" r:id="rId4"/>
    <p:sldId id="380" r:id="rId5"/>
    <p:sldId id="381" r:id="rId6"/>
    <p:sldId id="382" r:id="rId7"/>
    <p:sldId id="385" r:id="rId8"/>
    <p:sldId id="386" r:id="rId9"/>
    <p:sldId id="387" r:id="rId10"/>
    <p:sldId id="388" r:id="rId11"/>
    <p:sldId id="390" r:id="rId12"/>
    <p:sldId id="383" r:id="rId13"/>
    <p:sldId id="394" r:id="rId14"/>
    <p:sldId id="395" r:id="rId15"/>
    <p:sldId id="396" r:id="rId16"/>
    <p:sldId id="397" r:id="rId17"/>
    <p:sldId id="400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4" autoAdjust="0"/>
    <p:restoredTop sz="89550" autoAdjust="0"/>
  </p:normalViewPr>
  <p:slideViewPr>
    <p:cSldViewPr snapToGrid="0" snapToObjects="1">
      <p:cViewPr varScale="1">
        <p:scale>
          <a:sx n="73" d="100"/>
          <a:sy n="73" d="100"/>
        </p:scale>
        <p:origin x="11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9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17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9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emf"/><Relationship Id="rId4" Type="http://schemas.openxmlformats.org/officeDocument/2006/relationships/image" Target="../media/image1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50" r:id="rId14"/>
    <p:sldLayoutId id="2147483658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22985" y="101799"/>
            <a:ext cx="5940990" cy="254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sz="48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l" defTabSz="288000"/>
            <a:endParaRPr lang="es-CO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l" defTabSz="288000"/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¡HAUMM–BUR!</a:t>
            </a:r>
            <a:endParaRPr lang="es-CO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l" defTabSz="288000"/>
            <a:endParaRPr lang="es-CO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 rot="20360604">
            <a:off x="-108915" y="2031414"/>
            <a:ext cx="9592517" cy="51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5" y="1058092"/>
            <a:ext cx="2324272" cy="17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77470" y="3297427"/>
            <a:ext cx="88665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REQUERIMIENTOS FUNCIONALES </a:t>
            </a:r>
          </a:p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 NO FUNCIONALES, </a:t>
            </a:r>
            <a:r>
              <a:rPr lang="es-CO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IEEE 830</a:t>
            </a:r>
            <a:endParaRPr lang="es-CO" sz="36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91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23825" y="2713792"/>
            <a:ext cx="700704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CASOS </a:t>
            </a:r>
          </a:p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 USOS.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29330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76967" y="2785479"/>
            <a:ext cx="55867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MODELO ENTIDAD </a:t>
            </a:r>
          </a:p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RELACIÓN</a:t>
            </a:r>
            <a:r>
              <a:rPr lang="es-CO" sz="1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8768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10013" y="2971040"/>
            <a:ext cx="34227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DICCIONARIO </a:t>
            </a:r>
          </a:p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 DATOS.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7078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629902" y="3062141"/>
            <a:ext cx="5881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GANTT.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5666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39527" y="817423"/>
            <a:ext cx="60942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CLASES.</a:t>
            </a:r>
            <a:endParaRPr lang="es-CO" sz="4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85" y="1809952"/>
            <a:ext cx="6280465" cy="44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995937" y="3507095"/>
            <a:ext cx="22958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MOCK-UP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3616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9243" y="740749"/>
            <a:ext cx="80698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DESPLIEGUE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3355" t="23482" r="57831" b="18303"/>
          <a:stretch/>
        </p:blipFill>
        <p:spPr>
          <a:xfrm>
            <a:off x="3135086" y="1634908"/>
            <a:ext cx="3958045" cy="46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299411" y="256674"/>
            <a:ext cx="6737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s-E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INTEGRANTES</a:t>
            </a:r>
            <a:r>
              <a:rPr lang="es-E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7200" b="1" dirty="0">
              <a:solidFill>
                <a:srgbClr val="92D05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66206" y="2974757"/>
            <a:ext cx="7547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dirty="0" smtClean="0"/>
              <a:t>. Harold </a:t>
            </a:r>
            <a:r>
              <a:rPr lang="es-ES" sz="3600" dirty="0"/>
              <a:t>Antonio </a:t>
            </a:r>
            <a:r>
              <a:rPr lang="es-ES" sz="3600" dirty="0" smtClean="0"/>
              <a:t>Ríos </a:t>
            </a:r>
            <a:r>
              <a:rPr lang="es-ES" sz="3600" dirty="0"/>
              <a:t>Hernández</a:t>
            </a:r>
          </a:p>
          <a:p>
            <a:pPr algn="just"/>
            <a:r>
              <a:rPr lang="es-ES" sz="3600" dirty="0" smtClean="0"/>
              <a:t>. Jhonatan </a:t>
            </a:r>
            <a:r>
              <a:rPr lang="es-ES" sz="3600" dirty="0"/>
              <a:t>Steven </a:t>
            </a:r>
            <a:r>
              <a:rPr lang="es-ES" sz="3600" dirty="0" smtClean="0"/>
              <a:t>Santanilla </a:t>
            </a:r>
          </a:p>
          <a:p>
            <a:pPr algn="just"/>
            <a:r>
              <a:rPr lang="es-ES" sz="3600" dirty="0" smtClean="0"/>
              <a:t>. Michael </a:t>
            </a:r>
            <a:r>
              <a:rPr lang="es-ES" sz="3600" dirty="0"/>
              <a:t>Sebastián Chávez  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3250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00463" y="641684"/>
            <a:ext cx="5406190" cy="6737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PLANTAMIENTO DEL PROBLEMA</a:t>
            </a:r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32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08547" y="2775285"/>
            <a:ext cx="83900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Actualmente en la tienda ¡</a:t>
            </a:r>
            <a:r>
              <a:rPr lang="es-ES" sz="3200" dirty="0" err="1"/>
              <a:t>Haumm-bur</a:t>
            </a:r>
            <a:r>
              <a:rPr lang="es-ES" sz="3200" dirty="0"/>
              <a:t>!, todos los procesos se manejan de forma manual, lo cual conlleva a la perdida de tiempo y malos manejos  en el procesamiento de la información, (inventarios,  registros, cuentas).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837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76463" y="680192"/>
            <a:ext cx="6899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 GENERAL.</a:t>
            </a:r>
            <a:endParaRPr lang="es-CO" sz="2000" dirty="0"/>
          </a:p>
        </p:txBody>
      </p:sp>
      <p:sp>
        <p:nvSpPr>
          <p:cNvPr id="5" name="4 Rectángulo"/>
          <p:cNvSpPr/>
          <p:nvPr/>
        </p:nvSpPr>
        <p:spPr>
          <a:xfrm>
            <a:off x="545430" y="2917975"/>
            <a:ext cx="79889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Desarrollar un  sistema de información para  plataforma web, que permita gestionar el proceso de ventas de hamburguesas de la tienda ¡</a:t>
            </a:r>
            <a:r>
              <a:rPr lang="es-ES" sz="3200" dirty="0" err="1"/>
              <a:t>Haumm-bur</a:t>
            </a:r>
            <a:r>
              <a:rPr lang="es-ES" sz="3200" dirty="0"/>
              <a:t>!.</a:t>
            </a:r>
          </a:p>
        </p:txBody>
      </p:sp>
    </p:spTree>
    <p:extLst>
      <p:ext uri="{BB962C8B-B14F-4D97-AF65-F5344CB8AC3E}">
        <p14:creationId xmlns:p14="http://schemas.microsoft.com/office/powerpoint/2010/main" val="38992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22947" y="600199"/>
            <a:ext cx="81387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OBJETIVOS ESPECIFICOS.</a:t>
            </a:r>
            <a:endParaRPr lang="es-CO" sz="4400" dirty="0"/>
          </a:p>
        </p:txBody>
      </p:sp>
      <p:sp>
        <p:nvSpPr>
          <p:cNvPr id="4" name="3 Rectángulo"/>
          <p:cNvSpPr/>
          <p:nvPr/>
        </p:nvSpPr>
        <p:spPr>
          <a:xfrm>
            <a:off x="593557" y="1909012"/>
            <a:ext cx="75558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Desarrollar una plataforma web que ayude a gestionar la venta de las hamburguesas en la tienda  ¡</a:t>
            </a:r>
            <a:r>
              <a:rPr lang="es-ES" sz="2400" dirty="0" err="1"/>
              <a:t>Haumm-bur</a:t>
            </a:r>
            <a:r>
              <a:rPr lang="es-ES" sz="2400" dirty="0"/>
              <a:t>!.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Crear bases de datos con la información requerida parametrizada que le permita a los usuarios seleccionar los ingredientes para obtener un producto personalizado.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Implementar una opción donde el cliente pueda agregar o quitar ingredientes a su hamburguesa de manera libre.</a:t>
            </a:r>
          </a:p>
        </p:txBody>
      </p:sp>
    </p:spTree>
    <p:extLst>
      <p:ext uri="{BB962C8B-B14F-4D97-AF65-F5344CB8AC3E}">
        <p14:creationId xmlns:p14="http://schemas.microsoft.com/office/powerpoint/2010/main" val="9092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561292"/>
            <a:ext cx="46549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JUSTIFICACIÓN.</a:t>
            </a:r>
            <a:endParaRPr lang="es-CO" sz="5400" dirty="0"/>
          </a:p>
        </p:txBody>
      </p:sp>
      <p:sp>
        <p:nvSpPr>
          <p:cNvPr id="3" name="2 Rectángulo"/>
          <p:cNvSpPr/>
          <p:nvPr/>
        </p:nvSpPr>
        <p:spPr>
          <a:xfrm>
            <a:off x="449179" y="3140878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El sistema de información es desarrollado para aumentar la promoción del producto de la tienda con mayor alcance en la población </a:t>
            </a:r>
            <a:r>
              <a:rPr lang="es-ES" sz="2400" dirty="0" smtClean="0"/>
              <a:t>local, de este modo teniendo mejores resultados.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2935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0862" y="918229"/>
            <a:ext cx="5421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ALCANCE DEL PROYECTO</a:t>
            </a:r>
            <a:endParaRPr lang="es-CO" sz="4000" dirty="0"/>
          </a:p>
        </p:txBody>
      </p:sp>
      <p:sp>
        <p:nvSpPr>
          <p:cNvPr id="3" name="2 Rectángulo"/>
          <p:cNvSpPr/>
          <p:nvPr/>
        </p:nvSpPr>
        <p:spPr>
          <a:xfrm>
            <a:off x="545432" y="2598821"/>
            <a:ext cx="79087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El alcance del proyecto radica </a:t>
            </a:r>
            <a:r>
              <a:rPr lang="es-ES" sz="2400" dirty="0" smtClean="0"/>
              <a:t>ha mediano plazo en </a:t>
            </a:r>
            <a:r>
              <a:rPr lang="es-ES" sz="2400" dirty="0"/>
              <a:t>aumentar las ventas del negocio y evolucionar de manera tecnológica la imagen de la tienda. El proyecto se llevara </a:t>
            </a:r>
            <a:r>
              <a:rPr lang="es-ES" sz="2400" dirty="0" smtClean="0"/>
              <a:t> </a:t>
            </a:r>
            <a:r>
              <a:rPr lang="es-ES" sz="2400" dirty="0"/>
              <a:t>acabo en la tienda, haciendo entrega de un sistema de información de plataforma web, en la cual  se visualizara en Google Chrome, </a:t>
            </a:r>
            <a:r>
              <a:rPr lang="es-ES" sz="2400" dirty="0" err="1"/>
              <a:t>Fire</a:t>
            </a:r>
            <a:r>
              <a:rPr lang="es-ES" sz="2400" dirty="0"/>
              <a:t> Fox, Safari y dispositivos móviles. El proyecto estará  enfocado en hamburguesas y únicamente para la tienda ¡</a:t>
            </a:r>
            <a:r>
              <a:rPr lang="es-ES" sz="2400" dirty="0" err="1"/>
              <a:t>Haumm-bur</a:t>
            </a:r>
            <a:r>
              <a:rPr lang="es-ES" sz="2400" dirty="0"/>
              <a:t>!.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122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20251" y="553851"/>
            <a:ext cx="73003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TECNICAS DE LEVANTAMIENTO</a:t>
            </a:r>
          </a:p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DE INFORMACIÓN</a:t>
            </a:r>
            <a:endParaRPr lang="es-CO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084217" y="2103120"/>
            <a:ext cx="7262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ENTREVISTA:</a:t>
            </a:r>
            <a:endParaRPr lang="es-419" dirty="0"/>
          </a:p>
          <a:p>
            <a:pPr lvl="0"/>
            <a:r>
              <a:rPr lang="es-CO" dirty="0" smtClean="0"/>
              <a:t>1. ¿Como </a:t>
            </a:r>
            <a:r>
              <a:rPr lang="es-CO" dirty="0"/>
              <a:t>maneja el proceso de </a:t>
            </a:r>
            <a:r>
              <a:rPr lang="es-CO" dirty="0" smtClean="0"/>
              <a:t>ventas?.</a:t>
            </a:r>
            <a:endParaRPr lang="es-419" dirty="0"/>
          </a:p>
          <a:p>
            <a:pPr lvl="0"/>
            <a:r>
              <a:rPr lang="es-CO" dirty="0" smtClean="0"/>
              <a:t>2. ¿Cuantos </a:t>
            </a:r>
            <a:r>
              <a:rPr lang="es-CO" dirty="0"/>
              <a:t>inventarios </a:t>
            </a:r>
            <a:r>
              <a:rPr lang="es-CO" dirty="0" smtClean="0"/>
              <a:t>maneja?.</a:t>
            </a:r>
            <a:endParaRPr lang="es-419" dirty="0"/>
          </a:p>
          <a:p>
            <a:pPr lvl="0"/>
            <a:r>
              <a:rPr lang="es-CO" dirty="0" smtClean="0"/>
              <a:t>3. </a:t>
            </a:r>
            <a:r>
              <a:rPr lang="es-CO" dirty="0"/>
              <a:t>¿</a:t>
            </a:r>
            <a:r>
              <a:rPr lang="es-CO" dirty="0" smtClean="0"/>
              <a:t>Como </a:t>
            </a:r>
            <a:r>
              <a:rPr lang="es-CO" dirty="0"/>
              <a:t>maneja los </a:t>
            </a:r>
            <a:r>
              <a:rPr lang="es-CO" dirty="0" smtClean="0"/>
              <a:t>inventarios?.</a:t>
            </a:r>
            <a:endParaRPr lang="es-419" dirty="0"/>
          </a:p>
          <a:p>
            <a:pPr lvl="0"/>
            <a:r>
              <a:rPr lang="es-CO" dirty="0" smtClean="0"/>
              <a:t>4. ¿Que </a:t>
            </a:r>
            <a:r>
              <a:rPr lang="es-CO" dirty="0"/>
              <a:t>tipos de venta </a:t>
            </a:r>
            <a:r>
              <a:rPr lang="es-CO" dirty="0" smtClean="0"/>
              <a:t>maneja?.</a:t>
            </a:r>
            <a:endParaRPr lang="es-419" dirty="0"/>
          </a:p>
          <a:p>
            <a:pPr lvl="0"/>
            <a:r>
              <a:rPr lang="es-CO" dirty="0" smtClean="0"/>
              <a:t>5. </a:t>
            </a:r>
            <a:r>
              <a:rPr lang="es-CO" dirty="0"/>
              <a:t>¿</a:t>
            </a:r>
            <a:r>
              <a:rPr lang="es-CO" dirty="0" smtClean="0"/>
              <a:t>A qué </a:t>
            </a:r>
            <a:r>
              <a:rPr lang="es-CO" dirty="0"/>
              <a:t>tipo de población quiere </a:t>
            </a:r>
            <a:r>
              <a:rPr lang="es-CO" dirty="0" smtClean="0"/>
              <a:t>llegar?.</a:t>
            </a:r>
            <a:endParaRPr lang="es-419" dirty="0"/>
          </a:p>
          <a:p>
            <a:r>
              <a:rPr lang="es-CO" dirty="0"/>
              <a:t> </a:t>
            </a:r>
            <a:endParaRPr lang="es-419" dirty="0"/>
          </a:p>
          <a:p>
            <a:r>
              <a:rPr lang="es-CO" dirty="0"/>
              <a:t> </a:t>
            </a:r>
            <a:endParaRPr lang="es-419" dirty="0"/>
          </a:p>
          <a:p>
            <a:r>
              <a:rPr lang="es-CO" dirty="0"/>
              <a:t>ENCUESTA</a:t>
            </a:r>
            <a:endParaRPr lang="es-419" dirty="0"/>
          </a:p>
          <a:p>
            <a:pPr lvl="0"/>
            <a:r>
              <a:rPr lang="es-CO" dirty="0"/>
              <a:t>¿A usted le gustaría una plataforma personalizada de hamburguesas?</a:t>
            </a:r>
            <a:endParaRPr lang="es-419" dirty="0"/>
          </a:p>
          <a:p>
            <a:pPr lvl="0"/>
            <a:r>
              <a:rPr lang="es-CO" dirty="0"/>
              <a:t>¿A usted le gustaría armar su hamburguesa en línea?</a:t>
            </a:r>
            <a:endParaRPr lang="es-419" dirty="0"/>
          </a:p>
          <a:p>
            <a:pPr lvl="0"/>
            <a:r>
              <a:rPr lang="es-CO" dirty="0"/>
              <a:t>¿A usted le gustaría interactuar con otras personas aficionadas a las hamburguesas?</a:t>
            </a:r>
            <a:endParaRPr lang="es-419" dirty="0"/>
          </a:p>
          <a:p>
            <a:pPr lvl="0"/>
            <a:r>
              <a:rPr lang="es-CO" dirty="0"/>
              <a:t>¿A  usted le gustaría ver creaciones de otras personas?</a:t>
            </a:r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705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795640" y="2991937"/>
            <a:ext cx="32512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BPMN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506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7604</TotalTime>
  <Words>360</Words>
  <Application>Microsoft Office PowerPoint</Application>
  <PresentationFormat>Presentación en pantalla (4:3)</PresentationFormat>
  <Paragraphs>49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Georgia</vt:lpstr>
      <vt:lpstr>Wingdings</vt:lpstr>
      <vt:lpstr>Wingdings 2</vt:lpstr>
      <vt:lpstr>Civil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285</cp:revision>
  <dcterms:created xsi:type="dcterms:W3CDTF">2014-06-25T16:18:26Z</dcterms:created>
  <dcterms:modified xsi:type="dcterms:W3CDTF">2019-07-02T13:15:01Z</dcterms:modified>
</cp:coreProperties>
</file>