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323" r:id="rId2"/>
    <p:sldId id="377" r:id="rId3"/>
    <p:sldId id="399" r:id="rId4"/>
    <p:sldId id="378" r:id="rId5"/>
    <p:sldId id="380" r:id="rId6"/>
    <p:sldId id="381" r:id="rId7"/>
    <p:sldId id="382" r:id="rId8"/>
    <p:sldId id="385" r:id="rId9"/>
    <p:sldId id="386" r:id="rId10"/>
    <p:sldId id="387" r:id="rId11"/>
    <p:sldId id="388" r:id="rId12"/>
    <p:sldId id="389" r:id="rId13"/>
    <p:sldId id="390" r:id="rId14"/>
    <p:sldId id="392" r:id="rId15"/>
    <p:sldId id="398" r:id="rId16"/>
    <p:sldId id="383" r:id="rId17"/>
    <p:sldId id="393" r:id="rId18"/>
    <p:sldId id="394" r:id="rId19"/>
    <p:sldId id="395" r:id="rId20"/>
    <p:sldId id="396" r:id="rId21"/>
    <p:sldId id="397" r:id="rId22"/>
    <p:sldId id="400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34" autoAdjust="0"/>
    <p:restoredTop sz="89550" autoAdjust="0"/>
  </p:normalViewPr>
  <p:slideViewPr>
    <p:cSldViewPr snapToGrid="0" snapToObjects="1">
      <p:cViewPr>
        <p:scale>
          <a:sx n="59" d="100"/>
          <a:sy n="59" d="100"/>
        </p:scale>
        <p:origin x="-67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29/06/2019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29/06/2019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9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17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9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emf"/><Relationship Id="rId4" Type="http://schemas.openxmlformats.org/officeDocument/2006/relationships/image" Target="../media/image1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50" r:id="rId14"/>
    <p:sldLayoutId id="2147483658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806735"/>
            <a:ext cx="594099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48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 defTabSz="288000"/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 defTabSz="288000"/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¡</a:t>
            </a:r>
            <a:r>
              <a:rPr lang="es-CO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HAUMM! –BUR</a:t>
            </a:r>
          </a:p>
          <a:p>
            <a:pPr algn="l" defTabSz="288000"/>
            <a:endParaRPr lang="es-CO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07366" y="314052"/>
            <a:ext cx="28552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BPMN.</a:t>
            </a:r>
            <a:endParaRPr lang="es-CO" sz="72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4" y="2140613"/>
            <a:ext cx="862132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7470" y="449724"/>
            <a:ext cx="88665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REQUERIMIENTOS FUNCIONALES </a:t>
            </a:r>
          </a:p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 NO FUNCIONALES</a:t>
            </a:r>
            <a:r>
              <a:rPr lang="es-CO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91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463452" y="521295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IEE 830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5122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1494" y="127347"/>
            <a:ext cx="700704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CASOS </a:t>
            </a:r>
          </a:p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USOS.</a:t>
            </a:r>
            <a:endParaRPr lang="es-CO" sz="4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52" y="1573897"/>
            <a:ext cx="9144000" cy="46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02569" y="265383"/>
            <a:ext cx="56509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REQUERIMIENTO NO </a:t>
            </a:r>
          </a:p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FUNCIONALES</a:t>
            </a:r>
            <a:r>
              <a:rPr lang="es-CO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6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105262" y="3372671"/>
            <a:ext cx="5005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ASEGUNDO TRIMESTRE.  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7585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-178107" y="132529"/>
            <a:ext cx="55867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ENTIDAD </a:t>
            </a:r>
          </a:p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RELACIÓN</a:t>
            </a:r>
            <a:r>
              <a:rPr lang="es-CO" sz="1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12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7"/>
          <a:stretch/>
        </p:blipFill>
        <p:spPr>
          <a:xfrm>
            <a:off x="850724" y="1496346"/>
            <a:ext cx="7636043" cy="50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20253" y="356755"/>
            <a:ext cx="70134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NORMALIZACIÓN MODELO</a:t>
            </a:r>
          </a:p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ENTIDA RELACION.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0862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44253" y="319280"/>
            <a:ext cx="34227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DICCIONARIO </a:t>
            </a:r>
          </a:p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DATOS.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7078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204668" y="645513"/>
            <a:ext cx="5565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GANT.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5666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99411" y="256674"/>
            <a:ext cx="673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s-E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INTEGRANTES</a:t>
            </a:r>
            <a:r>
              <a:rPr lang="es-E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7200" b="1" dirty="0">
              <a:solidFill>
                <a:srgbClr val="92D05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50232" y="2974758"/>
            <a:ext cx="73633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4000" dirty="0" err="1"/>
              <a:t>Harol</a:t>
            </a:r>
            <a:r>
              <a:rPr lang="es-ES" sz="4000" dirty="0"/>
              <a:t> Antonio ríos Hernández</a:t>
            </a:r>
          </a:p>
          <a:p>
            <a:pPr algn="just"/>
            <a:r>
              <a:rPr lang="es-ES" sz="4000" dirty="0" err="1"/>
              <a:t>Jhonatan</a:t>
            </a:r>
            <a:r>
              <a:rPr lang="es-ES" sz="4000" dirty="0"/>
              <a:t> Steven santanilla </a:t>
            </a:r>
            <a:r>
              <a:rPr lang="es-ES" sz="4000" dirty="0" err="1"/>
              <a:t>currea</a:t>
            </a:r>
            <a:r>
              <a:rPr lang="es-ES" sz="4000" dirty="0"/>
              <a:t> </a:t>
            </a:r>
          </a:p>
          <a:p>
            <a:pPr algn="just"/>
            <a:r>
              <a:rPr lang="es-ES" sz="4000" dirty="0"/>
              <a:t>Michael Sebastián Chávez 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3250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9527" y="817423"/>
            <a:ext cx="60942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CLASES.</a:t>
            </a:r>
            <a:endParaRPr lang="es-CO" sz="48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7" y="2117557"/>
            <a:ext cx="8081952" cy="48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12166" y="724707"/>
            <a:ext cx="2295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MOCK-UP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361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9243" y="740749"/>
            <a:ext cx="65292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DISTRIBUCION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9866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68373" y="4062482"/>
            <a:ext cx="81884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PRIMER TRIMESTRE</a:t>
            </a:r>
            <a:r>
              <a:rPr lang="es-CO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0231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00463" y="641684"/>
            <a:ext cx="5406190" cy="6737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PLANTAMIENTO DEL PROBLEMA</a:t>
            </a:r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3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08547" y="2775285"/>
            <a:ext cx="83900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Actualmente en la tienda ¡</a:t>
            </a:r>
            <a:r>
              <a:rPr lang="es-ES" sz="3200" dirty="0" err="1"/>
              <a:t>Haumm-bur</a:t>
            </a:r>
            <a:r>
              <a:rPr lang="es-ES" sz="3200" dirty="0"/>
              <a:t>!, todos los procesos se manejan de forma manual, lo cual conlleva a la perdida de tiempo y malos manejos  en el procesamiento de la información, (inventarios,  registros, cuentas).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837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76463" y="680192"/>
            <a:ext cx="6899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OBJETIBO GENERAL.</a:t>
            </a:r>
            <a:endParaRPr lang="es-CO" sz="2000" dirty="0"/>
          </a:p>
        </p:txBody>
      </p:sp>
      <p:sp>
        <p:nvSpPr>
          <p:cNvPr id="5" name="4 Rectángulo"/>
          <p:cNvSpPr/>
          <p:nvPr/>
        </p:nvSpPr>
        <p:spPr>
          <a:xfrm>
            <a:off x="545430" y="2917975"/>
            <a:ext cx="79889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Desarrollar un  sistema de información para  plataforma web, que permita gestionar el proceso de ventas de hamburguesas de la tienda ¡</a:t>
            </a:r>
            <a:r>
              <a:rPr lang="es-ES" sz="3200" dirty="0" err="1"/>
              <a:t>Haumm-bur</a:t>
            </a:r>
            <a:r>
              <a:rPr lang="es-ES" sz="3200" dirty="0"/>
              <a:t>!.</a:t>
            </a:r>
          </a:p>
        </p:txBody>
      </p:sp>
    </p:spTree>
    <p:extLst>
      <p:ext uri="{BB962C8B-B14F-4D97-AF65-F5344CB8AC3E}">
        <p14:creationId xmlns:p14="http://schemas.microsoft.com/office/powerpoint/2010/main" val="38992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22947" y="600199"/>
            <a:ext cx="81387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OBJETIVOS ESPECIFICOS.</a:t>
            </a:r>
            <a:endParaRPr lang="es-CO" sz="4400" dirty="0"/>
          </a:p>
        </p:txBody>
      </p:sp>
      <p:sp>
        <p:nvSpPr>
          <p:cNvPr id="4" name="3 Rectángulo"/>
          <p:cNvSpPr/>
          <p:nvPr/>
        </p:nvSpPr>
        <p:spPr>
          <a:xfrm>
            <a:off x="593557" y="1909012"/>
            <a:ext cx="75558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Desarrollar una plataforma web que ayude a gestionar la venta de las hamburguesas en la tienda  ¡</a:t>
            </a:r>
            <a:r>
              <a:rPr lang="es-ES" sz="2400" dirty="0" err="1"/>
              <a:t>Haumm-bur</a:t>
            </a:r>
            <a:r>
              <a:rPr lang="es-ES" sz="2400" dirty="0"/>
              <a:t>!.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Crear bases de datos con la información requerida parametrizada que le permita a los usuarios seleccionar los ingredientes para obtener un producto personalizado.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Implementar una opción donde el cliente pueda agregar o quitar ingredientes a su hamburguesa de manera libre.</a:t>
            </a:r>
          </a:p>
        </p:txBody>
      </p:sp>
    </p:spTree>
    <p:extLst>
      <p:ext uri="{BB962C8B-B14F-4D97-AF65-F5344CB8AC3E}">
        <p14:creationId xmlns:p14="http://schemas.microsoft.com/office/powerpoint/2010/main" val="9092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561292"/>
            <a:ext cx="46549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JUSTIFICACIÓN.</a:t>
            </a:r>
            <a:endParaRPr lang="es-CO" sz="5400" dirty="0"/>
          </a:p>
        </p:txBody>
      </p:sp>
      <p:sp>
        <p:nvSpPr>
          <p:cNvPr id="3" name="2 Rectángulo"/>
          <p:cNvSpPr/>
          <p:nvPr/>
        </p:nvSpPr>
        <p:spPr>
          <a:xfrm>
            <a:off x="449179" y="3140878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El sistema de información es desarrollado para aumentar la promoción del producto de la tienda con mayor alcance en la población </a:t>
            </a:r>
            <a:r>
              <a:rPr lang="es-ES" sz="2400" dirty="0" smtClean="0"/>
              <a:t>local, de este modo teniendo mejores resultados.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935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0862" y="918229"/>
            <a:ext cx="542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ALCANCE DEL PROYECTO</a:t>
            </a:r>
            <a:endParaRPr lang="es-CO" sz="4000" dirty="0"/>
          </a:p>
        </p:txBody>
      </p:sp>
      <p:sp>
        <p:nvSpPr>
          <p:cNvPr id="3" name="2 Rectángulo"/>
          <p:cNvSpPr/>
          <p:nvPr/>
        </p:nvSpPr>
        <p:spPr>
          <a:xfrm>
            <a:off x="545432" y="2598821"/>
            <a:ext cx="79087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El alcance del proyecto radica en aumentar las ventas del negocio y evolucionar de manera tecnológica la imagen de la tienda. El proyecto se llevara a acabo en la tienda, haciendo entrega de un sistema de información de plataforma web, en la cual  se visualizara en Google Chrome, </a:t>
            </a:r>
            <a:r>
              <a:rPr lang="es-ES" sz="2400" dirty="0" err="1"/>
              <a:t>Fire</a:t>
            </a:r>
            <a:r>
              <a:rPr lang="es-ES" sz="2400" dirty="0"/>
              <a:t> Fox, Safari y dispositivos móviles. El proyecto estará  enfocado en hamburguesas y únicamente para la tienda ¡</a:t>
            </a:r>
            <a:r>
              <a:rPr lang="es-ES" sz="2400" dirty="0" err="1"/>
              <a:t>Haumm-bur</a:t>
            </a:r>
            <a:r>
              <a:rPr lang="es-ES" sz="2400" dirty="0"/>
              <a:t>!.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122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20251" y="553851"/>
            <a:ext cx="73003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TECNICAS DE LEVANTAMIENTO</a:t>
            </a:r>
          </a:p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 INFORMACIÓN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705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7181</TotalTime>
  <Words>327</Words>
  <Application>Microsoft Office PowerPoint</Application>
  <PresentationFormat>Presentación en pantalla (4:3)</PresentationFormat>
  <Paragraphs>43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sebas</cp:lastModifiedBy>
  <cp:revision>276</cp:revision>
  <dcterms:created xsi:type="dcterms:W3CDTF">2014-06-25T16:18:26Z</dcterms:created>
  <dcterms:modified xsi:type="dcterms:W3CDTF">2019-06-29T23:46:16Z</dcterms:modified>
</cp:coreProperties>
</file>