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2" autoAdjust="0"/>
    <p:restoredTop sz="94660"/>
  </p:normalViewPr>
  <p:slideViewPr>
    <p:cSldViewPr snapToGrid="0">
      <p:cViewPr>
        <p:scale>
          <a:sx n="81" d="100"/>
          <a:sy n="81" d="100"/>
        </p:scale>
        <p:origin x="-228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 userDrawn="1"/>
        </p:nvSpPr>
        <p:spPr>
          <a:xfrm>
            <a:off x="1524000" y="1816636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8" name="Subtítulo 2"/>
          <p:cNvSpPr txBox="1">
            <a:spLocks/>
          </p:cNvSpPr>
          <p:nvPr userDrawn="1"/>
        </p:nvSpPr>
        <p:spPr>
          <a:xfrm>
            <a:off x="1524000" y="4296311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CO" dirty="0"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  <p:sp>
        <p:nvSpPr>
          <p:cNvPr id="9" name="Rectángulo 8"/>
          <p:cNvSpPr/>
          <p:nvPr userDrawn="1"/>
        </p:nvSpPr>
        <p:spPr>
          <a:xfrm>
            <a:off x="0" y="0"/>
            <a:ext cx="12192000" cy="170915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" y="-8878"/>
            <a:ext cx="1734796" cy="1649671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1794617" y="129423"/>
            <a:ext cx="2726108" cy="497429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 dirty="0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E</a:t>
            </a:r>
            <a:r>
              <a:rPr lang="es-CO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specialización</a:t>
            </a:r>
            <a:endParaRPr lang="es-CO" dirty="0">
              <a:solidFill>
                <a:schemeClr val="accent1">
                  <a:lumMod val="40000"/>
                  <a:lumOff val="60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2" name="CuadroTexto 11"/>
          <p:cNvSpPr txBox="1"/>
          <p:nvPr userDrawn="1"/>
        </p:nvSpPr>
        <p:spPr>
          <a:xfrm>
            <a:off x="2203391" y="631291"/>
            <a:ext cx="3744000" cy="576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 dirty="0" smtClean="0">
                <a:latin typeface="Adobe Garamond Pro Bold" panose="02020702060506020403" pitchFamily="18" charset="0"/>
              </a:rPr>
              <a:t>En  Ingeniería de Software</a:t>
            </a:r>
            <a:endParaRPr lang="es-CO" dirty="0">
              <a:latin typeface="Adobe Garamond Pro Bold" panose="02020702060506020403" pitchFamily="18" charset="0"/>
            </a:endParaRPr>
          </a:p>
        </p:txBody>
      </p:sp>
      <p:cxnSp>
        <p:nvCxnSpPr>
          <p:cNvPr id="13" name="Conector recto 12"/>
          <p:cNvCxnSpPr/>
          <p:nvPr userDrawn="1"/>
        </p:nvCxnSpPr>
        <p:spPr>
          <a:xfrm>
            <a:off x="3238856" y="1207291"/>
            <a:ext cx="88876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" b="100000" l="12687" r="88060">
                        <a14:foregroundMark x1="50498" y1="9762" x2="50498" y2="9762"/>
                        <a14:foregroundMark x1="50746" y1="6190" x2="50746" y2="6190"/>
                        <a14:foregroundMark x1="50746" y1="6190" x2="50746" y2="6190"/>
                        <a14:foregroundMark x1="47761" y1="10714" x2="47761" y2="10714"/>
                        <a14:foregroundMark x1="50746" y1="22857" x2="50746" y2="22857"/>
                        <a14:foregroundMark x1="50746" y1="22857" x2="50746" y2="22857"/>
                        <a14:foregroundMark x1="48010" y1="18095" x2="48010" y2="18095"/>
                        <a14:foregroundMark x1="42040" y1="20238" x2="42040" y2="20238"/>
                        <a14:foregroundMark x1="61940" y1="19048" x2="61940" y2="19048"/>
                        <a14:foregroundMark x1="61443" y1="22619" x2="61443" y2="22619"/>
                        <a14:foregroundMark x1="62687" y1="16905" x2="62687" y2="16905"/>
                        <a14:foregroundMark x1="54975" y1="35714" x2="54975" y2="35714"/>
                        <a14:foregroundMark x1="50746" y1="40238" x2="50746" y2="40238"/>
                        <a14:foregroundMark x1="53731" y1="36429" x2="53731" y2="36429"/>
                        <a14:foregroundMark x1="53731" y1="36429" x2="53731" y2="36429"/>
                        <a14:foregroundMark x1="46766" y1="71667" x2="46766" y2="71667"/>
                        <a14:foregroundMark x1="46766" y1="71667" x2="46766" y2="71667"/>
                        <a14:foregroundMark x1="70149" y1="94286" x2="70149" y2="94286"/>
                        <a14:foregroundMark x1="70149" y1="94286" x2="70149" y2="94286"/>
                        <a14:foregroundMark x1="69154" y1="90476" x2="69154" y2="90476"/>
                        <a14:foregroundMark x1="69154" y1="90476" x2="69154" y2="90476"/>
                        <a14:foregroundMark x1="81592" y1="90952" x2="81592" y2="90952"/>
                        <a14:foregroundMark x1="81592" y1="90952" x2="81592" y2="90952"/>
                        <a14:foregroundMark x1="83582" y1="95000" x2="83582" y2="95000"/>
                        <a14:foregroundMark x1="83582" y1="95000" x2="83582" y2="95000"/>
                        <a14:foregroundMark x1="83831" y1="97381" x2="83831" y2="97381"/>
                        <a14:foregroundMark x1="83831" y1="97381" x2="83831" y2="97381"/>
                        <a14:foregroundMark x1="86318" y1="97381" x2="86318" y2="97381"/>
                        <a14:foregroundMark x1="86318" y1="97381" x2="86318" y2="97381"/>
                        <a14:foregroundMark x1="68159" y1="93571" x2="68159" y2="93571"/>
                        <a14:foregroundMark x1="68159" y1="93571" x2="68159" y2="93571"/>
                        <a14:foregroundMark x1="60448" y1="28333" x2="60448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6" y="3028569"/>
            <a:ext cx="3429956" cy="3583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6940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C087CB-DB29-4395-8A12-D4CA61ABB15F}" type="datetimeFigureOut">
              <a:rPr lang="es-CO" smtClean="0"/>
              <a:t>06/11/2018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16E8F-FD90-4852-BAD1-BB99A919E4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947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C087CB-DB29-4395-8A12-D4CA61ABB15F}" type="datetimeFigureOut">
              <a:rPr lang="es-CO" smtClean="0"/>
              <a:t>06/11/2018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16E8F-FD90-4852-BAD1-BB99A919E4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45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ángulo 6"/>
          <p:cNvSpPr/>
          <p:nvPr userDrawn="1"/>
        </p:nvSpPr>
        <p:spPr>
          <a:xfrm>
            <a:off x="0" y="0"/>
            <a:ext cx="12192000" cy="170915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" y="-8878"/>
            <a:ext cx="1734796" cy="1649671"/>
          </a:xfrm>
          <a:prstGeom prst="rect">
            <a:avLst/>
          </a:prstGeom>
        </p:spPr>
      </p:pic>
      <p:sp>
        <p:nvSpPr>
          <p:cNvPr id="9" name="CuadroTexto 8"/>
          <p:cNvSpPr txBox="1"/>
          <p:nvPr userDrawn="1"/>
        </p:nvSpPr>
        <p:spPr>
          <a:xfrm>
            <a:off x="1794617" y="129423"/>
            <a:ext cx="2726108" cy="497429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 dirty="0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E</a:t>
            </a:r>
            <a:r>
              <a:rPr lang="es-CO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specialización</a:t>
            </a:r>
            <a:endParaRPr lang="es-CO" dirty="0">
              <a:solidFill>
                <a:schemeClr val="accent1">
                  <a:lumMod val="40000"/>
                  <a:lumOff val="60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2203391" y="631291"/>
            <a:ext cx="3744000" cy="576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 dirty="0" smtClean="0">
                <a:latin typeface="Adobe Garamond Pro Bold" panose="02020702060506020403" pitchFamily="18" charset="0"/>
              </a:rPr>
              <a:t>En  Ingeniería de Software</a:t>
            </a:r>
            <a:endParaRPr lang="es-CO" dirty="0">
              <a:latin typeface="Adobe Garamond Pro Bold" panose="02020702060506020403" pitchFamily="18" charset="0"/>
            </a:endParaRPr>
          </a:p>
        </p:txBody>
      </p:sp>
      <p:cxnSp>
        <p:nvCxnSpPr>
          <p:cNvPr id="11" name="Conector recto 10"/>
          <p:cNvCxnSpPr/>
          <p:nvPr userDrawn="1"/>
        </p:nvCxnSpPr>
        <p:spPr>
          <a:xfrm>
            <a:off x="3238856" y="1207291"/>
            <a:ext cx="88876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" b="100000" l="12687" r="88060">
                        <a14:foregroundMark x1="50498" y1="9762" x2="50498" y2="9762"/>
                        <a14:foregroundMark x1="50746" y1="6190" x2="50746" y2="6190"/>
                        <a14:foregroundMark x1="50746" y1="6190" x2="50746" y2="6190"/>
                        <a14:foregroundMark x1="47761" y1="10714" x2="47761" y2="10714"/>
                        <a14:foregroundMark x1="50746" y1="22857" x2="50746" y2="22857"/>
                        <a14:foregroundMark x1="50746" y1="22857" x2="50746" y2="22857"/>
                        <a14:foregroundMark x1="48010" y1="18095" x2="48010" y2="18095"/>
                        <a14:foregroundMark x1="42040" y1="20238" x2="42040" y2="20238"/>
                        <a14:foregroundMark x1="61940" y1="19048" x2="61940" y2="19048"/>
                        <a14:foregroundMark x1="61443" y1="22619" x2="61443" y2="22619"/>
                        <a14:foregroundMark x1="62687" y1="16905" x2="62687" y2="16905"/>
                        <a14:foregroundMark x1="54975" y1="35714" x2="54975" y2="35714"/>
                        <a14:foregroundMark x1="50746" y1="40238" x2="50746" y2="40238"/>
                        <a14:foregroundMark x1="53731" y1="36429" x2="53731" y2="36429"/>
                        <a14:foregroundMark x1="53731" y1="36429" x2="53731" y2="36429"/>
                        <a14:foregroundMark x1="46766" y1="71667" x2="46766" y2="71667"/>
                        <a14:foregroundMark x1="46766" y1="71667" x2="46766" y2="71667"/>
                        <a14:foregroundMark x1="70149" y1="94286" x2="70149" y2="94286"/>
                        <a14:foregroundMark x1="70149" y1="94286" x2="70149" y2="94286"/>
                        <a14:foregroundMark x1="69154" y1="90476" x2="69154" y2="90476"/>
                        <a14:foregroundMark x1="69154" y1="90476" x2="69154" y2="90476"/>
                        <a14:foregroundMark x1="81592" y1="90952" x2="81592" y2="90952"/>
                        <a14:foregroundMark x1="81592" y1="90952" x2="81592" y2="90952"/>
                        <a14:foregroundMark x1="83582" y1="95000" x2="83582" y2="95000"/>
                        <a14:foregroundMark x1="83582" y1="95000" x2="83582" y2="95000"/>
                        <a14:foregroundMark x1="83831" y1="97381" x2="83831" y2="97381"/>
                        <a14:foregroundMark x1="83831" y1="97381" x2="83831" y2="97381"/>
                        <a14:foregroundMark x1="86318" y1="97381" x2="86318" y2="97381"/>
                        <a14:foregroundMark x1="86318" y1="97381" x2="86318" y2="97381"/>
                        <a14:foregroundMark x1="68159" y1="93571" x2="68159" y2="93571"/>
                        <a14:foregroundMark x1="68159" y1="93571" x2="68159" y2="93571"/>
                        <a14:foregroundMark x1="60448" y1="28333" x2="60448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6" y="3028569"/>
            <a:ext cx="3429956" cy="3583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316159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ángulo 6"/>
          <p:cNvSpPr/>
          <p:nvPr userDrawn="1"/>
        </p:nvSpPr>
        <p:spPr>
          <a:xfrm>
            <a:off x="0" y="0"/>
            <a:ext cx="12192000" cy="170915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" y="-8878"/>
            <a:ext cx="1734796" cy="1649671"/>
          </a:xfrm>
          <a:prstGeom prst="rect">
            <a:avLst/>
          </a:prstGeom>
        </p:spPr>
      </p:pic>
      <p:sp>
        <p:nvSpPr>
          <p:cNvPr id="9" name="CuadroTexto 8"/>
          <p:cNvSpPr txBox="1"/>
          <p:nvPr userDrawn="1"/>
        </p:nvSpPr>
        <p:spPr>
          <a:xfrm>
            <a:off x="1794617" y="129423"/>
            <a:ext cx="2726108" cy="497429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 dirty="0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E</a:t>
            </a:r>
            <a:r>
              <a:rPr lang="es-CO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specialización</a:t>
            </a:r>
            <a:endParaRPr lang="es-CO" dirty="0">
              <a:solidFill>
                <a:schemeClr val="accent1">
                  <a:lumMod val="40000"/>
                  <a:lumOff val="60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2203391" y="631291"/>
            <a:ext cx="3744000" cy="576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 dirty="0" smtClean="0">
                <a:latin typeface="Adobe Garamond Pro Bold" panose="02020702060506020403" pitchFamily="18" charset="0"/>
              </a:rPr>
              <a:t>En  Ingeniería de Software</a:t>
            </a:r>
            <a:endParaRPr lang="es-CO" dirty="0">
              <a:latin typeface="Adobe Garamond Pro Bold" panose="02020702060506020403" pitchFamily="18" charset="0"/>
            </a:endParaRPr>
          </a:p>
        </p:txBody>
      </p:sp>
      <p:cxnSp>
        <p:nvCxnSpPr>
          <p:cNvPr id="11" name="Conector recto 10"/>
          <p:cNvCxnSpPr/>
          <p:nvPr userDrawn="1"/>
        </p:nvCxnSpPr>
        <p:spPr>
          <a:xfrm>
            <a:off x="3238856" y="1207291"/>
            <a:ext cx="88876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" b="100000" l="12687" r="88060">
                        <a14:foregroundMark x1="50498" y1="9762" x2="50498" y2="9762"/>
                        <a14:foregroundMark x1="50746" y1="6190" x2="50746" y2="6190"/>
                        <a14:foregroundMark x1="50746" y1="6190" x2="50746" y2="6190"/>
                        <a14:foregroundMark x1="47761" y1="10714" x2="47761" y2="10714"/>
                        <a14:foregroundMark x1="50746" y1="22857" x2="50746" y2="22857"/>
                        <a14:foregroundMark x1="50746" y1="22857" x2="50746" y2="22857"/>
                        <a14:foregroundMark x1="48010" y1="18095" x2="48010" y2="18095"/>
                        <a14:foregroundMark x1="42040" y1="20238" x2="42040" y2="20238"/>
                        <a14:foregroundMark x1="61940" y1="19048" x2="61940" y2="19048"/>
                        <a14:foregroundMark x1="61443" y1="22619" x2="61443" y2="22619"/>
                        <a14:foregroundMark x1="62687" y1="16905" x2="62687" y2="16905"/>
                        <a14:foregroundMark x1="54975" y1="35714" x2="54975" y2="35714"/>
                        <a14:foregroundMark x1="50746" y1="40238" x2="50746" y2="40238"/>
                        <a14:foregroundMark x1="53731" y1="36429" x2="53731" y2="36429"/>
                        <a14:foregroundMark x1="53731" y1="36429" x2="53731" y2="36429"/>
                        <a14:foregroundMark x1="46766" y1="71667" x2="46766" y2="71667"/>
                        <a14:foregroundMark x1="46766" y1="71667" x2="46766" y2="71667"/>
                        <a14:foregroundMark x1="70149" y1="94286" x2="70149" y2="94286"/>
                        <a14:foregroundMark x1="70149" y1="94286" x2="70149" y2="94286"/>
                        <a14:foregroundMark x1="69154" y1="90476" x2="69154" y2="90476"/>
                        <a14:foregroundMark x1="69154" y1="90476" x2="69154" y2="90476"/>
                        <a14:foregroundMark x1="81592" y1="90952" x2="81592" y2="90952"/>
                        <a14:foregroundMark x1="81592" y1="90952" x2="81592" y2="90952"/>
                        <a14:foregroundMark x1="83582" y1="95000" x2="83582" y2="95000"/>
                        <a14:foregroundMark x1="83582" y1="95000" x2="83582" y2="95000"/>
                        <a14:foregroundMark x1="83831" y1="97381" x2="83831" y2="97381"/>
                        <a14:foregroundMark x1="83831" y1="97381" x2="83831" y2="97381"/>
                        <a14:foregroundMark x1="86318" y1="97381" x2="86318" y2="97381"/>
                        <a14:foregroundMark x1="86318" y1="97381" x2="86318" y2="97381"/>
                        <a14:foregroundMark x1="68159" y1="93571" x2="68159" y2="93571"/>
                        <a14:foregroundMark x1="68159" y1="93571" x2="68159" y2="93571"/>
                        <a14:foregroundMark x1="60448" y1="28333" x2="60448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6" y="3028569"/>
            <a:ext cx="3429956" cy="3583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07805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70915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" y="-8878"/>
            <a:ext cx="1734796" cy="1649671"/>
          </a:xfrm>
          <a:prstGeom prst="rect">
            <a:avLst/>
          </a:prstGeom>
        </p:spPr>
      </p:pic>
      <p:sp>
        <p:nvSpPr>
          <p:cNvPr id="10" name="CuadroTexto 9"/>
          <p:cNvSpPr txBox="1"/>
          <p:nvPr userDrawn="1"/>
        </p:nvSpPr>
        <p:spPr>
          <a:xfrm>
            <a:off x="1794617" y="129423"/>
            <a:ext cx="2726108" cy="497429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 dirty="0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E</a:t>
            </a:r>
            <a:r>
              <a:rPr lang="es-CO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specialización</a:t>
            </a:r>
            <a:endParaRPr lang="es-CO" dirty="0">
              <a:solidFill>
                <a:schemeClr val="accent1">
                  <a:lumMod val="40000"/>
                  <a:lumOff val="60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2203391" y="631291"/>
            <a:ext cx="3744000" cy="576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 dirty="0" smtClean="0">
                <a:latin typeface="Adobe Garamond Pro Bold" panose="02020702060506020403" pitchFamily="18" charset="0"/>
              </a:rPr>
              <a:t>En  Ingeniería de Software</a:t>
            </a:r>
            <a:endParaRPr lang="es-CO" dirty="0">
              <a:latin typeface="Adobe Garamond Pro Bold" panose="02020702060506020403" pitchFamily="18" charset="0"/>
            </a:endParaRPr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3238856" y="1207291"/>
            <a:ext cx="88876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" b="100000" l="12687" r="88060">
                        <a14:foregroundMark x1="50498" y1="9762" x2="50498" y2="9762"/>
                        <a14:foregroundMark x1="50746" y1="6190" x2="50746" y2="6190"/>
                        <a14:foregroundMark x1="50746" y1="6190" x2="50746" y2="6190"/>
                        <a14:foregroundMark x1="47761" y1="10714" x2="47761" y2="10714"/>
                        <a14:foregroundMark x1="50746" y1="22857" x2="50746" y2="22857"/>
                        <a14:foregroundMark x1="50746" y1="22857" x2="50746" y2="22857"/>
                        <a14:foregroundMark x1="48010" y1="18095" x2="48010" y2="18095"/>
                        <a14:foregroundMark x1="42040" y1="20238" x2="42040" y2="20238"/>
                        <a14:foregroundMark x1="61940" y1="19048" x2="61940" y2="19048"/>
                        <a14:foregroundMark x1="61443" y1="22619" x2="61443" y2="22619"/>
                        <a14:foregroundMark x1="62687" y1="16905" x2="62687" y2="16905"/>
                        <a14:foregroundMark x1="54975" y1="35714" x2="54975" y2="35714"/>
                        <a14:foregroundMark x1="50746" y1="40238" x2="50746" y2="40238"/>
                        <a14:foregroundMark x1="53731" y1="36429" x2="53731" y2="36429"/>
                        <a14:foregroundMark x1="53731" y1="36429" x2="53731" y2="36429"/>
                        <a14:foregroundMark x1="46766" y1="71667" x2="46766" y2="71667"/>
                        <a14:foregroundMark x1="46766" y1="71667" x2="46766" y2="71667"/>
                        <a14:foregroundMark x1="70149" y1="94286" x2="70149" y2="94286"/>
                        <a14:foregroundMark x1="70149" y1="94286" x2="70149" y2="94286"/>
                        <a14:foregroundMark x1="69154" y1="90476" x2="69154" y2="90476"/>
                        <a14:foregroundMark x1="69154" y1="90476" x2="69154" y2="90476"/>
                        <a14:foregroundMark x1="81592" y1="90952" x2="81592" y2="90952"/>
                        <a14:foregroundMark x1="81592" y1="90952" x2="81592" y2="90952"/>
                        <a14:foregroundMark x1="83582" y1="95000" x2="83582" y2="95000"/>
                        <a14:foregroundMark x1="83582" y1="95000" x2="83582" y2="95000"/>
                        <a14:foregroundMark x1="83831" y1="97381" x2="83831" y2="97381"/>
                        <a14:foregroundMark x1="83831" y1="97381" x2="83831" y2="97381"/>
                        <a14:foregroundMark x1="86318" y1="97381" x2="86318" y2="97381"/>
                        <a14:foregroundMark x1="86318" y1="97381" x2="86318" y2="97381"/>
                        <a14:foregroundMark x1="68159" y1="93571" x2="68159" y2="93571"/>
                        <a14:foregroundMark x1="68159" y1="93571" x2="68159" y2="93571"/>
                        <a14:foregroundMark x1="60448" y1="28333" x2="60448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6" y="3028569"/>
            <a:ext cx="3429956" cy="3583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332546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0" name="Rectángulo 9"/>
          <p:cNvSpPr/>
          <p:nvPr userDrawn="1"/>
        </p:nvSpPr>
        <p:spPr>
          <a:xfrm>
            <a:off x="0" y="0"/>
            <a:ext cx="12192000" cy="170915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" y="-8878"/>
            <a:ext cx="1734796" cy="1649671"/>
          </a:xfrm>
          <a:prstGeom prst="rect">
            <a:avLst/>
          </a:prstGeom>
        </p:spPr>
      </p:pic>
      <p:sp>
        <p:nvSpPr>
          <p:cNvPr id="12" name="CuadroTexto 11"/>
          <p:cNvSpPr txBox="1"/>
          <p:nvPr userDrawn="1"/>
        </p:nvSpPr>
        <p:spPr>
          <a:xfrm>
            <a:off x="1794617" y="129423"/>
            <a:ext cx="2726108" cy="497429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 dirty="0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E</a:t>
            </a:r>
            <a:r>
              <a:rPr lang="es-CO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specialización</a:t>
            </a:r>
            <a:endParaRPr lang="es-CO" dirty="0">
              <a:solidFill>
                <a:schemeClr val="accent1">
                  <a:lumMod val="40000"/>
                  <a:lumOff val="60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3" name="CuadroTexto 12"/>
          <p:cNvSpPr txBox="1"/>
          <p:nvPr userDrawn="1"/>
        </p:nvSpPr>
        <p:spPr>
          <a:xfrm>
            <a:off x="2203391" y="631291"/>
            <a:ext cx="3744000" cy="576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 dirty="0" smtClean="0">
                <a:latin typeface="Adobe Garamond Pro Bold" panose="02020702060506020403" pitchFamily="18" charset="0"/>
              </a:rPr>
              <a:t>En  Ingeniería de Software</a:t>
            </a:r>
            <a:endParaRPr lang="es-CO" dirty="0">
              <a:latin typeface="Adobe Garamond Pro Bold" panose="02020702060506020403" pitchFamily="18" charset="0"/>
            </a:endParaRP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3238856" y="1207291"/>
            <a:ext cx="88876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" b="100000" l="12687" r="88060">
                        <a14:foregroundMark x1="50498" y1="9762" x2="50498" y2="9762"/>
                        <a14:foregroundMark x1="50746" y1="6190" x2="50746" y2="6190"/>
                        <a14:foregroundMark x1="50746" y1="6190" x2="50746" y2="6190"/>
                        <a14:foregroundMark x1="47761" y1="10714" x2="47761" y2="10714"/>
                        <a14:foregroundMark x1="50746" y1="22857" x2="50746" y2="22857"/>
                        <a14:foregroundMark x1="50746" y1="22857" x2="50746" y2="22857"/>
                        <a14:foregroundMark x1="48010" y1="18095" x2="48010" y2="18095"/>
                        <a14:foregroundMark x1="42040" y1="20238" x2="42040" y2="20238"/>
                        <a14:foregroundMark x1="61940" y1="19048" x2="61940" y2="19048"/>
                        <a14:foregroundMark x1="61443" y1="22619" x2="61443" y2="22619"/>
                        <a14:foregroundMark x1="62687" y1="16905" x2="62687" y2="16905"/>
                        <a14:foregroundMark x1="54975" y1="35714" x2="54975" y2="35714"/>
                        <a14:foregroundMark x1="50746" y1="40238" x2="50746" y2="40238"/>
                        <a14:foregroundMark x1="53731" y1="36429" x2="53731" y2="36429"/>
                        <a14:foregroundMark x1="53731" y1="36429" x2="53731" y2="36429"/>
                        <a14:foregroundMark x1="46766" y1="71667" x2="46766" y2="71667"/>
                        <a14:foregroundMark x1="46766" y1="71667" x2="46766" y2="71667"/>
                        <a14:foregroundMark x1="70149" y1="94286" x2="70149" y2="94286"/>
                        <a14:foregroundMark x1="70149" y1="94286" x2="70149" y2="94286"/>
                        <a14:foregroundMark x1="69154" y1="90476" x2="69154" y2="90476"/>
                        <a14:foregroundMark x1="69154" y1="90476" x2="69154" y2="90476"/>
                        <a14:foregroundMark x1="81592" y1="90952" x2="81592" y2="90952"/>
                        <a14:foregroundMark x1="81592" y1="90952" x2="81592" y2="90952"/>
                        <a14:foregroundMark x1="83582" y1="95000" x2="83582" y2="95000"/>
                        <a14:foregroundMark x1="83582" y1="95000" x2="83582" y2="95000"/>
                        <a14:foregroundMark x1="83831" y1="97381" x2="83831" y2="97381"/>
                        <a14:foregroundMark x1="83831" y1="97381" x2="83831" y2="97381"/>
                        <a14:foregroundMark x1="86318" y1="97381" x2="86318" y2="97381"/>
                        <a14:foregroundMark x1="86318" y1="97381" x2="86318" y2="97381"/>
                        <a14:foregroundMark x1="68159" y1="93571" x2="68159" y2="93571"/>
                        <a14:foregroundMark x1="68159" y1="93571" x2="68159" y2="93571"/>
                        <a14:foregroundMark x1="60448" y1="28333" x2="60448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6" y="3028569"/>
            <a:ext cx="3429956" cy="3583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419978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0" y="0"/>
            <a:ext cx="12192000" cy="170915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" y="-8878"/>
            <a:ext cx="1734796" cy="1649671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1794617" y="129423"/>
            <a:ext cx="2726108" cy="497429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 dirty="0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E</a:t>
            </a:r>
            <a:r>
              <a:rPr lang="es-CO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specialización</a:t>
            </a:r>
            <a:endParaRPr lang="es-CO" dirty="0">
              <a:solidFill>
                <a:schemeClr val="accent1">
                  <a:lumMod val="40000"/>
                  <a:lumOff val="60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9" name="CuadroTexto 8"/>
          <p:cNvSpPr txBox="1"/>
          <p:nvPr userDrawn="1"/>
        </p:nvSpPr>
        <p:spPr>
          <a:xfrm>
            <a:off x="2203391" y="631291"/>
            <a:ext cx="3744000" cy="576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 dirty="0" smtClean="0">
                <a:latin typeface="Adobe Garamond Pro Bold" panose="02020702060506020403" pitchFamily="18" charset="0"/>
              </a:rPr>
              <a:t>En  Ingeniería de Software</a:t>
            </a:r>
            <a:endParaRPr lang="es-CO" dirty="0">
              <a:latin typeface="Adobe Garamond Pro Bold" panose="02020702060506020403" pitchFamily="18" charset="0"/>
            </a:endParaRPr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3238856" y="1207291"/>
            <a:ext cx="88876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" b="100000" l="12687" r="88060">
                        <a14:foregroundMark x1="50498" y1="9762" x2="50498" y2="9762"/>
                        <a14:foregroundMark x1="50746" y1="6190" x2="50746" y2="6190"/>
                        <a14:foregroundMark x1="50746" y1="6190" x2="50746" y2="6190"/>
                        <a14:foregroundMark x1="47761" y1="10714" x2="47761" y2="10714"/>
                        <a14:foregroundMark x1="50746" y1="22857" x2="50746" y2="22857"/>
                        <a14:foregroundMark x1="50746" y1="22857" x2="50746" y2="22857"/>
                        <a14:foregroundMark x1="48010" y1="18095" x2="48010" y2="18095"/>
                        <a14:foregroundMark x1="42040" y1="20238" x2="42040" y2="20238"/>
                        <a14:foregroundMark x1="61940" y1="19048" x2="61940" y2="19048"/>
                        <a14:foregroundMark x1="61443" y1="22619" x2="61443" y2="22619"/>
                        <a14:foregroundMark x1="62687" y1="16905" x2="62687" y2="16905"/>
                        <a14:foregroundMark x1="54975" y1="35714" x2="54975" y2="35714"/>
                        <a14:foregroundMark x1="50746" y1="40238" x2="50746" y2="40238"/>
                        <a14:foregroundMark x1="53731" y1="36429" x2="53731" y2="36429"/>
                        <a14:foregroundMark x1="53731" y1="36429" x2="53731" y2="36429"/>
                        <a14:foregroundMark x1="46766" y1="71667" x2="46766" y2="71667"/>
                        <a14:foregroundMark x1="46766" y1="71667" x2="46766" y2="71667"/>
                        <a14:foregroundMark x1="70149" y1="94286" x2="70149" y2="94286"/>
                        <a14:foregroundMark x1="70149" y1="94286" x2="70149" y2="94286"/>
                        <a14:foregroundMark x1="69154" y1="90476" x2="69154" y2="90476"/>
                        <a14:foregroundMark x1="69154" y1="90476" x2="69154" y2="90476"/>
                        <a14:foregroundMark x1="81592" y1="90952" x2="81592" y2="90952"/>
                        <a14:foregroundMark x1="81592" y1="90952" x2="81592" y2="90952"/>
                        <a14:foregroundMark x1="83582" y1="95000" x2="83582" y2="95000"/>
                        <a14:foregroundMark x1="83582" y1="95000" x2="83582" y2="95000"/>
                        <a14:foregroundMark x1="83831" y1="97381" x2="83831" y2="97381"/>
                        <a14:foregroundMark x1="83831" y1="97381" x2="83831" y2="97381"/>
                        <a14:foregroundMark x1="86318" y1="97381" x2="86318" y2="97381"/>
                        <a14:foregroundMark x1="86318" y1="97381" x2="86318" y2="97381"/>
                        <a14:foregroundMark x1="68159" y1="93571" x2="68159" y2="93571"/>
                        <a14:foregroundMark x1="68159" y1="93571" x2="68159" y2="93571"/>
                        <a14:foregroundMark x1="60448" y1="28333" x2="60448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6" y="3028569"/>
            <a:ext cx="3429956" cy="3583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58166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0" y="0"/>
            <a:ext cx="12192000" cy="170915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" y="-8878"/>
            <a:ext cx="1734796" cy="1649671"/>
          </a:xfrm>
          <a:prstGeom prst="rect">
            <a:avLst/>
          </a:prstGeom>
        </p:spPr>
      </p:pic>
      <p:sp>
        <p:nvSpPr>
          <p:cNvPr id="7" name="CuadroTexto 6"/>
          <p:cNvSpPr txBox="1"/>
          <p:nvPr userDrawn="1"/>
        </p:nvSpPr>
        <p:spPr>
          <a:xfrm>
            <a:off x="1794617" y="129423"/>
            <a:ext cx="2726108" cy="497429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 dirty="0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E</a:t>
            </a:r>
            <a:r>
              <a:rPr lang="es-CO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specialización</a:t>
            </a:r>
            <a:endParaRPr lang="es-CO" dirty="0">
              <a:solidFill>
                <a:schemeClr val="accent1">
                  <a:lumMod val="40000"/>
                  <a:lumOff val="60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8" name="CuadroTexto 7"/>
          <p:cNvSpPr txBox="1"/>
          <p:nvPr userDrawn="1"/>
        </p:nvSpPr>
        <p:spPr>
          <a:xfrm>
            <a:off x="2203391" y="631291"/>
            <a:ext cx="3744000" cy="576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 dirty="0" smtClean="0">
                <a:latin typeface="Adobe Garamond Pro Bold" panose="02020702060506020403" pitchFamily="18" charset="0"/>
              </a:rPr>
              <a:t>En  Ingeniería de Software</a:t>
            </a:r>
            <a:endParaRPr lang="es-CO" dirty="0">
              <a:latin typeface="Adobe Garamond Pro Bold" panose="02020702060506020403" pitchFamily="18" charset="0"/>
            </a:endParaRPr>
          </a:p>
        </p:txBody>
      </p:sp>
      <p:cxnSp>
        <p:nvCxnSpPr>
          <p:cNvPr id="9" name="Conector recto 8"/>
          <p:cNvCxnSpPr/>
          <p:nvPr userDrawn="1"/>
        </p:nvCxnSpPr>
        <p:spPr>
          <a:xfrm>
            <a:off x="3238856" y="1207291"/>
            <a:ext cx="88876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" b="100000" l="12687" r="88060">
                        <a14:foregroundMark x1="50498" y1="9762" x2="50498" y2="9762"/>
                        <a14:foregroundMark x1="50746" y1="6190" x2="50746" y2="6190"/>
                        <a14:foregroundMark x1="50746" y1="6190" x2="50746" y2="6190"/>
                        <a14:foregroundMark x1="47761" y1="10714" x2="47761" y2="10714"/>
                        <a14:foregroundMark x1="50746" y1="22857" x2="50746" y2="22857"/>
                        <a14:foregroundMark x1="50746" y1="22857" x2="50746" y2="22857"/>
                        <a14:foregroundMark x1="48010" y1="18095" x2="48010" y2="18095"/>
                        <a14:foregroundMark x1="42040" y1="20238" x2="42040" y2="20238"/>
                        <a14:foregroundMark x1="61940" y1="19048" x2="61940" y2="19048"/>
                        <a14:foregroundMark x1="61443" y1="22619" x2="61443" y2="22619"/>
                        <a14:foregroundMark x1="62687" y1="16905" x2="62687" y2="16905"/>
                        <a14:foregroundMark x1="54975" y1="35714" x2="54975" y2="35714"/>
                        <a14:foregroundMark x1="50746" y1="40238" x2="50746" y2="40238"/>
                        <a14:foregroundMark x1="53731" y1="36429" x2="53731" y2="36429"/>
                        <a14:foregroundMark x1="53731" y1="36429" x2="53731" y2="36429"/>
                        <a14:foregroundMark x1="46766" y1="71667" x2="46766" y2="71667"/>
                        <a14:foregroundMark x1="46766" y1="71667" x2="46766" y2="71667"/>
                        <a14:foregroundMark x1="70149" y1="94286" x2="70149" y2="94286"/>
                        <a14:foregroundMark x1="70149" y1="94286" x2="70149" y2="94286"/>
                        <a14:foregroundMark x1="69154" y1="90476" x2="69154" y2="90476"/>
                        <a14:foregroundMark x1="69154" y1="90476" x2="69154" y2="90476"/>
                        <a14:foregroundMark x1="81592" y1="90952" x2="81592" y2="90952"/>
                        <a14:foregroundMark x1="81592" y1="90952" x2="81592" y2="90952"/>
                        <a14:foregroundMark x1="83582" y1="95000" x2="83582" y2="95000"/>
                        <a14:foregroundMark x1="83582" y1="95000" x2="83582" y2="95000"/>
                        <a14:foregroundMark x1="83831" y1="97381" x2="83831" y2="97381"/>
                        <a14:foregroundMark x1="83831" y1="97381" x2="83831" y2="97381"/>
                        <a14:foregroundMark x1="86318" y1="97381" x2="86318" y2="97381"/>
                        <a14:foregroundMark x1="86318" y1="97381" x2="86318" y2="97381"/>
                        <a14:foregroundMark x1="68159" y1="93571" x2="68159" y2="93571"/>
                        <a14:foregroundMark x1="68159" y1="93571" x2="68159" y2="93571"/>
                        <a14:foregroundMark x1="60448" y1="28333" x2="60448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6" y="3028569"/>
            <a:ext cx="3429956" cy="3583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55518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70915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" y="-8878"/>
            <a:ext cx="1734796" cy="1649671"/>
          </a:xfrm>
          <a:prstGeom prst="rect">
            <a:avLst/>
          </a:prstGeom>
        </p:spPr>
      </p:pic>
      <p:sp>
        <p:nvSpPr>
          <p:cNvPr id="10" name="CuadroTexto 9"/>
          <p:cNvSpPr txBox="1"/>
          <p:nvPr userDrawn="1"/>
        </p:nvSpPr>
        <p:spPr>
          <a:xfrm>
            <a:off x="1794617" y="129423"/>
            <a:ext cx="2726108" cy="497429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 dirty="0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E</a:t>
            </a:r>
            <a:r>
              <a:rPr lang="es-CO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specialización</a:t>
            </a:r>
            <a:endParaRPr lang="es-CO" dirty="0">
              <a:solidFill>
                <a:schemeClr val="accent1">
                  <a:lumMod val="40000"/>
                  <a:lumOff val="60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2203391" y="631291"/>
            <a:ext cx="3744000" cy="576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 dirty="0" smtClean="0">
                <a:latin typeface="Adobe Garamond Pro Bold" panose="02020702060506020403" pitchFamily="18" charset="0"/>
              </a:rPr>
              <a:t>En  Ingeniería de Software</a:t>
            </a:r>
            <a:endParaRPr lang="es-CO" dirty="0">
              <a:latin typeface="Adobe Garamond Pro Bold" panose="02020702060506020403" pitchFamily="18" charset="0"/>
            </a:endParaRPr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3238856" y="1207291"/>
            <a:ext cx="88876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" b="100000" l="12687" r="88060">
                        <a14:foregroundMark x1="50498" y1="9762" x2="50498" y2="9762"/>
                        <a14:foregroundMark x1="50746" y1="6190" x2="50746" y2="6190"/>
                        <a14:foregroundMark x1="50746" y1="6190" x2="50746" y2="6190"/>
                        <a14:foregroundMark x1="47761" y1="10714" x2="47761" y2="10714"/>
                        <a14:foregroundMark x1="50746" y1="22857" x2="50746" y2="22857"/>
                        <a14:foregroundMark x1="50746" y1="22857" x2="50746" y2="22857"/>
                        <a14:foregroundMark x1="48010" y1="18095" x2="48010" y2="18095"/>
                        <a14:foregroundMark x1="42040" y1="20238" x2="42040" y2="20238"/>
                        <a14:foregroundMark x1="61940" y1="19048" x2="61940" y2="19048"/>
                        <a14:foregroundMark x1="61443" y1="22619" x2="61443" y2="22619"/>
                        <a14:foregroundMark x1="62687" y1="16905" x2="62687" y2="16905"/>
                        <a14:foregroundMark x1="54975" y1="35714" x2="54975" y2="35714"/>
                        <a14:foregroundMark x1="50746" y1="40238" x2="50746" y2="40238"/>
                        <a14:foregroundMark x1="53731" y1="36429" x2="53731" y2="36429"/>
                        <a14:foregroundMark x1="53731" y1="36429" x2="53731" y2="36429"/>
                        <a14:foregroundMark x1="46766" y1="71667" x2="46766" y2="71667"/>
                        <a14:foregroundMark x1="46766" y1="71667" x2="46766" y2="71667"/>
                        <a14:foregroundMark x1="70149" y1="94286" x2="70149" y2="94286"/>
                        <a14:foregroundMark x1="70149" y1="94286" x2="70149" y2="94286"/>
                        <a14:foregroundMark x1="69154" y1="90476" x2="69154" y2="90476"/>
                        <a14:foregroundMark x1="69154" y1="90476" x2="69154" y2="90476"/>
                        <a14:foregroundMark x1="81592" y1="90952" x2="81592" y2="90952"/>
                        <a14:foregroundMark x1="81592" y1="90952" x2="81592" y2="90952"/>
                        <a14:foregroundMark x1="83582" y1="95000" x2="83582" y2="95000"/>
                        <a14:foregroundMark x1="83582" y1="95000" x2="83582" y2="95000"/>
                        <a14:foregroundMark x1="83831" y1="97381" x2="83831" y2="97381"/>
                        <a14:foregroundMark x1="83831" y1="97381" x2="83831" y2="97381"/>
                        <a14:foregroundMark x1="86318" y1="97381" x2="86318" y2="97381"/>
                        <a14:foregroundMark x1="86318" y1="97381" x2="86318" y2="97381"/>
                        <a14:foregroundMark x1="68159" y1="93571" x2="68159" y2="93571"/>
                        <a14:foregroundMark x1="68159" y1="93571" x2="68159" y2="93571"/>
                        <a14:foregroundMark x1="60448" y1="28333" x2="60448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6" y="3028569"/>
            <a:ext cx="3429956" cy="3583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329131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70915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" y="-8878"/>
            <a:ext cx="1734796" cy="1649671"/>
          </a:xfrm>
          <a:prstGeom prst="rect">
            <a:avLst/>
          </a:prstGeom>
        </p:spPr>
      </p:pic>
      <p:sp>
        <p:nvSpPr>
          <p:cNvPr id="10" name="CuadroTexto 9"/>
          <p:cNvSpPr txBox="1"/>
          <p:nvPr userDrawn="1"/>
        </p:nvSpPr>
        <p:spPr>
          <a:xfrm>
            <a:off x="1794617" y="129423"/>
            <a:ext cx="2726108" cy="497429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 dirty="0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E</a:t>
            </a:r>
            <a:r>
              <a:rPr lang="es-CO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specialización</a:t>
            </a:r>
            <a:endParaRPr lang="es-CO" dirty="0">
              <a:solidFill>
                <a:schemeClr val="accent1">
                  <a:lumMod val="40000"/>
                  <a:lumOff val="60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2203391" y="631291"/>
            <a:ext cx="3744000" cy="576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 dirty="0" smtClean="0">
                <a:latin typeface="Adobe Garamond Pro Bold" panose="02020702060506020403" pitchFamily="18" charset="0"/>
              </a:rPr>
              <a:t>En  Ingeniería de Software</a:t>
            </a:r>
            <a:endParaRPr lang="es-CO" dirty="0">
              <a:latin typeface="Adobe Garamond Pro Bold" panose="02020702060506020403" pitchFamily="18" charset="0"/>
            </a:endParaRPr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3238856" y="1207291"/>
            <a:ext cx="88876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" b="100000" l="12687" r="88060">
                        <a14:foregroundMark x1="50498" y1="9762" x2="50498" y2="9762"/>
                        <a14:foregroundMark x1="50746" y1="6190" x2="50746" y2="6190"/>
                        <a14:foregroundMark x1="50746" y1="6190" x2="50746" y2="6190"/>
                        <a14:foregroundMark x1="47761" y1="10714" x2="47761" y2="10714"/>
                        <a14:foregroundMark x1="50746" y1="22857" x2="50746" y2="22857"/>
                        <a14:foregroundMark x1="50746" y1="22857" x2="50746" y2="22857"/>
                        <a14:foregroundMark x1="48010" y1="18095" x2="48010" y2="18095"/>
                        <a14:foregroundMark x1="42040" y1="20238" x2="42040" y2="20238"/>
                        <a14:foregroundMark x1="61940" y1="19048" x2="61940" y2="19048"/>
                        <a14:foregroundMark x1="61443" y1="22619" x2="61443" y2="22619"/>
                        <a14:foregroundMark x1="62687" y1="16905" x2="62687" y2="16905"/>
                        <a14:foregroundMark x1="54975" y1="35714" x2="54975" y2="35714"/>
                        <a14:foregroundMark x1="50746" y1="40238" x2="50746" y2="40238"/>
                        <a14:foregroundMark x1="53731" y1="36429" x2="53731" y2="36429"/>
                        <a14:foregroundMark x1="53731" y1="36429" x2="53731" y2="36429"/>
                        <a14:foregroundMark x1="46766" y1="71667" x2="46766" y2="71667"/>
                        <a14:foregroundMark x1="46766" y1="71667" x2="46766" y2="71667"/>
                        <a14:foregroundMark x1="70149" y1="94286" x2="70149" y2="94286"/>
                        <a14:foregroundMark x1="70149" y1="94286" x2="70149" y2="94286"/>
                        <a14:foregroundMark x1="69154" y1="90476" x2="69154" y2="90476"/>
                        <a14:foregroundMark x1="69154" y1="90476" x2="69154" y2="90476"/>
                        <a14:foregroundMark x1="81592" y1="90952" x2="81592" y2="90952"/>
                        <a14:foregroundMark x1="81592" y1="90952" x2="81592" y2="90952"/>
                        <a14:foregroundMark x1="83582" y1="95000" x2="83582" y2="95000"/>
                        <a14:foregroundMark x1="83582" y1="95000" x2="83582" y2="95000"/>
                        <a14:foregroundMark x1="83831" y1="97381" x2="83831" y2="97381"/>
                        <a14:foregroundMark x1="83831" y1="97381" x2="83831" y2="97381"/>
                        <a14:foregroundMark x1="86318" y1="97381" x2="86318" y2="97381"/>
                        <a14:foregroundMark x1="86318" y1="97381" x2="86318" y2="97381"/>
                        <a14:foregroundMark x1="68159" y1="93571" x2="68159" y2="93571"/>
                        <a14:foregroundMark x1="68159" y1="93571" x2="68159" y2="93571"/>
                        <a14:foregroundMark x1="60448" y1="28333" x2="60448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6" y="3028569"/>
            <a:ext cx="3429956" cy="3583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6067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12192000" cy="170915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" y="-8878"/>
            <a:ext cx="1734796" cy="1649671"/>
          </a:xfrm>
          <a:prstGeom prst="rect">
            <a:avLst/>
          </a:prstGeom>
        </p:spPr>
      </p:pic>
      <p:sp>
        <p:nvSpPr>
          <p:cNvPr id="9" name="CuadroTexto 8"/>
          <p:cNvSpPr txBox="1"/>
          <p:nvPr userDrawn="1"/>
        </p:nvSpPr>
        <p:spPr>
          <a:xfrm>
            <a:off x="1794617" y="129423"/>
            <a:ext cx="2726108" cy="497429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 dirty="0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E</a:t>
            </a:r>
            <a:r>
              <a:rPr lang="es-CO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specialización</a:t>
            </a:r>
            <a:endParaRPr lang="es-CO" dirty="0">
              <a:solidFill>
                <a:schemeClr val="accent1">
                  <a:lumMod val="40000"/>
                  <a:lumOff val="60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2203391" y="631291"/>
            <a:ext cx="3744000" cy="576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 dirty="0" smtClean="0">
                <a:latin typeface="Adobe Garamond Pro Bold" panose="02020702060506020403" pitchFamily="18" charset="0"/>
              </a:rPr>
              <a:t>En  Ingeniería de Software</a:t>
            </a:r>
            <a:endParaRPr lang="es-CO" dirty="0">
              <a:latin typeface="Adobe Garamond Pro Bold" panose="02020702060506020403" pitchFamily="18" charset="0"/>
            </a:endParaRPr>
          </a:p>
        </p:txBody>
      </p:sp>
      <p:cxnSp>
        <p:nvCxnSpPr>
          <p:cNvPr id="11" name="Conector recto 10"/>
          <p:cNvCxnSpPr/>
          <p:nvPr userDrawn="1"/>
        </p:nvCxnSpPr>
        <p:spPr>
          <a:xfrm>
            <a:off x="3238856" y="1207291"/>
            <a:ext cx="88876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38" b="100000" l="12687" r="88060">
                        <a14:foregroundMark x1="50498" y1="9762" x2="50498" y2="9762"/>
                        <a14:foregroundMark x1="50746" y1="6190" x2="50746" y2="6190"/>
                        <a14:foregroundMark x1="50746" y1="6190" x2="50746" y2="6190"/>
                        <a14:foregroundMark x1="47761" y1="10714" x2="47761" y2="10714"/>
                        <a14:foregroundMark x1="50746" y1="22857" x2="50746" y2="22857"/>
                        <a14:foregroundMark x1="50746" y1="22857" x2="50746" y2="22857"/>
                        <a14:foregroundMark x1="48010" y1="18095" x2="48010" y2="18095"/>
                        <a14:foregroundMark x1="42040" y1="20238" x2="42040" y2="20238"/>
                        <a14:foregroundMark x1="61940" y1="19048" x2="61940" y2="19048"/>
                        <a14:foregroundMark x1="61443" y1="22619" x2="61443" y2="22619"/>
                        <a14:foregroundMark x1="62687" y1="16905" x2="62687" y2="16905"/>
                        <a14:foregroundMark x1="54975" y1="35714" x2="54975" y2="35714"/>
                        <a14:foregroundMark x1="50746" y1="40238" x2="50746" y2="40238"/>
                        <a14:foregroundMark x1="53731" y1="36429" x2="53731" y2="36429"/>
                        <a14:foregroundMark x1="53731" y1="36429" x2="53731" y2="36429"/>
                        <a14:foregroundMark x1="46766" y1="71667" x2="46766" y2="71667"/>
                        <a14:foregroundMark x1="46766" y1="71667" x2="46766" y2="71667"/>
                        <a14:foregroundMark x1="70149" y1="94286" x2="70149" y2="94286"/>
                        <a14:foregroundMark x1="70149" y1="94286" x2="70149" y2="94286"/>
                        <a14:foregroundMark x1="69154" y1="90476" x2="69154" y2="90476"/>
                        <a14:foregroundMark x1="69154" y1="90476" x2="69154" y2="90476"/>
                        <a14:foregroundMark x1="81592" y1="90952" x2="81592" y2="90952"/>
                        <a14:foregroundMark x1="81592" y1="90952" x2="81592" y2="90952"/>
                        <a14:foregroundMark x1="83582" y1="95000" x2="83582" y2="95000"/>
                        <a14:foregroundMark x1="83582" y1="95000" x2="83582" y2="95000"/>
                        <a14:foregroundMark x1="83831" y1="97381" x2="83831" y2="97381"/>
                        <a14:foregroundMark x1="83831" y1="97381" x2="83831" y2="97381"/>
                        <a14:foregroundMark x1="86318" y1="97381" x2="86318" y2="97381"/>
                        <a14:foregroundMark x1="86318" y1="97381" x2="86318" y2="97381"/>
                        <a14:foregroundMark x1="68159" y1="93571" x2="68159" y2="93571"/>
                        <a14:foregroundMark x1="68159" y1="93571" x2="68159" y2="93571"/>
                        <a14:foregroundMark x1="60448" y1="28333" x2="60448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6" y="3028569"/>
            <a:ext cx="3429956" cy="3583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04936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222049" y="4134013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PRESENTA     :</a:t>
            </a:r>
          </a:p>
          <a:p>
            <a:pPr marL="0" indent="0">
              <a:buNone/>
            </a:pP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DIRECTOR(A):</a:t>
            </a:r>
          </a:p>
          <a:p>
            <a:pPr marL="0" indent="0">
              <a:buNone/>
            </a:pP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REVISOR(A)   :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26393" y="2016807"/>
            <a:ext cx="1013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 smtClean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TITULO DEL PROYECTO</a:t>
            </a:r>
            <a:endParaRPr lang="es-CO" sz="4000" dirty="0">
              <a:solidFill>
                <a:srgbClr val="002060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89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 txBox="1">
            <a:spLocks/>
          </p:cNvSpPr>
          <p:nvPr/>
        </p:nvSpPr>
        <p:spPr>
          <a:xfrm>
            <a:off x="726393" y="351017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CONCLUSIONES</a:t>
            </a:r>
            <a:endParaRPr lang="es-CO" dirty="0">
              <a:solidFill>
                <a:schemeClr val="accent5">
                  <a:lumMod val="75000"/>
                </a:schemeClr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26393" y="2016807"/>
            <a:ext cx="1013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4000" dirty="0" smtClean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CIERRE DE LA INVESTIGACIÓN</a:t>
            </a:r>
            <a:endParaRPr lang="es-CO" sz="4000" dirty="0">
              <a:solidFill>
                <a:srgbClr val="002060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3939611" y="2606467"/>
            <a:ext cx="6802453" cy="542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3912545" y="2681953"/>
            <a:ext cx="6802453" cy="542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9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 txBox="1">
            <a:spLocks/>
          </p:cNvSpPr>
          <p:nvPr/>
        </p:nvSpPr>
        <p:spPr>
          <a:xfrm>
            <a:off x="726393" y="351017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APORTES ORIGINALES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26393" y="2016807"/>
            <a:ext cx="1013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4000" dirty="0" smtClean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CIERRE DE LA INVESTIGACIÓN</a:t>
            </a:r>
            <a:endParaRPr lang="es-CO" sz="4000" dirty="0">
              <a:solidFill>
                <a:srgbClr val="002060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3939611" y="2606467"/>
            <a:ext cx="6802453" cy="542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3912545" y="2681953"/>
            <a:ext cx="6802453" cy="542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40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 txBox="1">
            <a:spLocks/>
          </p:cNvSpPr>
          <p:nvPr/>
        </p:nvSpPr>
        <p:spPr>
          <a:xfrm>
            <a:off x="726393" y="351017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TRABAJOS FUTUROS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26393" y="2016807"/>
            <a:ext cx="1013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4000" dirty="0" smtClean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CIERRE DE LA INVESTIGACIÓN</a:t>
            </a:r>
            <a:endParaRPr lang="es-CO" sz="4000" dirty="0">
              <a:solidFill>
                <a:srgbClr val="002060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3939611" y="2606467"/>
            <a:ext cx="6802453" cy="542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3912545" y="2681953"/>
            <a:ext cx="6802453" cy="542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0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 txBox="1">
            <a:spLocks/>
          </p:cNvSpPr>
          <p:nvPr/>
        </p:nvSpPr>
        <p:spPr>
          <a:xfrm>
            <a:off x="726393" y="351017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26393" y="2016807"/>
            <a:ext cx="1013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4000" dirty="0" smtClean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BIBLIOGRAFÍA</a:t>
            </a:r>
            <a:endParaRPr lang="es-CO" sz="4000" dirty="0">
              <a:solidFill>
                <a:srgbClr val="002060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407797" y="2592729"/>
            <a:ext cx="3334270" cy="0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398147" y="2664104"/>
            <a:ext cx="3334270" cy="0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222049" y="4134013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PRESENTA     :</a:t>
            </a:r>
          </a:p>
          <a:p>
            <a:pPr marL="0" indent="0">
              <a:buNone/>
            </a:pP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DIRECTOR(A):</a:t>
            </a:r>
          </a:p>
          <a:p>
            <a:pPr marL="0" indent="0">
              <a:buNone/>
            </a:pP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REVISOR(A)   :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26393" y="2016807"/>
            <a:ext cx="1013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 smtClean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TITULO DEL PROYECTO</a:t>
            </a:r>
            <a:endParaRPr lang="es-CO" sz="4000" dirty="0">
              <a:solidFill>
                <a:srgbClr val="002060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54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 txBox="1">
            <a:spLocks/>
          </p:cNvSpPr>
          <p:nvPr/>
        </p:nvSpPr>
        <p:spPr>
          <a:xfrm>
            <a:off x="726393" y="351017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PLANTEAMIENTO DEL PROBLEMA </a:t>
            </a:r>
            <a:endParaRPr lang="es-CO" dirty="0">
              <a:solidFill>
                <a:schemeClr val="accent5">
                  <a:lumMod val="75000"/>
                </a:schemeClr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26393" y="2016807"/>
            <a:ext cx="1013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4000" dirty="0" smtClean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ESTUDIO DEL PROBLEMA</a:t>
            </a:r>
            <a:endParaRPr lang="es-CO" sz="4000" dirty="0">
              <a:solidFill>
                <a:srgbClr val="002060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4948015" y="2572284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4948014" y="2641740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7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 txBox="1">
            <a:spLocks/>
          </p:cNvSpPr>
          <p:nvPr/>
        </p:nvSpPr>
        <p:spPr>
          <a:xfrm>
            <a:off x="726393" y="351017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FORMULACIÓN</a:t>
            </a:r>
            <a:endParaRPr lang="es-CO" dirty="0">
              <a:solidFill>
                <a:schemeClr val="accent5">
                  <a:lumMod val="75000"/>
                </a:schemeClr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26393" y="2016807"/>
            <a:ext cx="1013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4000" dirty="0" smtClean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ESTUDIO DEL PROBLEMA</a:t>
            </a:r>
            <a:endParaRPr lang="es-CO" sz="4000" dirty="0">
              <a:solidFill>
                <a:srgbClr val="002060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4948015" y="2572284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4948014" y="2641740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2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 txBox="1">
            <a:spLocks/>
          </p:cNvSpPr>
          <p:nvPr/>
        </p:nvSpPr>
        <p:spPr>
          <a:xfrm>
            <a:off x="726393" y="351017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dirty="0">
              <a:solidFill>
                <a:schemeClr val="accent5">
                  <a:lumMod val="75000"/>
                </a:schemeClr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26393" y="2016807"/>
            <a:ext cx="1013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4000" dirty="0" smtClean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HIPÓTESIS</a:t>
            </a:r>
            <a:endParaRPr lang="es-CO" sz="4000" dirty="0">
              <a:solidFill>
                <a:srgbClr val="002060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8275899" y="2572285"/>
            <a:ext cx="2466165" cy="21824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8252749" y="2641741"/>
            <a:ext cx="2489314" cy="22029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 txBox="1">
            <a:spLocks/>
          </p:cNvSpPr>
          <p:nvPr/>
        </p:nvSpPr>
        <p:spPr>
          <a:xfrm>
            <a:off x="726393" y="351017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OBJETIVO GENERAL</a:t>
            </a:r>
            <a:endParaRPr lang="es-CO" dirty="0">
              <a:solidFill>
                <a:schemeClr val="accent5">
                  <a:lumMod val="75000"/>
                </a:schemeClr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26393" y="2016807"/>
            <a:ext cx="1013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4000" dirty="0" smtClean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OBJETIVOS</a:t>
            </a:r>
            <a:endParaRPr lang="es-CO" sz="4000" dirty="0">
              <a:solidFill>
                <a:srgbClr val="002060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8252749" y="2572285"/>
            <a:ext cx="2489315" cy="11016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8252749" y="2642959"/>
            <a:ext cx="2489315" cy="22076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1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 txBox="1">
            <a:spLocks/>
          </p:cNvSpPr>
          <p:nvPr/>
        </p:nvSpPr>
        <p:spPr>
          <a:xfrm>
            <a:off x="726393" y="351017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OBJETIVOS ESPECÍFICOS</a:t>
            </a:r>
            <a:endParaRPr lang="es-CO" dirty="0">
              <a:solidFill>
                <a:schemeClr val="accent5">
                  <a:lumMod val="75000"/>
                </a:schemeClr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26393" y="2016807"/>
            <a:ext cx="1013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4000" dirty="0" smtClean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OBJETIVOS</a:t>
            </a:r>
            <a:endParaRPr lang="es-CO" sz="4000" dirty="0">
              <a:solidFill>
                <a:srgbClr val="002060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8252749" y="2572285"/>
            <a:ext cx="2489315" cy="11016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8252749" y="2642959"/>
            <a:ext cx="2489315" cy="22076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9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 txBox="1">
            <a:spLocks/>
          </p:cNvSpPr>
          <p:nvPr/>
        </p:nvSpPr>
        <p:spPr>
          <a:xfrm>
            <a:off x="726392" y="3510170"/>
            <a:ext cx="10015671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CONTEXTUALIZACIÓN COGNITIVA </a:t>
            </a:r>
            <a:r>
              <a:rPr lang="es-CO" dirty="0" smtClean="0">
                <a:solidFill>
                  <a:schemeClr val="bg1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(síntesis del marco teórico 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</a:t>
            </a:r>
            <a:r>
              <a:rPr lang="es-CO" dirty="0" smtClean="0">
                <a:solidFill>
                  <a:schemeClr val="bg1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                                                                     y marco conceptual)</a:t>
            </a:r>
            <a:endParaRPr lang="es-CO" dirty="0">
              <a:solidFill>
                <a:schemeClr val="accent5">
                  <a:lumMod val="75000"/>
                </a:schemeClr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26393" y="2016807"/>
            <a:ext cx="1013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4000" dirty="0" smtClean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DESARROLLO</a:t>
            </a:r>
            <a:endParaRPr lang="es-CO" sz="4000" dirty="0">
              <a:solidFill>
                <a:srgbClr val="002060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685590" y="2607009"/>
            <a:ext cx="3056474" cy="13526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7685590" y="2677683"/>
            <a:ext cx="3056475" cy="47010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4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 txBox="1">
            <a:spLocks/>
          </p:cNvSpPr>
          <p:nvPr/>
        </p:nvSpPr>
        <p:spPr>
          <a:xfrm>
            <a:off x="726393" y="351017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RESULTADOS OBTENIDOS</a:t>
            </a:r>
            <a:endParaRPr lang="es-CO" dirty="0">
              <a:solidFill>
                <a:schemeClr val="accent5">
                  <a:lumMod val="75000"/>
                </a:schemeClr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26393" y="2016807"/>
            <a:ext cx="1013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4000" dirty="0" smtClean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DESARROLLO</a:t>
            </a:r>
            <a:endParaRPr lang="es-CO" sz="4000" dirty="0">
              <a:solidFill>
                <a:srgbClr val="002060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685590" y="2607009"/>
            <a:ext cx="3056474" cy="13526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7685590" y="2677683"/>
            <a:ext cx="3056475" cy="47010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 txBox="1">
            <a:spLocks/>
          </p:cNvSpPr>
          <p:nvPr/>
        </p:nvSpPr>
        <p:spPr>
          <a:xfrm>
            <a:off x="900012" y="3510170"/>
            <a:ext cx="10547349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DISCUSIÓN </a:t>
            </a:r>
            <a:r>
              <a:rPr lang="es-CO" dirty="0" smtClean="0">
                <a:solidFill>
                  <a:schemeClr val="bg1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(hechos e hitos importantes, una cronología de lo 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</a:t>
            </a:r>
            <a:r>
              <a:rPr lang="es-CO" dirty="0" smtClean="0">
                <a:solidFill>
                  <a:schemeClr val="bg1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                        que hizo)</a:t>
            </a:r>
            <a:endParaRPr lang="es-CO" dirty="0" smtClean="0">
              <a:solidFill>
                <a:schemeClr val="accent5">
                  <a:lumMod val="75000"/>
                </a:schemeClr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  <a:p>
            <a:pPr marL="0" indent="0">
              <a:buNone/>
            </a:pPr>
            <a:endParaRPr lang="es-CO" dirty="0">
              <a:solidFill>
                <a:schemeClr val="accent5">
                  <a:lumMod val="75000"/>
                </a:schemeClr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26393" y="2016807"/>
            <a:ext cx="1013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4000" dirty="0" smtClean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DESARROLLO</a:t>
            </a:r>
            <a:endParaRPr lang="es-CO" sz="4000" dirty="0">
              <a:solidFill>
                <a:srgbClr val="002060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685590" y="2607009"/>
            <a:ext cx="3056474" cy="13526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7685590" y="2677683"/>
            <a:ext cx="3056475" cy="47010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88</Words>
  <Application>Microsoft Office PowerPoint</Application>
  <PresentationFormat>Personalizado</PresentationFormat>
  <Paragraphs>33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Lilian B</dc:creator>
  <cp:lastModifiedBy>df</cp:lastModifiedBy>
  <cp:revision>9</cp:revision>
  <dcterms:created xsi:type="dcterms:W3CDTF">2018-11-04T22:48:23Z</dcterms:created>
  <dcterms:modified xsi:type="dcterms:W3CDTF">2018-11-06T15:40:33Z</dcterms:modified>
</cp:coreProperties>
</file>