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6" r:id="rId3"/>
    <p:sldId id="267" r:id="rId4"/>
    <p:sldId id="264" r:id="rId5"/>
    <p:sldId id="265" r:id="rId6"/>
    <p:sldId id="261" r:id="rId7"/>
    <p:sldId id="263"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04660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78502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304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1751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29448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5662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92791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15110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40693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9853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66679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A37A-36C1-43D9-8BB8-038E577D9CFC}" type="slidenum">
              <a:rPr lang="es-CO" smtClean="0"/>
              <a:t>‹Nº›</a:t>
            </a:fld>
            <a:endParaRPr lang="es-CO" dirty="0"/>
          </a:p>
        </p:txBody>
      </p:sp>
    </p:spTree>
    <p:extLst>
      <p:ext uri="{BB962C8B-B14F-4D97-AF65-F5344CB8AC3E}">
        <p14:creationId xmlns:p14="http://schemas.microsoft.com/office/powerpoint/2010/main" val="428559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13B4A9-1C7C-4729-A016-AB42D39794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Una persona con un traje de color negro&#10;&#10;Descripción generada automáticamente">
            <a:extLst>
              <a:ext uri="{FF2B5EF4-FFF2-40B4-BE49-F238E27FC236}">
                <a16:creationId xmlns="" xmlns:a16="http://schemas.microsoft.com/office/drawing/2014/main" id="{A8C7C0AC-D19F-4D96-9F41-40054017DC12}"/>
              </a:ext>
            </a:extLst>
          </p:cNvPr>
          <p:cNvPicPr>
            <a:picLocks noChangeAspect="1"/>
          </p:cNvPicPr>
          <p:nvPr/>
        </p:nvPicPr>
        <p:blipFill rotWithShape="1">
          <a:blip r:embed="rId2">
            <a:extLst>
              <a:ext uri="{28A0092B-C50C-407E-A947-70E740481C1C}">
                <a14:useLocalDpi xmlns:a14="http://schemas.microsoft.com/office/drawing/2010/main" val="0"/>
              </a:ext>
            </a:extLst>
          </a:blip>
          <a:srcRect r="2701"/>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6" name="CuadroTexto 5">
            <a:extLst>
              <a:ext uri="{FF2B5EF4-FFF2-40B4-BE49-F238E27FC236}">
                <a16:creationId xmlns="" xmlns:a16="http://schemas.microsoft.com/office/drawing/2014/main" id="{C4ECDF88-6D22-4A43-9316-83216902CBB5}"/>
              </a:ext>
            </a:extLst>
          </p:cNvPr>
          <p:cNvSpPr txBox="1"/>
          <p:nvPr/>
        </p:nvSpPr>
        <p:spPr>
          <a:xfrm>
            <a:off x="6373506" y="5240740"/>
            <a:ext cx="7721484" cy="1107996"/>
          </a:xfrm>
          <a:prstGeom prst="rect">
            <a:avLst/>
          </a:prstGeom>
          <a:noFill/>
        </p:spPr>
        <p:txBody>
          <a:bodyPr wrap="square" rtlCol="0">
            <a:spAutoFit/>
          </a:bodyPr>
          <a:lstStyle/>
          <a:p>
            <a:r>
              <a:rPr lang="es-CO" sz="6600" dirty="0">
                <a:solidFill>
                  <a:schemeClr val="bg1"/>
                </a:solidFill>
                <a:latin typeface="Comic Sans MS" panose="030F0702030302020204" pitchFamily="66" charset="0"/>
              </a:rPr>
              <a:t>PRO- BODAS</a:t>
            </a:r>
          </a:p>
        </p:txBody>
      </p:sp>
    </p:spTree>
    <p:extLst>
      <p:ext uri="{BB962C8B-B14F-4D97-AF65-F5344CB8AC3E}">
        <p14:creationId xmlns:p14="http://schemas.microsoft.com/office/powerpoint/2010/main" val="279278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 xmlns:a16="http://schemas.microsoft.com/office/drawing/2014/main" id="{2A0E4E09-FC02-4ADC-951A-3FFA90B6FE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a:extLst>
              <a:ext uri="{FF2B5EF4-FFF2-40B4-BE49-F238E27FC236}">
                <a16:creationId xmlns="" xmlns:a16="http://schemas.microsoft.com/office/drawing/2014/main" id="{72A25004-AA3C-48F8-80F0-E31F0BFBF164}"/>
              </a:ext>
            </a:extLst>
          </p:cNvPr>
          <p:cNvSpPr>
            <a:spLocks noGrp="1"/>
          </p:cNvSpPr>
          <p:nvPr>
            <p:ph type="subTitle" idx="1"/>
          </p:nvPr>
        </p:nvSpPr>
        <p:spPr>
          <a:xfrm>
            <a:off x="6300629" y="949650"/>
            <a:ext cx="5432915" cy="4958700"/>
          </a:xfrm>
        </p:spPr>
        <p:txBody>
          <a:bodyPr>
            <a:noAutofit/>
          </a:bodyPr>
          <a:lstStyle/>
          <a:p>
            <a:r>
              <a:rPr lang="es-CO" sz="1600" dirty="0">
                <a:solidFill>
                  <a:srgbClr val="FFFFFF"/>
                </a:solidFill>
              </a:rPr>
              <a:t> </a:t>
            </a:r>
          </a:p>
          <a:p>
            <a:r>
              <a:rPr lang="es-CO" dirty="0">
                <a:latin typeface="Arial" panose="020B0604020202020204" pitchFamily="34" charset="0"/>
                <a:cs typeface="Arial" panose="020B0604020202020204" pitchFamily="34" charset="0"/>
              </a:rPr>
              <a:t>En esta fotografía podemos ver un vestido de novia que estaría perfecto para un matrimonio campestre, pero este también lo pueden utilizar en iglesias y lugares cerrados. Este es tipo strapless, tiene un especie de relieve encima para tener la esponjosidad, una cola que mide 2 metros.</a:t>
            </a:r>
          </a:p>
          <a:p>
            <a:r>
              <a:rPr lang="es-CO" dirty="0">
                <a:latin typeface="Arial" panose="020B0604020202020204" pitchFamily="34" charset="0"/>
                <a:cs typeface="Arial" panose="020B0604020202020204" pitchFamily="34" charset="0"/>
              </a:rPr>
              <a:t>Es un vestido elegante el cual se puede utilizar con cualquier peinado</a:t>
            </a:r>
          </a:p>
          <a:p>
            <a:endParaRPr lang="es-CO" sz="1600" dirty="0"/>
          </a:p>
        </p:txBody>
      </p:sp>
      <p:sp>
        <p:nvSpPr>
          <p:cNvPr id="36" name="Freeform: Shape 35">
            <a:extLst>
              <a:ext uri="{FF2B5EF4-FFF2-40B4-BE49-F238E27FC236}">
                <a16:creationId xmlns="" xmlns:a16="http://schemas.microsoft.com/office/drawing/2014/main" id="{14A1598B-1957-47CF-AAF4-F7A36DA0E7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descr="Imagen que contiene pasto, exterior, edificio, mujer&#10;&#10;Descripción generada automáticamente">
            <a:extLst>
              <a:ext uri="{FF2B5EF4-FFF2-40B4-BE49-F238E27FC236}">
                <a16:creationId xmlns="" xmlns:a16="http://schemas.microsoft.com/office/drawing/2014/main" id="{58CD1C06-141B-42BE-AD6C-671163414452}"/>
              </a:ext>
            </a:extLst>
          </p:cNvPr>
          <p:cNvPicPr>
            <a:picLocks noChangeAspect="1"/>
          </p:cNvPicPr>
          <p:nvPr/>
        </p:nvPicPr>
        <p:blipFill rotWithShape="1">
          <a:blip r:embed="rId2">
            <a:extLst>
              <a:ext uri="{28A0092B-C50C-407E-A947-70E740481C1C}">
                <a14:useLocalDpi xmlns:a14="http://schemas.microsoft.com/office/drawing/2010/main" val="0"/>
              </a:ext>
            </a:extLst>
          </a:blip>
          <a:srcRect t="3063" b="40687"/>
          <a:stretch/>
        </p:blipFill>
        <p:spPr>
          <a:xfrm>
            <a:off x="663387" y="2311812"/>
            <a:ext cx="4253707" cy="2392709"/>
          </a:xfrm>
          <a:prstGeom prst="rect">
            <a:avLst/>
          </a:prstGeom>
        </p:spPr>
      </p:pic>
      <p:sp>
        <p:nvSpPr>
          <p:cNvPr id="6" name="CuadroTexto 5">
            <a:extLst>
              <a:ext uri="{FF2B5EF4-FFF2-40B4-BE49-F238E27FC236}">
                <a16:creationId xmlns="" xmlns:a16="http://schemas.microsoft.com/office/drawing/2014/main"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smtClean="0"/>
              <a:t>2</a:t>
            </a:r>
            <a:endParaRPr lang="es-CO" dirty="0"/>
          </a:p>
        </p:txBody>
      </p:sp>
    </p:spTree>
    <p:extLst>
      <p:ext uri="{BB962C8B-B14F-4D97-AF65-F5344CB8AC3E}">
        <p14:creationId xmlns:p14="http://schemas.microsoft.com/office/powerpoint/2010/main" val="138079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 xmlns:a16="http://schemas.microsoft.com/office/drawing/2014/main" id="{E009DD9B-5EE2-4C0D-8B2B-351C8C1022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Imagen 4" descr="Imagen que contiene edificio, exterior, camino, carreta&#10;&#10;Descripción generada automáticamente">
            <a:extLst>
              <a:ext uri="{FF2B5EF4-FFF2-40B4-BE49-F238E27FC236}">
                <a16:creationId xmlns="" xmlns:a16="http://schemas.microsoft.com/office/drawing/2014/main" id="{6840A4B7-C73B-41AE-90FF-0B90036CA0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075" y="505224"/>
            <a:ext cx="4080213" cy="3060160"/>
          </a:xfrm>
          <a:prstGeom prst="rect">
            <a:avLst/>
          </a:prstGeom>
        </p:spPr>
      </p:pic>
      <p:sp>
        <p:nvSpPr>
          <p:cNvPr id="29" name="Rectangle 28">
            <a:extLst>
              <a:ext uri="{FF2B5EF4-FFF2-40B4-BE49-F238E27FC236}">
                <a16:creationId xmlns="" xmlns:a16="http://schemas.microsoft.com/office/drawing/2014/main" id="{E720DB99-7745-4E75-9D96-AAB6D55C53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 xmlns:a16="http://schemas.microsoft.com/office/drawing/2014/main" id="{D68803C4-E159-4360-B7BB-74205C8F78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descr="Un coche deportivo de color verde&#10;&#10;Descripción generada automáticamente">
            <a:extLst>
              <a:ext uri="{FF2B5EF4-FFF2-40B4-BE49-F238E27FC236}">
                <a16:creationId xmlns="" xmlns:a16="http://schemas.microsoft.com/office/drawing/2014/main" id="{E2BCEBD3-9752-4B0E-A9AB-733CEA84E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082" y="505223"/>
            <a:ext cx="4629472" cy="3060160"/>
          </a:xfrm>
          <a:prstGeom prst="rect">
            <a:avLst/>
          </a:prstGeom>
        </p:spPr>
      </p:pic>
      <p:sp>
        <p:nvSpPr>
          <p:cNvPr id="9" name="CuadroTexto 8">
            <a:extLst>
              <a:ext uri="{FF2B5EF4-FFF2-40B4-BE49-F238E27FC236}">
                <a16:creationId xmlns="" xmlns:a16="http://schemas.microsoft.com/office/drawing/2014/main" id="{E7A6EFE1-35C5-4F42-981A-E125362E2BEA}"/>
              </a:ext>
            </a:extLst>
          </p:cNvPr>
          <p:cNvSpPr txBox="1"/>
          <p:nvPr/>
        </p:nvSpPr>
        <p:spPr>
          <a:xfrm>
            <a:off x="6417448" y="4190217"/>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500" dirty="0"/>
              <a:t>Este es un carro antiguo y clásico que les brinda un tipo carruaje en donde ira la novia, cuenta  con una Puerta de entrada para la novia, maneja tonaldades de  blanco y gris , modernos y extremadamente lujosos con flores y arreglos , en los que podrán hacer los traslados de a su  celebración.</a:t>
            </a:r>
          </a:p>
        </p:txBody>
      </p:sp>
      <p:sp>
        <p:nvSpPr>
          <p:cNvPr id="33" name="Rectangle 32">
            <a:extLst>
              <a:ext uri="{FF2B5EF4-FFF2-40B4-BE49-F238E27FC236}">
                <a16:creationId xmlns="" xmlns:a16="http://schemas.microsoft.com/office/drawing/2014/main" id="{504B0465-3B07-49BF-BEA7-D814762462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a:extLst>
              <a:ext uri="{FF2B5EF4-FFF2-40B4-BE49-F238E27FC236}">
                <a16:creationId xmlns="" xmlns:a16="http://schemas.microsoft.com/office/drawing/2014/main" id="{49B7FFA5-14CB-4A4F-9BCC-CA3AA5D9D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 xmlns:a16="http://schemas.microsoft.com/office/drawing/2014/main" id="{04E48745-7512-4EC2-9E20-9092D1215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CuadroTexto 7">
            <a:extLst>
              <a:ext uri="{FF2B5EF4-FFF2-40B4-BE49-F238E27FC236}">
                <a16:creationId xmlns="" xmlns:a16="http://schemas.microsoft.com/office/drawing/2014/main" id="{8776360B-695F-4A43-A682-3F326AACECD8}"/>
              </a:ext>
            </a:extLst>
          </p:cNvPr>
          <p:cNvSpPr txBox="1"/>
          <p:nvPr/>
        </p:nvSpPr>
        <p:spPr>
          <a:xfrm>
            <a:off x="1162117" y="4370441"/>
            <a:ext cx="5226137" cy="1982336"/>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1300" dirty="0"/>
              <a:t>Este carro marca Aveo de color negro que cuenta con arreglos</a:t>
            </a:r>
          </a:p>
          <a:p>
            <a:pPr defTabSz="914400">
              <a:lnSpc>
                <a:spcPct val="90000"/>
              </a:lnSpc>
              <a:spcAft>
                <a:spcPts val="600"/>
              </a:spcAft>
              <a:buClr>
                <a:schemeClr val="accent1">
                  <a:lumMod val="75000"/>
                </a:schemeClr>
              </a:buClr>
              <a:buSzPct val="85000"/>
            </a:pPr>
            <a:r>
              <a:rPr lang="en-US" sz="1300" dirty="0"/>
              <a:t> florares, en los que podrán hacer los traslados a la celebración </a:t>
            </a:r>
          </a:p>
          <a:p>
            <a:pPr defTabSz="914400">
              <a:lnSpc>
                <a:spcPct val="90000"/>
              </a:lnSpc>
              <a:spcAft>
                <a:spcPts val="600"/>
              </a:spcAft>
              <a:buClr>
                <a:schemeClr val="accent1">
                  <a:lumMod val="75000"/>
                </a:schemeClr>
              </a:buClr>
              <a:buSzPct val="85000"/>
            </a:pPr>
            <a:r>
              <a:rPr lang="en-US" sz="1300" dirty="0"/>
              <a:t>de la novia y que seguramente disfrutarán cómodamente este </a:t>
            </a:r>
          </a:p>
          <a:p>
            <a:pPr defTabSz="914400">
              <a:lnSpc>
                <a:spcPct val="90000"/>
              </a:lnSpc>
              <a:spcAft>
                <a:spcPts val="600"/>
              </a:spcAft>
              <a:buClr>
                <a:schemeClr val="accent1">
                  <a:lumMod val="75000"/>
                </a:schemeClr>
              </a:buClr>
              <a:buSzPct val="85000"/>
            </a:pPr>
            <a:r>
              <a:rPr lang="en-US" sz="1300" dirty="0"/>
              <a:t>carro cuenta con 4 puertas y en la parte superior del carro se </a:t>
            </a:r>
          </a:p>
          <a:p>
            <a:pPr defTabSz="914400">
              <a:lnSpc>
                <a:spcPct val="90000"/>
              </a:lnSpc>
              <a:spcAft>
                <a:spcPts val="600"/>
              </a:spcAft>
              <a:buClr>
                <a:schemeClr val="accent1">
                  <a:lumMod val="75000"/>
                </a:schemeClr>
              </a:buClr>
              <a:buSzPct val="85000"/>
            </a:pPr>
            <a:r>
              <a:rPr lang="en-US" sz="1300" dirty="0"/>
              <a:t>le pondrá un arreglo. No es un carro lujoso, pero este sería </a:t>
            </a:r>
          </a:p>
          <a:p>
            <a:pPr defTabSz="914400">
              <a:lnSpc>
                <a:spcPct val="90000"/>
              </a:lnSpc>
              <a:spcAft>
                <a:spcPts val="600"/>
              </a:spcAft>
              <a:buClr>
                <a:schemeClr val="accent1">
                  <a:lumMod val="75000"/>
                </a:schemeClr>
              </a:buClr>
              <a:buSzPct val="85000"/>
            </a:pPr>
            <a:r>
              <a:rPr lang="en-US" sz="1300" dirty="0"/>
              <a:t>una excelente opción para tu boda. </a:t>
            </a:r>
          </a:p>
          <a:p>
            <a:pPr defTabSz="914400">
              <a:lnSpc>
                <a:spcPct val="90000"/>
              </a:lnSpc>
              <a:spcAft>
                <a:spcPts val="600"/>
              </a:spcAft>
              <a:buClr>
                <a:schemeClr val="accent1">
                  <a:lumMod val="75000"/>
                </a:schemeClr>
              </a:buClr>
              <a:buSzPct val="85000"/>
            </a:pPr>
            <a:endParaRPr lang="en-US" sz="1300" dirty="0"/>
          </a:p>
        </p:txBody>
      </p:sp>
      <p:sp>
        <p:nvSpPr>
          <p:cNvPr id="12" name="Rectangle 30">
            <a:extLst>
              <a:ext uri="{FF2B5EF4-FFF2-40B4-BE49-F238E27FC236}">
                <a16:creationId xmlns="" xmlns:a16="http://schemas.microsoft.com/office/drawing/2014/main" id="{D68803C4-E159-4360-B7BB-74205C8F78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7469" y="4020209"/>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CuadroTexto 12">
            <a:extLst>
              <a:ext uri="{FF2B5EF4-FFF2-40B4-BE49-F238E27FC236}">
                <a16:creationId xmlns="" xmlns:a16="http://schemas.microsoft.com/office/drawing/2014/main" id="{E7A6EFE1-35C5-4F42-981A-E125362E2BEA}"/>
              </a:ext>
            </a:extLst>
          </p:cNvPr>
          <p:cNvSpPr txBox="1"/>
          <p:nvPr/>
        </p:nvSpPr>
        <p:spPr>
          <a:xfrm>
            <a:off x="6434871" y="4121455"/>
            <a:ext cx="4699221" cy="1767141"/>
          </a:xfrm>
          <a:prstGeom prst="rect">
            <a:avLst/>
          </a:prstGeom>
        </p:spPr>
        <p:txBody>
          <a:bodyPr vert="horz" lIns="91440" tIns="45720" rIns="91440" bIns="45720" rtlCol="0" anchor="ctr">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Este es un carro antiguo y clásico que les brinda un tipo carruaje en donde ira la novia, cuenta  con una Puerta de entrada para la novia, maneja tonaldades de  blanco y gris , modernos y extremadamente lujosos con flores y arreglos , en los que podrán hacer los traslados de a su  celebración.</a:t>
            </a:r>
          </a:p>
        </p:txBody>
      </p:sp>
      <p:sp>
        <p:nvSpPr>
          <p:cNvPr id="14" name="CuadroTexto 13">
            <a:extLst>
              <a:ext uri="{FF2B5EF4-FFF2-40B4-BE49-F238E27FC236}">
                <a16:creationId xmlns="" xmlns:a16="http://schemas.microsoft.com/office/drawing/2014/main" id="{8776360B-695F-4A43-A682-3F326AACECD8}"/>
              </a:ext>
            </a:extLst>
          </p:cNvPr>
          <p:cNvSpPr txBox="1"/>
          <p:nvPr/>
        </p:nvSpPr>
        <p:spPr>
          <a:xfrm>
            <a:off x="1154623" y="4082619"/>
            <a:ext cx="5226137" cy="1982336"/>
          </a:xfrm>
          <a:prstGeom prst="rect">
            <a:avLst/>
          </a:prstGeom>
        </p:spPr>
        <p:txBody>
          <a:bodyPr vert="horz" lIns="91440" tIns="45720" rIns="91440" bIns="45720" rtlCol="0">
            <a:normAutofit fontScale="92500"/>
          </a:bodyPr>
          <a:lstStyle/>
          <a:p>
            <a:pPr defTabSz="914400">
              <a:lnSpc>
                <a:spcPct val="90000"/>
              </a:lnSpc>
              <a:spcAft>
                <a:spcPts val="600"/>
              </a:spcAft>
              <a:buClr>
                <a:schemeClr val="accent1">
                  <a:lumMod val="75000"/>
                </a:schemeClr>
              </a:buClr>
              <a:buSzPct val="85000"/>
            </a:pPr>
            <a:r>
              <a:rPr lang="en-US" sz="1600" dirty="0"/>
              <a:t>Este carro marca Aveo de color negro que cuenta con arreglos</a:t>
            </a:r>
          </a:p>
          <a:p>
            <a:pPr defTabSz="914400">
              <a:lnSpc>
                <a:spcPct val="90000"/>
              </a:lnSpc>
              <a:spcAft>
                <a:spcPts val="600"/>
              </a:spcAft>
              <a:buClr>
                <a:schemeClr val="accent1">
                  <a:lumMod val="75000"/>
                </a:schemeClr>
              </a:buClr>
              <a:buSzPct val="85000"/>
            </a:pPr>
            <a:r>
              <a:rPr lang="en-US" sz="1600" dirty="0"/>
              <a:t> florares, en los que podrán hacer los traslados a la celebración </a:t>
            </a:r>
          </a:p>
          <a:p>
            <a:pPr defTabSz="914400">
              <a:lnSpc>
                <a:spcPct val="90000"/>
              </a:lnSpc>
              <a:spcAft>
                <a:spcPts val="600"/>
              </a:spcAft>
              <a:buClr>
                <a:schemeClr val="accent1">
                  <a:lumMod val="75000"/>
                </a:schemeClr>
              </a:buClr>
              <a:buSzPct val="85000"/>
            </a:pPr>
            <a:r>
              <a:rPr lang="en-US" sz="1600" dirty="0"/>
              <a:t>de la novia y que seguramente disfrutarán cómodamente este </a:t>
            </a:r>
          </a:p>
          <a:p>
            <a:pPr defTabSz="914400">
              <a:lnSpc>
                <a:spcPct val="90000"/>
              </a:lnSpc>
              <a:spcAft>
                <a:spcPts val="600"/>
              </a:spcAft>
              <a:buClr>
                <a:schemeClr val="accent1">
                  <a:lumMod val="75000"/>
                </a:schemeClr>
              </a:buClr>
              <a:buSzPct val="85000"/>
            </a:pPr>
            <a:r>
              <a:rPr lang="en-US" sz="1600" dirty="0"/>
              <a:t>carro cuenta con 4 puertas y en la parte superior del carro se </a:t>
            </a:r>
          </a:p>
          <a:p>
            <a:pPr defTabSz="914400">
              <a:lnSpc>
                <a:spcPct val="90000"/>
              </a:lnSpc>
              <a:spcAft>
                <a:spcPts val="600"/>
              </a:spcAft>
              <a:buClr>
                <a:schemeClr val="accent1">
                  <a:lumMod val="75000"/>
                </a:schemeClr>
              </a:buClr>
              <a:buSzPct val="85000"/>
            </a:pPr>
            <a:r>
              <a:rPr lang="en-US" sz="1600" dirty="0"/>
              <a:t>le pondrá un arreglo. No es un carro lujoso, pero este sería </a:t>
            </a:r>
          </a:p>
          <a:p>
            <a:pPr defTabSz="914400">
              <a:lnSpc>
                <a:spcPct val="90000"/>
              </a:lnSpc>
              <a:spcAft>
                <a:spcPts val="600"/>
              </a:spcAft>
              <a:buClr>
                <a:schemeClr val="accent1">
                  <a:lumMod val="75000"/>
                </a:schemeClr>
              </a:buClr>
              <a:buSzPct val="85000"/>
            </a:pPr>
            <a:r>
              <a:rPr lang="en-US" sz="1600" dirty="0"/>
              <a:t>una excelente opción para tu boda. </a:t>
            </a:r>
          </a:p>
          <a:p>
            <a:pPr defTabSz="914400">
              <a:lnSpc>
                <a:spcPct val="90000"/>
              </a:lnSpc>
              <a:spcAft>
                <a:spcPts val="600"/>
              </a:spcAft>
              <a:buClr>
                <a:schemeClr val="accent1">
                  <a:lumMod val="75000"/>
                </a:schemeClr>
              </a:buClr>
              <a:buSzPct val="85000"/>
            </a:pPr>
            <a:endParaRPr lang="en-US" sz="1600" dirty="0"/>
          </a:p>
        </p:txBody>
      </p:sp>
      <p:sp>
        <p:nvSpPr>
          <p:cNvPr id="15" name="CuadroTexto 14">
            <a:extLst>
              <a:ext uri="{FF2B5EF4-FFF2-40B4-BE49-F238E27FC236}">
                <a16:creationId xmlns="" xmlns:a16="http://schemas.microsoft.com/office/drawing/2014/main" id="{EC8B301E-3B46-41C7-BB2E-22CF8868D65B}"/>
              </a:ext>
            </a:extLst>
          </p:cNvPr>
          <p:cNvSpPr txBox="1"/>
          <p:nvPr/>
        </p:nvSpPr>
        <p:spPr>
          <a:xfrm>
            <a:off x="11503433" y="6288357"/>
            <a:ext cx="468776" cy="369332"/>
          </a:xfrm>
          <a:prstGeom prst="rect">
            <a:avLst/>
          </a:prstGeom>
          <a:noFill/>
        </p:spPr>
        <p:txBody>
          <a:bodyPr wrap="square" rtlCol="0">
            <a:spAutoFit/>
          </a:bodyPr>
          <a:lstStyle/>
          <a:p>
            <a:r>
              <a:rPr lang="es-CO" dirty="0"/>
              <a:t>3</a:t>
            </a:r>
            <a:endParaRPr lang="es-CO" dirty="0"/>
          </a:p>
        </p:txBody>
      </p:sp>
    </p:spTree>
    <p:extLst>
      <p:ext uri="{BB962C8B-B14F-4D97-AF65-F5344CB8AC3E}">
        <p14:creationId xmlns:p14="http://schemas.microsoft.com/office/powerpoint/2010/main" val="309455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exterior, edificio, árbol, palma&#10;&#10;Descripción generada automáticamente">
            <a:extLst>
              <a:ext uri="{FF2B5EF4-FFF2-40B4-BE49-F238E27FC236}">
                <a16:creationId xmlns="" xmlns:a16="http://schemas.microsoft.com/office/drawing/2014/main" id="{868AA39D-F3D5-460D-9B9E-52CDB8D28AC9}"/>
              </a:ext>
            </a:extLst>
          </p:cNvPr>
          <p:cNvPicPr>
            <a:picLocks noChangeAspect="1"/>
          </p:cNvPicPr>
          <p:nvPr/>
        </p:nvPicPr>
        <p:blipFill rotWithShape="1">
          <a:blip r:embed="rId2">
            <a:extLst>
              <a:ext uri="{28A0092B-C50C-407E-A947-70E740481C1C}">
                <a14:useLocalDpi xmlns:a14="http://schemas.microsoft.com/office/drawing/2010/main" val="0"/>
              </a:ext>
            </a:extLst>
          </a:blip>
          <a:srcRect t="14471" r="-3" b="-3"/>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Imagen 4" descr="Imagen que contiene tabla, grande, llenado, comida&#10;&#10;Descripción generada automáticamente">
            <a:extLst>
              <a:ext uri="{FF2B5EF4-FFF2-40B4-BE49-F238E27FC236}">
                <a16:creationId xmlns="" xmlns:a16="http://schemas.microsoft.com/office/drawing/2014/main" id="{854DC373-DC13-4135-B4FA-B3476F442B4C}"/>
              </a:ext>
            </a:extLst>
          </p:cNvPr>
          <p:cNvPicPr>
            <a:picLocks noChangeAspect="1"/>
          </p:cNvPicPr>
          <p:nvPr/>
        </p:nvPicPr>
        <p:blipFill rotWithShape="1">
          <a:blip r:embed="rId3">
            <a:extLst>
              <a:ext uri="{28A0092B-C50C-407E-A947-70E740481C1C}">
                <a14:useLocalDpi xmlns:a14="http://schemas.microsoft.com/office/drawing/2010/main" val="0"/>
              </a:ext>
            </a:extLst>
          </a:blip>
          <a:srcRect t="29660" b="19196"/>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Imagen 8" descr="Imagen que contiene pastel, tabla, boda, edificio&#10;&#10;Descripción generada automáticamente">
            <a:extLst>
              <a:ext uri="{FF2B5EF4-FFF2-40B4-BE49-F238E27FC236}">
                <a16:creationId xmlns="" xmlns:a16="http://schemas.microsoft.com/office/drawing/2014/main" id="{992666BA-F74D-4E2B-9663-055B0BC1F69A}"/>
              </a:ext>
            </a:extLst>
          </p:cNvPr>
          <p:cNvPicPr>
            <a:picLocks noChangeAspect="1"/>
          </p:cNvPicPr>
          <p:nvPr/>
        </p:nvPicPr>
        <p:blipFill rotWithShape="1">
          <a:blip r:embed="rId4">
            <a:extLst>
              <a:ext uri="{28A0092B-C50C-407E-A947-70E740481C1C}">
                <a14:useLocalDpi xmlns:a14="http://schemas.microsoft.com/office/drawing/2010/main" val="0"/>
              </a:ext>
            </a:extLst>
          </a:blip>
          <a:srcRect l="17683" r="20776"/>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
        <p:nvSpPr>
          <p:cNvPr id="6" name="CuadroTexto 5">
            <a:extLst>
              <a:ext uri="{FF2B5EF4-FFF2-40B4-BE49-F238E27FC236}">
                <a16:creationId xmlns="" xmlns:a16="http://schemas.microsoft.com/office/drawing/2014/main"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smtClean="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36743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Mujer con vestido blanco&#10;&#10;Descripción generada automáticamente">
            <a:extLst>
              <a:ext uri="{FF2B5EF4-FFF2-40B4-BE49-F238E27FC236}">
                <a16:creationId xmlns="" xmlns:a16="http://schemas.microsoft.com/office/drawing/2014/main" id="{8472DEA7-2F69-4D35-9F88-A989074457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8885"/>
          <a:stretch/>
        </p:blipFill>
        <p:spPr>
          <a:xfrm>
            <a:off x="20" y="10"/>
            <a:ext cx="2970445" cy="3383269"/>
          </a:xfrm>
          <a:prstGeom prst="rect">
            <a:avLst/>
          </a:prstGeom>
        </p:spPr>
      </p:pic>
      <p:pic>
        <p:nvPicPr>
          <p:cNvPr id="15" name="Imagen 14" descr="Imagen que contiene persona, mujer, ropa, interior&#10;&#10;Descripción generada automáticamente">
            <a:extLst>
              <a:ext uri="{FF2B5EF4-FFF2-40B4-BE49-F238E27FC236}">
                <a16:creationId xmlns="" xmlns:a16="http://schemas.microsoft.com/office/drawing/2014/main" id="{3C44196F-6132-411F-A5B0-3AED7A37F226}"/>
              </a:ext>
            </a:extLst>
          </p:cNvPr>
          <p:cNvPicPr>
            <a:picLocks noChangeAspect="1"/>
          </p:cNvPicPr>
          <p:nvPr/>
        </p:nvPicPr>
        <p:blipFill rotWithShape="1">
          <a:blip r:embed="rId3">
            <a:extLst>
              <a:ext uri="{28A0092B-C50C-407E-A947-70E740481C1C}">
                <a14:useLocalDpi xmlns:a14="http://schemas.microsoft.com/office/drawing/2010/main" val="0"/>
              </a:ext>
            </a:extLst>
          </a:blip>
          <a:srcRect r="2" b="16857"/>
          <a:stretch/>
        </p:blipFill>
        <p:spPr>
          <a:xfrm>
            <a:off x="3072956" y="10"/>
            <a:ext cx="2970465" cy="3383268"/>
          </a:xfrm>
          <a:prstGeom prst="rect">
            <a:avLst/>
          </a:prstGeom>
        </p:spPr>
      </p:pic>
      <p:pic>
        <p:nvPicPr>
          <p:cNvPr id="17" name="Imagen 16" descr="Mujer con vestido blanco&#10;&#10;Descripción generada automáticamente">
            <a:extLst>
              <a:ext uri="{FF2B5EF4-FFF2-40B4-BE49-F238E27FC236}">
                <a16:creationId xmlns="" xmlns:a16="http://schemas.microsoft.com/office/drawing/2014/main" id="{7B092CD6-4A0A-439E-B9CE-2B48F3CBC341}"/>
              </a:ext>
            </a:extLst>
          </p:cNvPr>
          <p:cNvPicPr>
            <a:picLocks noChangeAspect="1"/>
          </p:cNvPicPr>
          <p:nvPr/>
        </p:nvPicPr>
        <p:blipFill rotWithShape="1">
          <a:blip r:embed="rId4">
            <a:extLst>
              <a:ext uri="{28A0092B-C50C-407E-A947-70E740481C1C}">
                <a14:useLocalDpi xmlns:a14="http://schemas.microsoft.com/office/drawing/2010/main" val="0"/>
              </a:ext>
            </a:extLst>
          </a:blip>
          <a:srcRect r="-3" b="24006"/>
          <a:stretch/>
        </p:blipFill>
        <p:spPr>
          <a:xfrm>
            <a:off x="6145909" y="10"/>
            <a:ext cx="2971800" cy="3383268"/>
          </a:xfrm>
          <a:prstGeom prst="rect">
            <a:avLst/>
          </a:prstGeom>
        </p:spPr>
      </p:pic>
      <p:pic>
        <p:nvPicPr>
          <p:cNvPr id="21" name="Imagen 20" descr="Imagen que contiene exterior, persona, pasto, mujer&#10;&#10;Descripción generada automáticamente">
            <a:extLst>
              <a:ext uri="{FF2B5EF4-FFF2-40B4-BE49-F238E27FC236}">
                <a16:creationId xmlns="" xmlns:a16="http://schemas.microsoft.com/office/drawing/2014/main" id="{5BCE96C5-527D-44AE-9885-B9492E079D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 b="8925"/>
          <a:stretch/>
        </p:blipFill>
        <p:spPr>
          <a:xfrm>
            <a:off x="9220200" y="10"/>
            <a:ext cx="2971800" cy="3383268"/>
          </a:xfrm>
          <a:prstGeom prst="rect">
            <a:avLst/>
          </a:prstGeom>
        </p:spPr>
      </p:pic>
      <p:pic>
        <p:nvPicPr>
          <p:cNvPr id="23" name="Imagen 22" descr="Imagen que contiene interior, cama, recámara, foto&#10;&#10;Descripción generada automáticamente">
            <a:extLst>
              <a:ext uri="{FF2B5EF4-FFF2-40B4-BE49-F238E27FC236}">
                <a16:creationId xmlns="" xmlns:a16="http://schemas.microsoft.com/office/drawing/2014/main" id="{21B396F6-609F-4F75-9CD0-2BE25CF5CE53}"/>
              </a:ext>
            </a:extLst>
          </p:cNvPr>
          <p:cNvPicPr>
            <a:picLocks noChangeAspect="1"/>
          </p:cNvPicPr>
          <p:nvPr/>
        </p:nvPicPr>
        <p:blipFill rotWithShape="1">
          <a:blip r:embed="rId6">
            <a:extLst>
              <a:ext uri="{28A0092B-C50C-407E-A947-70E740481C1C}">
                <a14:useLocalDpi xmlns:a14="http://schemas.microsoft.com/office/drawing/2010/main" val="0"/>
              </a:ext>
            </a:extLst>
          </a:blip>
          <a:srcRect t="492" r="-1" b="-1"/>
          <a:stretch/>
        </p:blipFill>
        <p:spPr>
          <a:xfrm>
            <a:off x="-1018" y="3474720"/>
            <a:ext cx="6044438" cy="3383280"/>
          </a:xfrm>
          <a:prstGeom prst="rect">
            <a:avLst/>
          </a:prstGeom>
        </p:spPr>
      </p:pic>
      <p:sp>
        <p:nvSpPr>
          <p:cNvPr id="3" name="Marcador de contenido 2">
            <a:extLst>
              <a:ext uri="{FF2B5EF4-FFF2-40B4-BE49-F238E27FC236}">
                <a16:creationId xmlns="" xmlns:a16="http://schemas.microsoft.com/office/drawing/2014/main" id="{02A5DB3A-F08F-4BC2-BB61-E01136A9DDE5}"/>
              </a:ext>
            </a:extLst>
          </p:cNvPr>
          <p:cNvSpPr>
            <a:spLocks noGrp="1"/>
          </p:cNvSpPr>
          <p:nvPr>
            <p:ph idx="1"/>
          </p:nvPr>
        </p:nvSpPr>
        <p:spPr>
          <a:xfrm>
            <a:off x="6434403" y="4065565"/>
            <a:ext cx="5545561" cy="2295478"/>
          </a:xfrm>
        </p:spPr>
        <p:txBody>
          <a:bodyPr>
            <a:normAutofit/>
          </a:bodyPr>
          <a:lstStyle/>
          <a:p>
            <a:pPr marL="0" indent="0">
              <a:buNone/>
            </a:pPr>
            <a:r>
              <a:rPr lang="es-CO" sz="2400" dirty="0">
                <a:latin typeface="Imprint MT Shadow" panose="04020605060303030202" pitchFamily="82" charset="0"/>
              </a:rPr>
              <a:t>Nuestros distintos tipos de vestidos miran hacia las nuevas tendencias. Pero no dejamos de lado los colores ni los estilos clásicos, de esta forma hacemos uso de una combinación de colores y diseños distintos para todo tipo de gusto.</a:t>
            </a:r>
          </a:p>
          <a:p>
            <a:pPr marL="0" indent="0">
              <a:buNone/>
            </a:pPr>
            <a:endParaRPr lang="es-CO" sz="1800" dirty="0">
              <a:solidFill>
                <a:srgbClr val="FFFFFF"/>
              </a:solidFill>
            </a:endParaRPr>
          </a:p>
        </p:txBody>
      </p:sp>
      <p:sp>
        <p:nvSpPr>
          <p:cNvPr id="8" name="CuadroTexto 7">
            <a:extLst>
              <a:ext uri="{FF2B5EF4-FFF2-40B4-BE49-F238E27FC236}">
                <a16:creationId xmlns="" xmlns:a16="http://schemas.microsoft.com/office/drawing/2014/main"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smtClean="0"/>
              <a:t>5</a:t>
            </a:r>
            <a:endParaRPr lang="es-CO" dirty="0"/>
          </a:p>
        </p:txBody>
      </p:sp>
    </p:spTree>
    <p:extLst>
      <p:ext uri="{BB962C8B-B14F-4D97-AF65-F5344CB8AC3E}">
        <p14:creationId xmlns:p14="http://schemas.microsoft.com/office/powerpoint/2010/main" val="184907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 xmlns:a16="http://schemas.microsoft.com/office/drawing/2014/main" id="{CAF85081-E56D-41AC-97F4-039CEADE2530}"/>
              </a:ext>
            </a:extLst>
          </p:cNvPr>
          <p:cNvPicPr>
            <a:picLocks noChangeAspect="1"/>
          </p:cNvPicPr>
          <p:nvPr/>
        </p:nvPicPr>
        <p:blipFill rotWithShape="1">
          <a:blip r:embed="rId2">
            <a:extLst>
              <a:ext uri="{28A0092B-C50C-407E-A947-70E740481C1C}">
                <a14:useLocalDpi xmlns:a14="http://schemas.microsoft.com/office/drawing/2010/main" val="0"/>
              </a:ext>
            </a:extLst>
          </a:blip>
          <a:srcRect b="21621"/>
          <a:stretch/>
        </p:blipFill>
        <p:spPr>
          <a:xfrm>
            <a:off x="190251" y="346460"/>
            <a:ext cx="5803773" cy="62961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 name="Imagen 2">
            <a:extLst>
              <a:ext uri="{FF2B5EF4-FFF2-40B4-BE49-F238E27FC236}">
                <a16:creationId xmlns="" xmlns:a16="http://schemas.microsoft.com/office/drawing/2014/main" id="{C316520B-D606-4D4C-B07E-8F33717E9AD3}"/>
              </a:ext>
            </a:extLst>
          </p:cNvPr>
          <p:cNvPicPr/>
          <p:nvPr/>
        </p:nvPicPr>
        <p:blipFill rotWithShape="1">
          <a:blip r:embed="rId3">
            <a:extLst>
              <a:ext uri="{28A0092B-C50C-407E-A947-70E740481C1C}">
                <a14:useLocalDpi xmlns:a14="http://schemas.microsoft.com/office/drawing/2010/main" val="0"/>
              </a:ext>
            </a:extLst>
          </a:blip>
          <a:srcRect r="1" b="15384"/>
          <a:stretch/>
        </p:blipFill>
        <p:spPr>
          <a:xfrm>
            <a:off x="5994024" y="231821"/>
            <a:ext cx="5733111" cy="61458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CuadroTexto 3">
            <a:extLst>
              <a:ext uri="{FF2B5EF4-FFF2-40B4-BE49-F238E27FC236}">
                <a16:creationId xmlns="" xmlns:a16="http://schemas.microsoft.com/office/drawing/2014/main"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smtClean="0"/>
              <a:t>6</a:t>
            </a:r>
            <a:endParaRPr lang="es-CO" dirty="0"/>
          </a:p>
        </p:txBody>
      </p:sp>
    </p:spTree>
    <p:extLst>
      <p:ext uri="{BB962C8B-B14F-4D97-AF65-F5344CB8AC3E}">
        <p14:creationId xmlns:p14="http://schemas.microsoft.com/office/powerpoint/2010/main" val="178734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raphic 1">
            <a:extLst>
              <a:ext uri="{FF2B5EF4-FFF2-40B4-BE49-F238E27FC236}">
                <a16:creationId xmlns="" xmlns:a16="http://schemas.microsoft.com/office/drawing/2014/main" id="{0D57E7FA-E8FC-45AC-868F-CDC814493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1" name="Rectangle 20">
            <a:extLst>
              <a:ext uri="{FF2B5EF4-FFF2-40B4-BE49-F238E27FC236}">
                <a16:creationId xmlns="" xmlns:a16="http://schemas.microsoft.com/office/drawing/2014/main" id="{1D56DC50-6036-4F6E-86D8-E01DDA1D86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n 6" descr="Imagen que contiene persona, exterior, pasto, hombre&#10;&#10;Descripción generada automáticamente">
            <a:extLst>
              <a:ext uri="{FF2B5EF4-FFF2-40B4-BE49-F238E27FC236}">
                <a16:creationId xmlns="" xmlns:a16="http://schemas.microsoft.com/office/drawing/2014/main" id="{30F92FC3-BDDD-4F15-982B-34F6D1E90FD4}"/>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435" b="4978"/>
          <a:stretch/>
        </p:blipFill>
        <p:spPr>
          <a:xfrm>
            <a:off x="-16" y="-3"/>
            <a:ext cx="12192000" cy="6858000"/>
          </a:xfrm>
          <a:prstGeom prst="rect">
            <a:avLst/>
          </a:prstGeom>
        </p:spPr>
      </p:pic>
      <p:pic>
        <p:nvPicPr>
          <p:cNvPr id="8" name="Imagen 7">
            <a:extLst>
              <a:ext uri="{FF2B5EF4-FFF2-40B4-BE49-F238E27FC236}">
                <a16:creationId xmlns="" xmlns:a16="http://schemas.microsoft.com/office/drawing/2014/main" id="{F6F0908A-C311-45E4-AF88-E9D72E4A6958}"/>
              </a:ext>
            </a:extLst>
          </p:cNvPr>
          <p:cNvPicPr>
            <a:picLocks noChangeAspect="1"/>
          </p:cNvPicPr>
          <p:nvPr/>
        </p:nvPicPr>
        <p:blipFill rotWithShape="1">
          <a:blip r:embed="rId3"/>
          <a:srcRect r="1" b="44771"/>
          <a:stretch/>
        </p:blipFill>
        <p:spPr>
          <a:xfrm>
            <a:off x="21" y="11"/>
            <a:ext cx="4093677" cy="4184642"/>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pic>
      <p:pic>
        <p:nvPicPr>
          <p:cNvPr id="5" name="Marcador de contenido 4">
            <a:extLst>
              <a:ext uri="{FF2B5EF4-FFF2-40B4-BE49-F238E27FC236}">
                <a16:creationId xmlns="" xmlns:a16="http://schemas.microsoft.com/office/drawing/2014/main" id="{748BB7E9-7BDD-49E6-879A-C28396C52F5E}"/>
              </a:ext>
            </a:extLst>
          </p:cNvPr>
          <p:cNvPicPr>
            <a:picLocks noGrp="1" noChangeAspect="1"/>
          </p:cNvPicPr>
          <p:nvPr>
            <p:ph idx="1"/>
          </p:nvPr>
        </p:nvPicPr>
        <p:blipFill rotWithShape="1">
          <a:blip r:embed="rId4"/>
          <a:srcRect t="1472" r="3" b="42262"/>
          <a:stretch/>
        </p:blipFill>
        <p:spPr>
          <a:xfrm>
            <a:off x="7250515" y="2980634"/>
            <a:ext cx="4941485" cy="3877363"/>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9" name="CuadroTexto 8">
            <a:extLst>
              <a:ext uri="{FF2B5EF4-FFF2-40B4-BE49-F238E27FC236}">
                <a16:creationId xmlns="" xmlns:a16="http://schemas.microsoft.com/office/drawing/2014/main" id="{15596283-5358-46C3-B172-574E552000A9}"/>
              </a:ext>
            </a:extLst>
          </p:cNvPr>
          <p:cNvSpPr txBox="1"/>
          <p:nvPr/>
        </p:nvSpPr>
        <p:spPr>
          <a:xfrm>
            <a:off x="261745" y="4551829"/>
            <a:ext cx="2973824" cy="1938992"/>
          </a:xfrm>
          <a:prstGeom prst="rect">
            <a:avLst/>
          </a:prstGeom>
          <a:noFill/>
        </p:spPr>
        <p:txBody>
          <a:bodyPr wrap="square" rtlCol="0">
            <a:spAutoFit/>
          </a:bodyPr>
          <a:lstStyle/>
          <a:p>
            <a:r>
              <a:rPr lang="es-CO" sz="2400" dirty="0">
                <a:latin typeface="Comic Sans MS" panose="030F0702030302020204" pitchFamily="66" charset="0"/>
              </a:rPr>
              <a:t>Enamórate cada días mas de su sonrisa, conquístala y amala los días donde es menos.</a:t>
            </a:r>
          </a:p>
        </p:txBody>
      </p:sp>
      <p:sp>
        <p:nvSpPr>
          <p:cNvPr id="10" name="CuadroTexto 9">
            <a:extLst>
              <a:ext uri="{FF2B5EF4-FFF2-40B4-BE49-F238E27FC236}">
                <a16:creationId xmlns="" xmlns:a16="http://schemas.microsoft.com/office/drawing/2014/main" id="{8C9A844D-F960-4B34-BA39-284E67AC0D3A}"/>
              </a:ext>
            </a:extLst>
          </p:cNvPr>
          <p:cNvSpPr txBox="1"/>
          <p:nvPr/>
        </p:nvSpPr>
        <p:spPr>
          <a:xfrm>
            <a:off x="8900162" y="1786141"/>
            <a:ext cx="3244799" cy="1292662"/>
          </a:xfrm>
          <a:prstGeom prst="rect">
            <a:avLst/>
          </a:prstGeom>
          <a:noFill/>
        </p:spPr>
        <p:txBody>
          <a:bodyPr wrap="none" rtlCol="0">
            <a:spAutoFit/>
          </a:bodyPr>
          <a:lstStyle/>
          <a:p>
            <a:r>
              <a:rPr lang="es-CO" sz="2000" dirty="0">
                <a:latin typeface="Comic Sans MS" panose="030F0702030302020204" pitchFamily="66" charset="0"/>
              </a:rPr>
              <a:t>Que su mirada te de </a:t>
            </a:r>
          </a:p>
          <a:p>
            <a:r>
              <a:rPr lang="es-CO" sz="2000" dirty="0">
                <a:latin typeface="Comic Sans MS" panose="030F0702030302020204" pitchFamily="66" charset="0"/>
              </a:rPr>
              <a:t>Confianza, y despertar</a:t>
            </a:r>
          </a:p>
          <a:p>
            <a:r>
              <a:rPr lang="es-CO" sz="2000" dirty="0">
                <a:latin typeface="Comic Sans MS" panose="030F0702030302020204" pitchFamily="66" charset="0"/>
              </a:rPr>
              <a:t> al lado De el te de ilusión</a:t>
            </a:r>
          </a:p>
          <a:p>
            <a:endParaRPr lang="es-CO" dirty="0"/>
          </a:p>
        </p:txBody>
      </p:sp>
      <p:sp>
        <p:nvSpPr>
          <p:cNvPr id="11" name="CuadroTexto 10">
            <a:extLst>
              <a:ext uri="{FF2B5EF4-FFF2-40B4-BE49-F238E27FC236}">
                <a16:creationId xmlns="" xmlns:a16="http://schemas.microsoft.com/office/drawing/2014/main" id="{7F48693F-0479-4953-8C46-CE8B57DF1ACE}"/>
              </a:ext>
            </a:extLst>
          </p:cNvPr>
          <p:cNvSpPr txBox="1"/>
          <p:nvPr/>
        </p:nvSpPr>
        <p:spPr>
          <a:xfrm>
            <a:off x="4951827" y="428487"/>
            <a:ext cx="2618024" cy="707886"/>
          </a:xfrm>
          <a:prstGeom prst="rect">
            <a:avLst/>
          </a:prstGeom>
          <a:noFill/>
        </p:spPr>
        <p:txBody>
          <a:bodyPr wrap="none" rtlCol="0">
            <a:spAutoFit/>
          </a:bodyPr>
          <a:lstStyle/>
          <a:p>
            <a:r>
              <a:rPr lang="es-CO" sz="2000" dirty="0">
                <a:latin typeface="Comic Sans MS" panose="030F0702030302020204" pitchFamily="66" charset="0"/>
              </a:rPr>
              <a:t>Una unión para toda </a:t>
            </a:r>
          </a:p>
          <a:p>
            <a:r>
              <a:rPr lang="es-CO" sz="2000" dirty="0">
                <a:latin typeface="Comic Sans MS" panose="030F0702030302020204" pitchFamily="66" charset="0"/>
              </a:rPr>
              <a:t>La vida, unión libre.</a:t>
            </a:r>
          </a:p>
        </p:txBody>
      </p:sp>
      <p:sp>
        <p:nvSpPr>
          <p:cNvPr id="13" name="CuadroTexto 12">
            <a:extLst>
              <a:ext uri="{FF2B5EF4-FFF2-40B4-BE49-F238E27FC236}">
                <a16:creationId xmlns="" xmlns:a16="http://schemas.microsoft.com/office/drawing/2014/main"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a:t>7</a:t>
            </a:r>
          </a:p>
        </p:txBody>
      </p:sp>
    </p:spTree>
    <p:extLst>
      <p:ext uri="{BB962C8B-B14F-4D97-AF65-F5344CB8AC3E}">
        <p14:creationId xmlns:p14="http://schemas.microsoft.com/office/powerpoint/2010/main" val="26341814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342</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Arial</vt:lpstr>
      <vt:lpstr>Calibri</vt:lpstr>
      <vt:lpstr>Calibri Light</vt:lpstr>
      <vt:lpstr>Comic Sans MS</vt:lpstr>
      <vt:lpstr>Imprint MT Shadow</vt:lpstr>
      <vt:lpstr>Rockwell</vt:lpstr>
      <vt:lpstr>Rockwell Extra Bold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ThinkPad X240</dc:creator>
  <cp:lastModifiedBy>ThinkPad X240</cp:lastModifiedBy>
  <cp:revision>7</cp:revision>
  <cp:lastPrinted>2020-03-26T02:44:15Z</cp:lastPrinted>
  <dcterms:created xsi:type="dcterms:W3CDTF">2020-03-26T02:20:01Z</dcterms:created>
  <dcterms:modified xsi:type="dcterms:W3CDTF">2020-03-26T03:23:14Z</dcterms:modified>
</cp:coreProperties>
</file>