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7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7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71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1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3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9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7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0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2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6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5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38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Una persona con un traje de color negro&#10;&#10;Descripción generada automáticamente">
            <a:extLst>
              <a:ext uri="{FF2B5EF4-FFF2-40B4-BE49-F238E27FC236}">
                <a16:creationId xmlns:a16="http://schemas.microsoft.com/office/drawing/2014/main" id="{A8C7C0AC-D19F-4D96-9F41-40054017DC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1"/>
          <a:stretch/>
        </p:blipFill>
        <p:spPr>
          <a:xfrm>
            <a:off x="329316" y="10"/>
            <a:ext cx="11862684" cy="6857990"/>
          </a:xfrm>
          <a:custGeom>
            <a:avLst/>
            <a:gdLst/>
            <a:ahLst/>
            <a:cxnLst/>
            <a:rect l="l" t="t" r="r" b="b"/>
            <a:pathLst>
              <a:path w="11862684" h="6858000">
                <a:moveTo>
                  <a:pt x="1047342" y="0"/>
                </a:moveTo>
                <a:lnTo>
                  <a:pt x="4590463" y="0"/>
                </a:lnTo>
                <a:lnTo>
                  <a:pt x="5499874" y="0"/>
                </a:lnTo>
                <a:lnTo>
                  <a:pt x="5723425" y="0"/>
                </a:lnTo>
                <a:lnTo>
                  <a:pt x="7580390" y="0"/>
                </a:lnTo>
                <a:lnTo>
                  <a:pt x="7747884" y="0"/>
                </a:lnTo>
                <a:lnTo>
                  <a:pt x="7824084" y="0"/>
                </a:lnTo>
                <a:lnTo>
                  <a:pt x="11862684" y="0"/>
                </a:lnTo>
                <a:lnTo>
                  <a:pt x="11862684" y="6858000"/>
                </a:lnTo>
                <a:lnTo>
                  <a:pt x="7824084" y="6858000"/>
                </a:lnTo>
                <a:lnTo>
                  <a:pt x="7747884" y="6858000"/>
                </a:lnTo>
                <a:lnTo>
                  <a:pt x="7580390" y="6858000"/>
                </a:lnTo>
                <a:lnTo>
                  <a:pt x="5723425" y="6858000"/>
                </a:lnTo>
                <a:lnTo>
                  <a:pt x="5499874" y="6858000"/>
                </a:lnTo>
                <a:lnTo>
                  <a:pt x="4590463" y="6858000"/>
                </a:lnTo>
                <a:lnTo>
                  <a:pt x="1654188" y="6858000"/>
                </a:lnTo>
                <a:cubicBezTo>
                  <a:pt x="1530404" y="6786859"/>
                  <a:pt x="1412658" y="6701489"/>
                  <a:pt x="1279816" y="6658805"/>
                </a:cubicBezTo>
                <a:cubicBezTo>
                  <a:pt x="1189242" y="6630349"/>
                  <a:pt x="1101686" y="6580550"/>
                  <a:pt x="1116783" y="6431153"/>
                </a:cubicBezTo>
                <a:cubicBezTo>
                  <a:pt x="1119802" y="6388469"/>
                  <a:pt x="1095648" y="6356456"/>
                  <a:pt x="1059419" y="6367127"/>
                </a:cubicBezTo>
                <a:cubicBezTo>
                  <a:pt x="989979" y="6388469"/>
                  <a:pt x="956768" y="6327999"/>
                  <a:pt x="917520" y="6281757"/>
                </a:cubicBezTo>
                <a:cubicBezTo>
                  <a:pt x="848079" y="6199945"/>
                  <a:pt x="781658" y="6114575"/>
                  <a:pt x="669950" y="6100347"/>
                </a:cubicBezTo>
                <a:cubicBezTo>
                  <a:pt x="691084" y="6036320"/>
                  <a:pt x="727312" y="6043434"/>
                  <a:pt x="760524" y="6057663"/>
                </a:cubicBezTo>
                <a:cubicBezTo>
                  <a:pt x="848079" y="6093234"/>
                  <a:pt x="935634" y="6132361"/>
                  <a:pt x="1023188" y="6167932"/>
                </a:cubicBezTo>
                <a:cubicBezTo>
                  <a:pt x="1080552" y="6189274"/>
                  <a:pt x="1137916" y="6221287"/>
                  <a:pt x="1213395" y="6196388"/>
                </a:cubicBezTo>
                <a:cubicBezTo>
                  <a:pt x="1146974" y="6068335"/>
                  <a:pt x="1035266" y="6043434"/>
                  <a:pt x="944692" y="6004307"/>
                </a:cubicBezTo>
                <a:cubicBezTo>
                  <a:pt x="832982" y="5954508"/>
                  <a:pt x="766562" y="5862025"/>
                  <a:pt x="685045" y="5755314"/>
                </a:cubicBezTo>
                <a:cubicBezTo>
                  <a:pt x="766562" y="5726858"/>
                  <a:pt x="817887" y="5805112"/>
                  <a:pt x="884310" y="5801555"/>
                </a:cubicBezTo>
                <a:cubicBezTo>
                  <a:pt x="887328" y="5790884"/>
                  <a:pt x="893366" y="5769542"/>
                  <a:pt x="893366" y="5769542"/>
                </a:cubicBezTo>
                <a:cubicBezTo>
                  <a:pt x="784676" y="5712629"/>
                  <a:pt x="736372" y="5605917"/>
                  <a:pt x="718256" y="5474306"/>
                </a:cubicBezTo>
                <a:cubicBezTo>
                  <a:pt x="712218" y="5406721"/>
                  <a:pt x="672970" y="5385379"/>
                  <a:pt x="633720" y="5353367"/>
                </a:cubicBezTo>
                <a:cubicBezTo>
                  <a:pt x="500878" y="5243097"/>
                  <a:pt x="358980" y="5143500"/>
                  <a:pt x="247270" y="4994104"/>
                </a:cubicBezTo>
                <a:cubicBezTo>
                  <a:pt x="377094" y="5011889"/>
                  <a:pt x="479744" y="5111487"/>
                  <a:pt x="615606" y="5154171"/>
                </a:cubicBezTo>
                <a:cubicBezTo>
                  <a:pt x="506917" y="4990547"/>
                  <a:pt x="365016" y="4905177"/>
                  <a:pt x="235194" y="4805580"/>
                </a:cubicBezTo>
                <a:cubicBezTo>
                  <a:pt x="174810" y="4759339"/>
                  <a:pt x="120468" y="4702425"/>
                  <a:pt x="51026" y="4677526"/>
                </a:cubicBezTo>
                <a:cubicBezTo>
                  <a:pt x="26873" y="4670412"/>
                  <a:pt x="-15396" y="4652628"/>
                  <a:pt x="5740" y="4602828"/>
                </a:cubicBezTo>
                <a:cubicBezTo>
                  <a:pt x="23854" y="4560144"/>
                  <a:pt x="57065" y="4574373"/>
                  <a:pt x="87257" y="4585042"/>
                </a:cubicBezTo>
                <a:cubicBezTo>
                  <a:pt x="159715" y="4613499"/>
                  <a:pt x="238213" y="4613499"/>
                  <a:pt x="337844" y="4613499"/>
                </a:cubicBezTo>
                <a:cubicBezTo>
                  <a:pt x="253310" y="4478331"/>
                  <a:pt x="99332" y="4521016"/>
                  <a:pt x="26873" y="4378734"/>
                </a:cubicBezTo>
                <a:cubicBezTo>
                  <a:pt x="117448" y="4353835"/>
                  <a:pt x="186888" y="4403633"/>
                  <a:pt x="259346" y="4414305"/>
                </a:cubicBezTo>
                <a:cubicBezTo>
                  <a:pt x="325769" y="4424975"/>
                  <a:pt x="340863" y="4400076"/>
                  <a:pt x="325769" y="4321821"/>
                </a:cubicBezTo>
                <a:cubicBezTo>
                  <a:pt x="301616" y="4200882"/>
                  <a:pt x="337844" y="4140411"/>
                  <a:pt x="434458" y="4172424"/>
                </a:cubicBezTo>
                <a:cubicBezTo>
                  <a:pt x="525031" y="4204438"/>
                  <a:pt x="534089" y="4158196"/>
                  <a:pt x="509936" y="4090612"/>
                </a:cubicBezTo>
                <a:cubicBezTo>
                  <a:pt x="473706" y="3991015"/>
                  <a:pt x="512954" y="3912759"/>
                  <a:pt x="540128" y="3827390"/>
                </a:cubicBezTo>
                <a:cubicBezTo>
                  <a:pt x="582395" y="3699337"/>
                  <a:pt x="564281" y="3635309"/>
                  <a:pt x="476725" y="3539269"/>
                </a:cubicBezTo>
                <a:cubicBezTo>
                  <a:pt x="425400" y="3485914"/>
                  <a:pt x="374074" y="3439672"/>
                  <a:pt x="301616" y="3393429"/>
                </a:cubicBezTo>
                <a:cubicBezTo>
                  <a:pt x="467668" y="3368530"/>
                  <a:pt x="295577" y="3283162"/>
                  <a:pt x="352940" y="3229805"/>
                </a:cubicBezTo>
                <a:cubicBezTo>
                  <a:pt x="470686" y="3208463"/>
                  <a:pt x="564281" y="3379202"/>
                  <a:pt x="724294" y="3329402"/>
                </a:cubicBezTo>
                <a:cubicBezTo>
                  <a:pt x="531070" y="3183563"/>
                  <a:pt x="313691" y="3137322"/>
                  <a:pt x="171792" y="2941684"/>
                </a:cubicBezTo>
                <a:cubicBezTo>
                  <a:pt x="205002" y="2899000"/>
                  <a:pt x="238213" y="2941684"/>
                  <a:pt x="265385" y="2923898"/>
                </a:cubicBezTo>
                <a:cubicBezTo>
                  <a:pt x="265385" y="2913227"/>
                  <a:pt x="582395" y="2980812"/>
                  <a:pt x="600510" y="2703362"/>
                </a:cubicBezTo>
                <a:cubicBezTo>
                  <a:pt x="606548" y="2703362"/>
                  <a:pt x="612587" y="2703362"/>
                  <a:pt x="618624" y="2692689"/>
                </a:cubicBezTo>
                <a:cubicBezTo>
                  <a:pt x="651834" y="2653563"/>
                  <a:pt x="621644" y="2561080"/>
                  <a:pt x="675988" y="2553965"/>
                </a:cubicBezTo>
                <a:cubicBezTo>
                  <a:pt x="736372" y="2546851"/>
                  <a:pt x="793735" y="2514837"/>
                  <a:pt x="857136" y="2532623"/>
                </a:cubicBezTo>
                <a:cubicBezTo>
                  <a:pt x="905443" y="2546851"/>
                  <a:pt x="956768" y="2564636"/>
                  <a:pt x="1008094" y="2564636"/>
                </a:cubicBezTo>
                <a:cubicBezTo>
                  <a:pt x="1062438" y="2564636"/>
                  <a:pt x="1137916" y="2685576"/>
                  <a:pt x="1171128" y="2525509"/>
                </a:cubicBezTo>
                <a:cubicBezTo>
                  <a:pt x="1171128" y="2518395"/>
                  <a:pt x="1264720" y="2536181"/>
                  <a:pt x="1316045" y="2543294"/>
                </a:cubicBezTo>
                <a:cubicBezTo>
                  <a:pt x="1358314" y="2550408"/>
                  <a:pt x="1409640" y="2582422"/>
                  <a:pt x="1439830" y="2518395"/>
                </a:cubicBezTo>
                <a:cubicBezTo>
                  <a:pt x="1454926" y="2479267"/>
                  <a:pt x="1382466" y="2408126"/>
                  <a:pt x="1319065" y="2401012"/>
                </a:cubicBezTo>
                <a:cubicBezTo>
                  <a:pt x="1261702" y="2393898"/>
                  <a:pt x="1204338" y="2386784"/>
                  <a:pt x="1149994" y="2401012"/>
                </a:cubicBezTo>
                <a:cubicBezTo>
                  <a:pt x="1083572" y="2418796"/>
                  <a:pt x="1047342" y="2390340"/>
                  <a:pt x="1029227" y="2326314"/>
                </a:cubicBezTo>
                <a:cubicBezTo>
                  <a:pt x="1008094" y="2258731"/>
                  <a:pt x="968844" y="2223159"/>
                  <a:pt x="914500" y="2191146"/>
                </a:cubicBezTo>
                <a:cubicBezTo>
                  <a:pt x="781658" y="2112891"/>
                  <a:pt x="654854" y="2020407"/>
                  <a:pt x="509936" y="1974165"/>
                </a:cubicBezTo>
                <a:cubicBezTo>
                  <a:pt x="482764" y="1967051"/>
                  <a:pt x="449553" y="1952823"/>
                  <a:pt x="437476" y="1892353"/>
                </a:cubicBezTo>
                <a:cubicBezTo>
                  <a:pt x="829964" y="1984836"/>
                  <a:pt x="1186222" y="2223159"/>
                  <a:pt x="1590788" y="2208931"/>
                </a:cubicBezTo>
                <a:cubicBezTo>
                  <a:pt x="1482098" y="2134233"/>
                  <a:pt x="1352276" y="2130676"/>
                  <a:pt x="1234528" y="2077320"/>
                </a:cubicBezTo>
                <a:cubicBezTo>
                  <a:pt x="1319065" y="2038192"/>
                  <a:pt x="1397562" y="2080877"/>
                  <a:pt x="1476060" y="2102219"/>
                </a:cubicBezTo>
                <a:cubicBezTo>
                  <a:pt x="1542482" y="2120004"/>
                  <a:pt x="1602864" y="2123562"/>
                  <a:pt x="1608902" y="2013292"/>
                </a:cubicBezTo>
                <a:cubicBezTo>
                  <a:pt x="1608902" y="2002622"/>
                  <a:pt x="1608902" y="1995507"/>
                  <a:pt x="1608902" y="1984836"/>
                </a:cubicBezTo>
                <a:cubicBezTo>
                  <a:pt x="1584749" y="1938595"/>
                  <a:pt x="1551538" y="1917252"/>
                  <a:pt x="1509271" y="1903025"/>
                </a:cubicBezTo>
                <a:cubicBezTo>
                  <a:pt x="1485118" y="1895910"/>
                  <a:pt x="1451907" y="1881683"/>
                  <a:pt x="1451907" y="1849668"/>
                </a:cubicBezTo>
                <a:cubicBezTo>
                  <a:pt x="1454926" y="1728729"/>
                  <a:pt x="1373409" y="1693158"/>
                  <a:pt x="1294912" y="1657587"/>
                </a:cubicBezTo>
                <a:cubicBezTo>
                  <a:pt x="1337180" y="1597117"/>
                  <a:pt x="1373409" y="1639802"/>
                  <a:pt x="1406620" y="1636245"/>
                </a:cubicBezTo>
                <a:cubicBezTo>
                  <a:pt x="1427754" y="1632688"/>
                  <a:pt x="1448887" y="1629132"/>
                  <a:pt x="1448887" y="1597117"/>
                </a:cubicBezTo>
                <a:cubicBezTo>
                  <a:pt x="1448887" y="1572219"/>
                  <a:pt x="1439830" y="1540204"/>
                  <a:pt x="1418696" y="1540204"/>
                </a:cubicBezTo>
                <a:cubicBezTo>
                  <a:pt x="1285854" y="1536647"/>
                  <a:pt x="1210375" y="1365909"/>
                  <a:pt x="1071494" y="1365909"/>
                </a:cubicBezTo>
                <a:cubicBezTo>
                  <a:pt x="986960" y="1365909"/>
                  <a:pt x="1113764" y="1269868"/>
                  <a:pt x="1044324" y="1230741"/>
                </a:cubicBezTo>
                <a:cubicBezTo>
                  <a:pt x="1029227" y="1220069"/>
                  <a:pt x="1086591" y="1205842"/>
                  <a:pt x="1110744" y="1209399"/>
                </a:cubicBezTo>
                <a:cubicBezTo>
                  <a:pt x="1134897" y="1212955"/>
                  <a:pt x="1156032" y="1237855"/>
                  <a:pt x="1186222" y="1220069"/>
                </a:cubicBezTo>
                <a:cubicBezTo>
                  <a:pt x="1201318" y="1156043"/>
                  <a:pt x="1162069" y="1131144"/>
                  <a:pt x="1125840" y="1113358"/>
                </a:cubicBezTo>
                <a:cubicBezTo>
                  <a:pt x="1047342" y="1070674"/>
                  <a:pt x="968844" y="1020875"/>
                  <a:pt x="881290" y="1006647"/>
                </a:cubicBezTo>
                <a:cubicBezTo>
                  <a:pt x="851099" y="1003089"/>
                  <a:pt x="832982" y="985305"/>
                  <a:pt x="836002" y="949734"/>
                </a:cubicBezTo>
                <a:cubicBezTo>
                  <a:pt x="842040" y="903491"/>
                  <a:pt x="872232" y="917720"/>
                  <a:pt x="896385" y="921277"/>
                </a:cubicBezTo>
                <a:cubicBezTo>
                  <a:pt x="911482" y="924835"/>
                  <a:pt x="926577" y="935506"/>
                  <a:pt x="941672" y="910606"/>
                </a:cubicBezTo>
                <a:cubicBezTo>
                  <a:pt x="588434" y="658055"/>
                  <a:pt x="401247" y="672284"/>
                  <a:pt x="5740" y="465975"/>
                </a:cubicBezTo>
                <a:cubicBezTo>
                  <a:pt x="93294" y="426847"/>
                  <a:pt x="156696" y="455303"/>
                  <a:pt x="217079" y="462417"/>
                </a:cubicBezTo>
                <a:cubicBezTo>
                  <a:pt x="368036" y="480203"/>
                  <a:pt x="274442" y="512216"/>
                  <a:pt x="425400" y="533558"/>
                </a:cubicBezTo>
                <a:cubicBezTo>
                  <a:pt x="497860" y="544229"/>
                  <a:pt x="564281" y="579800"/>
                  <a:pt x="645798" y="522887"/>
                </a:cubicBezTo>
                <a:cubicBezTo>
                  <a:pt x="700142" y="483759"/>
                  <a:pt x="787696" y="526444"/>
                  <a:pt x="854118" y="558458"/>
                </a:cubicBezTo>
                <a:cubicBezTo>
                  <a:pt x="908462" y="586915"/>
                  <a:pt x="962806" y="594028"/>
                  <a:pt x="1035266" y="558458"/>
                </a:cubicBezTo>
                <a:cubicBezTo>
                  <a:pt x="968844" y="537116"/>
                  <a:pt x="917520" y="519330"/>
                  <a:pt x="866193" y="505101"/>
                </a:cubicBezTo>
                <a:cubicBezTo>
                  <a:pt x="823926" y="494431"/>
                  <a:pt x="799772" y="469532"/>
                  <a:pt x="802792" y="416176"/>
                </a:cubicBezTo>
                <a:cubicBezTo>
                  <a:pt x="802792" y="387720"/>
                  <a:pt x="793735" y="348592"/>
                  <a:pt x="823926" y="334364"/>
                </a:cubicBezTo>
                <a:cubicBezTo>
                  <a:pt x="848079" y="320135"/>
                  <a:pt x="881290" y="334364"/>
                  <a:pt x="893366" y="359262"/>
                </a:cubicBezTo>
                <a:cubicBezTo>
                  <a:pt x="908462" y="405504"/>
                  <a:pt x="923557" y="448189"/>
                  <a:pt x="974883" y="451747"/>
                </a:cubicBezTo>
                <a:cubicBezTo>
                  <a:pt x="1044324" y="458860"/>
                  <a:pt x="1005074" y="430405"/>
                  <a:pt x="992998" y="394834"/>
                </a:cubicBezTo>
                <a:cubicBezTo>
                  <a:pt x="980921" y="355706"/>
                  <a:pt x="1017152" y="345034"/>
                  <a:pt x="1041304" y="352148"/>
                </a:cubicBezTo>
                <a:cubicBezTo>
                  <a:pt x="1131878" y="384162"/>
                  <a:pt x="1225472" y="327250"/>
                  <a:pt x="1319065" y="373491"/>
                </a:cubicBezTo>
                <a:cubicBezTo>
                  <a:pt x="1294912" y="259665"/>
                  <a:pt x="1243586" y="209867"/>
                  <a:pt x="1134897" y="192082"/>
                </a:cubicBezTo>
                <a:cubicBezTo>
                  <a:pt x="1095648" y="188525"/>
                  <a:pt x="1053380" y="195638"/>
                  <a:pt x="1017152" y="163625"/>
                </a:cubicBezTo>
                <a:cubicBezTo>
                  <a:pt x="996016" y="145839"/>
                  <a:pt x="974883" y="124497"/>
                  <a:pt x="989979" y="88927"/>
                </a:cubicBezTo>
                <a:cubicBezTo>
                  <a:pt x="999036" y="64027"/>
                  <a:pt x="1023188" y="64027"/>
                  <a:pt x="1044324" y="71141"/>
                </a:cubicBezTo>
                <a:cubicBezTo>
                  <a:pt x="1131878" y="110269"/>
                  <a:pt x="1225472" y="120941"/>
                  <a:pt x="1316045" y="135168"/>
                </a:cubicBezTo>
                <a:cubicBezTo>
                  <a:pt x="1331142" y="138725"/>
                  <a:pt x="1346237" y="145839"/>
                  <a:pt x="1361334" y="110269"/>
                </a:cubicBezTo>
                <a:cubicBezTo>
                  <a:pt x="1255664" y="78255"/>
                  <a:pt x="1153012" y="35571"/>
                  <a:pt x="1047342" y="0"/>
                </a:cubicBezTo>
                <a:close/>
              </a:path>
            </a:pathLst>
          </a:cu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4ECDF88-6D22-4A43-9316-83216902CBB5}"/>
              </a:ext>
            </a:extLst>
          </p:cNvPr>
          <p:cNvSpPr txBox="1"/>
          <p:nvPr/>
        </p:nvSpPr>
        <p:spPr>
          <a:xfrm>
            <a:off x="6373506" y="5240740"/>
            <a:ext cx="7721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600" dirty="0">
                <a:solidFill>
                  <a:schemeClr val="bg1"/>
                </a:solidFill>
                <a:latin typeface="Comic Sans MS" panose="030F0702030302020204" pitchFamily="66" charset="0"/>
              </a:rPr>
              <a:t>PRO- BODAS</a:t>
            </a:r>
          </a:p>
        </p:txBody>
      </p:sp>
    </p:spTree>
    <p:extLst>
      <p:ext uri="{BB962C8B-B14F-4D97-AF65-F5344CB8AC3E}">
        <p14:creationId xmlns:p14="http://schemas.microsoft.com/office/powerpoint/2010/main" val="292329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56DC50-6036-4F6E-86D8-E01DDA1D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persona, exterior, pasto, hombre&#10;&#10;Descripción generada automáticamente">
            <a:extLst>
              <a:ext uri="{FF2B5EF4-FFF2-40B4-BE49-F238E27FC236}">
                <a16:creationId xmlns:a16="http://schemas.microsoft.com/office/drawing/2014/main" id="{30F92FC3-BDDD-4F15-982B-34F6D1E90F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5" b="4978"/>
          <a:stretch/>
        </p:blipFill>
        <p:spPr>
          <a:xfrm>
            <a:off x="-16" y="-3"/>
            <a:ext cx="12192000" cy="685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6F0908A-C311-45E4-AF88-E9D72E4A6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44771"/>
          <a:stretch/>
        </p:blipFill>
        <p:spPr>
          <a:xfrm>
            <a:off x="21" y="11"/>
            <a:ext cx="4093677" cy="4184642"/>
          </a:xfrm>
          <a:custGeom>
            <a:avLst/>
            <a:gdLst/>
            <a:ahLst/>
            <a:cxnLst/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48BB7E9-7BDD-49E6-879A-C28396C52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472" r="3" b="42262"/>
          <a:stretch/>
        </p:blipFill>
        <p:spPr>
          <a:xfrm>
            <a:off x="7250515" y="2980634"/>
            <a:ext cx="4941485" cy="3877363"/>
          </a:xfrm>
          <a:custGeom>
            <a:avLst/>
            <a:gdLst/>
            <a:ahLst/>
            <a:cxnLst/>
            <a:rect l="l" t="t" r="r" b="b"/>
            <a:pathLst>
              <a:path w="4569568" h="3877363">
                <a:moveTo>
                  <a:pt x="3843224" y="17"/>
                </a:moveTo>
                <a:cubicBezTo>
                  <a:pt x="3853657" y="-269"/>
                  <a:pt x="3863732" y="3160"/>
                  <a:pt x="3872078" y="16745"/>
                </a:cubicBezTo>
                <a:cubicBezTo>
                  <a:pt x="3827725" y="52547"/>
                  <a:pt x="3771210" y="39089"/>
                  <a:pt x="3711358" y="79463"/>
                </a:cubicBezTo>
                <a:cubicBezTo>
                  <a:pt x="3808648" y="66766"/>
                  <a:pt x="3885671" y="56609"/>
                  <a:pt x="3962692" y="46454"/>
                </a:cubicBezTo>
                <a:cubicBezTo>
                  <a:pt x="3964124" y="53563"/>
                  <a:pt x="3965554" y="60673"/>
                  <a:pt x="3966984" y="67782"/>
                </a:cubicBezTo>
                <a:cubicBezTo>
                  <a:pt x="3868502" y="82763"/>
                  <a:pt x="3777410" y="121359"/>
                  <a:pt x="3681550" y="148529"/>
                </a:cubicBezTo>
                <a:cubicBezTo>
                  <a:pt x="3690374" y="165289"/>
                  <a:pt x="3699196" y="161987"/>
                  <a:pt x="3707066" y="160972"/>
                </a:cubicBezTo>
                <a:cubicBezTo>
                  <a:pt x="3758334" y="154369"/>
                  <a:pt x="3809602" y="147768"/>
                  <a:pt x="3858724" y="129739"/>
                </a:cubicBezTo>
                <a:cubicBezTo>
                  <a:pt x="3869693" y="125675"/>
                  <a:pt x="3883047" y="125675"/>
                  <a:pt x="3889247" y="137864"/>
                </a:cubicBezTo>
                <a:cubicBezTo>
                  <a:pt x="3898070" y="155131"/>
                  <a:pt x="3885433" y="166304"/>
                  <a:pt x="3874225" y="175697"/>
                </a:cubicBezTo>
                <a:cubicBezTo>
                  <a:pt x="3854670" y="191949"/>
                  <a:pt x="3831064" y="187379"/>
                  <a:pt x="3808410" y="190425"/>
                </a:cubicBezTo>
                <a:cubicBezTo>
                  <a:pt x="3748081" y="198297"/>
                  <a:pt x="3719226" y="222927"/>
                  <a:pt x="3705872" y="279299"/>
                </a:cubicBezTo>
                <a:cubicBezTo>
                  <a:pt x="3758811" y="256445"/>
                  <a:pt x="3809842" y="284631"/>
                  <a:pt x="3861109" y="268633"/>
                </a:cubicBezTo>
                <a:cubicBezTo>
                  <a:pt x="3874463" y="264571"/>
                  <a:pt x="3895685" y="270664"/>
                  <a:pt x="3888532" y="290216"/>
                </a:cubicBezTo>
                <a:cubicBezTo>
                  <a:pt x="3881854" y="308499"/>
                  <a:pt x="3859678" y="321702"/>
                  <a:pt x="3899025" y="318148"/>
                </a:cubicBezTo>
                <a:cubicBezTo>
                  <a:pt x="3927162" y="315608"/>
                  <a:pt x="3982246" y="336176"/>
                  <a:pt x="3959116" y="341254"/>
                </a:cubicBezTo>
                <a:cubicBezTo>
                  <a:pt x="3930024" y="347603"/>
                  <a:pt x="3901646" y="356744"/>
                  <a:pt x="3864685" y="367154"/>
                </a:cubicBezTo>
                <a:cubicBezTo>
                  <a:pt x="3905463" y="384166"/>
                  <a:pt x="3934793" y="380611"/>
                  <a:pt x="3965554" y="367154"/>
                </a:cubicBezTo>
                <a:cubicBezTo>
                  <a:pt x="4002753" y="350903"/>
                  <a:pt x="4051161" y="331098"/>
                  <a:pt x="4081445" y="349381"/>
                </a:cubicBezTo>
                <a:cubicBezTo>
                  <a:pt x="4126752" y="376803"/>
                  <a:pt x="4164428" y="359536"/>
                  <a:pt x="4204966" y="354966"/>
                </a:cubicBezTo>
                <a:cubicBezTo>
                  <a:pt x="4287472" y="345570"/>
                  <a:pt x="4369264" y="329827"/>
                  <a:pt x="4452008" y="322211"/>
                </a:cubicBezTo>
                <a:cubicBezTo>
                  <a:pt x="4485154" y="319164"/>
                  <a:pt x="4520922" y="304691"/>
                  <a:pt x="4569568" y="324495"/>
                </a:cubicBezTo>
                <a:cubicBezTo>
                  <a:pt x="4349232" y="425810"/>
                  <a:pt x="4112683" y="419463"/>
                  <a:pt x="3915955" y="544899"/>
                </a:cubicBezTo>
                <a:cubicBezTo>
                  <a:pt x="3924301" y="556833"/>
                  <a:pt x="3966745" y="590858"/>
                  <a:pt x="3949339" y="593397"/>
                </a:cubicBezTo>
                <a:cubicBezTo>
                  <a:pt x="3900455" y="600761"/>
                  <a:pt x="3857056" y="625645"/>
                  <a:pt x="3812464" y="646212"/>
                </a:cubicBezTo>
                <a:cubicBezTo>
                  <a:pt x="3793148" y="655100"/>
                  <a:pt x="3769780" y="666781"/>
                  <a:pt x="3778841" y="698520"/>
                </a:cubicBezTo>
                <a:cubicBezTo>
                  <a:pt x="3795295" y="707407"/>
                  <a:pt x="3807456" y="694965"/>
                  <a:pt x="3821047" y="693950"/>
                </a:cubicBezTo>
                <a:cubicBezTo>
                  <a:pt x="3834878" y="692935"/>
                  <a:pt x="3865879" y="699535"/>
                  <a:pt x="3857293" y="703852"/>
                </a:cubicBezTo>
                <a:cubicBezTo>
                  <a:pt x="3818186" y="723405"/>
                  <a:pt x="3888532" y="770380"/>
                  <a:pt x="3842271" y="770380"/>
                </a:cubicBezTo>
                <a:cubicBezTo>
                  <a:pt x="3764772" y="770633"/>
                  <a:pt x="3723519" y="853919"/>
                  <a:pt x="3648882" y="856205"/>
                </a:cubicBezTo>
                <a:cubicBezTo>
                  <a:pt x="3636960" y="856458"/>
                  <a:pt x="3631236" y="871185"/>
                  <a:pt x="3631474" y="884136"/>
                </a:cubicBezTo>
                <a:cubicBezTo>
                  <a:pt x="3631474" y="899626"/>
                  <a:pt x="3642444" y="902418"/>
                  <a:pt x="3654605" y="903942"/>
                </a:cubicBezTo>
                <a:cubicBezTo>
                  <a:pt x="3673205" y="906226"/>
                  <a:pt x="3692520" y="884136"/>
                  <a:pt x="3717081" y="914098"/>
                </a:cubicBezTo>
                <a:cubicBezTo>
                  <a:pt x="3672966" y="931618"/>
                  <a:pt x="3628852" y="949140"/>
                  <a:pt x="3629568" y="1009319"/>
                </a:cubicBezTo>
                <a:cubicBezTo>
                  <a:pt x="3629805" y="1025569"/>
                  <a:pt x="3611444" y="1031663"/>
                  <a:pt x="3597613" y="1035726"/>
                </a:cubicBezTo>
                <a:cubicBezTo>
                  <a:pt x="3574721" y="1042329"/>
                  <a:pt x="3555408" y="1054009"/>
                  <a:pt x="3543006" y="1076608"/>
                </a:cubicBezTo>
                <a:cubicBezTo>
                  <a:pt x="3543246" y="1080925"/>
                  <a:pt x="3543484" y="1085495"/>
                  <a:pt x="3542052" y="1089050"/>
                </a:cubicBezTo>
                <a:cubicBezTo>
                  <a:pt x="3546106" y="1143642"/>
                  <a:pt x="3579490" y="1142118"/>
                  <a:pt x="3616451" y="1132978"/>
                </a:cubicBezTo>
                <a:cubicBezTo>
                  <a:pt x="3660566" y="1121805"/>
                  <a:pt x="3704204" y="1101491"/>
                  <a:pt x="3750703" y="1121043"/>
                </a:cubicBezTo>
                <a:cubicBezTo>
                  <a:pt x="3685126" y="1147197"/>
                  <a:pt x="3613828" y="1149228"/>
                  <a:pt x="3552307" y="1186555"/>
                </a:cubicBezTo>
                <a:cubicBezTo>
                  <a:pt x="3777410" y="1193411"/>
                  <a:pt x="3976284" y="1075591"/>
                  <a:pt x="4194473" y="1030395"/>
                </a:cubicBezTo>
                <a:cubicBezTo>
                  <a:pt x="4187082" y="1060610"/>
                  <a:pt x="4169436" y="1066704"/>
                  <a:pt x="4153459" y="1071275"/>
                </a:cubicBezTo>
                <a:cubicBezTo>
                  <a:pt x="4072860" y="1094129"/>
                  <a:pt x="4002278" y="1139581"/>
                  <a:pt x="3928831" y="1178936"/>
                </a:cubicBezTo>
                <a:cubicBezTo>
                  <a:pt x="3898548" y="1195188"/>
                  <a:pt x="3876608" y="1211440"/>
                  <a:pt x="3865164" y="1246481"/>
                </a:cubicBezTo>
                <a:cubicBezTo>
                  <a:pt x="3854908" y="1278221"/>
                  <a:pt x="3835117" y="1292948"/>
                  <a:pt x="3798395" y="1283806"/>
                </a:cubicBezTo>
                <a:cubicBezTo>
                  <a:pt x="3768588" y="1276188"/>
                  <a:pt x="3735920" y="1280251"/>
                  <a:pt x="3704681" y="1283045"/>
                </a:cubicBezTo>
                <a:cubicBezTo>
                  <a:pt x="3668674" y="1286092"/>
                  <a:pt x="3628374" y="1321895"/>
                  <a:pt x="3638151" y="1340431"/>
                </a:cubicBezTo>
                <a:cubicBezTo>
                  <a:pt x="3654843" y="1371917"/>
                  <a:pt x="3682743" y="1356174"/>
                  <a:pt x="3707542" y="1352619"/>
                </a:cubicBezTo>
                <a:cubicBezTo>
                  <a:pt x="3735681" y="1348303"/>
                  <a:pt x="3787902" y="1339415"/>
                  <a:pt x="3788856" y="1343224"/>
                </a:cubicBezTo>
                <a:cubicBezTo>
                  <a:pt x="3807219" y="1422193"/>
                  <a:pt x="3936463" y="1353382"/>
                  <a:pt x="3964363" y="1346270"/>
                </a:cubicBezTo>
                <a:cubicBezTo>
                  <a:pt x="3999176" y="1337384"/>
                  <a:pt x="4031845" y="1353635"/>
                  <a:pt x="4064991" y="1357443"/>
                </a:cubicBezTo>
                <a:cubicBezTo>
                  <a:pt x="4094560" y="1360998"/>
                  <a:pt x="4261720" y="1371917"/>
                  <a:pt x="4296295" y="1338398"/>
                </a:cubicBezTo>
                <a:cubicBezTo>
                  <a:pt x="4301064" y="1364552"/>
                  <a:pt x="4291050" y="1375217"/>
                  <a:pt x="4282702" y="1387152"/>
                </a:cubicBezTo>
                <a:cubicBezTo>
                  <a:pt x="4271019" y="1404164"/>
                  <a:pt x="4269110" y="1416099"/>
                  <a:pt x="4291288" y="1429556"/>
                </a:cubicBezTo>
                <a:cubicBezTo>
                  <a:pt x="4354480" y="1468154"/>
                  <a:pt x="4353524" y="1469422"/>
                  <a:pt x="4294626" y="1521730"/>
                </a:cubicBezTo>
                <a:cubicBezTo>
                  <a:pt x="4291763" y="1524015"/>
                  <a:pt x="4292957" y="1531633"/>
                  <a:pt x="4292480" y="1536712"/>
                </a:cubicBezTo>
                <a:cubicBezTo>
                  <a:pt x="4307980" y="1544836"/>
                  <a:pt x="4326102" y="1524523"/>
                  <a:pt x="4344224" y="1546361"/>
                </a:cubicBezTo>
                <a:cubicBezTo>
                  <a:pt x="4265296" y="1642341"/>
                  <a:pt x="4144874" y="1665955"/>
                  <a:pt x="4035898" y="1738070"/>
                </a:cubicBezTo>
                <a:cubicBezTo>
                  <a:pt x="4124128" y="1761938"/>
                  <a:pt x="4177066" y="1678652"/>
                  <a:pt x="4241926" y="1689317"/>
                </a:cubicBezTo>
                <a:cubicBezTo>
                  <a:pt x="4274357" y="1715471"/>
                  <a:pt x="4178020" y="1757368"/>
                  <a:pt x="4269826" y="1769810"/>
                </a:cubicBezTo>
                <a:cubicBezTo>
                  <a:pt x="4230002" y="1792663"/>
                  <a:pt x="4200434" y="1815006"/>
                  <a:pt x="4173012" y="1841415"/>
                </a:cubicBezTo>
                <a:cubicBezTo>
                  <a:pt x="4124128" y="1888644"/>
                  <a:pt x="4114590" y="1919623"/>
                  <a:pt x="4137244" y="1983103"/>
                </a:cubicBezTo>
                <a:cubicBezTo>
                  <a:pt x="4152029" y="2024746"/>
                  <a:pt x="4173728" y="2063089"/>
                  <a:pt x="4154652" y="2112602"/>
                </a:cubicBezTo>
                <a:cubicBezTo>
                  <a:pt x="4141298" y="2146628"/>
                  <a:pt x="4146544" y="2168972"/>
                  <a:pt x="4196142" y="2153737"/>
                </a:cubicBezTo>
                <a:cubicBezTo>
                  <a:pt x="4249557" y="2137485"/>
                  <a:pt x="4269587" y="2167956"/>
                  <a:pt x="4256234" y="2227627"/>
                </a:cubicBezTo>
                <a:cubicBezTo>
                  <a:pt x="4247650" y="2265970"/>
                  <a:pt x="4256712" y="2277649"/>
                  <a:pt x="4293433" y="2273333"/>
                </a:cubicBezTo>
                <a:cubicBezTo>
                  <a:pt x="4333972" y="2268509"/>
                  <a:pt x="4372602" y="2243370"/>
                  <a:pt x="4422678" y="2255559"/>
                </a:cubicBezTo>
                <a:cubicBezTo>
                  <a:pt x="4382618" y="2325134"/>
                  <a:pt x="4297010" y="2305328"/>
                  <a:pt x="4250272" y="2371602"/>
                </a:cubicBezTo>
                <a:cubicBezTo>
                  <a:pt x="4306072" y="2371854"/>
                  <a:pt x="4348756" y="2371602"/>
                  <a:pt x="4390009" y="2357127"/>
                </a:cubicBezTo>
                <a:cubicBezTo>
                  <a:pt x="4407179" y="2351286"/>
                  <a:pt x="4426018" y="2345194"/>
                  <a:pt x="4435554" y="2365252"/>
                </a:cubicBezTo>
                <a:cubicBezTo>
                  <a:pt x="4446762" y="2389375"/>
                  <a:pt x="4423632" y="2398516"/>
                  <a:pt x="4409562" y="2402832"/>
                </a:cubicBezTo>
                <a:cubicBezTo>
                  <a:pt x="4369978" y="2415021"/>
                  <a:pt x="4339695" y="2443968"/>
                  <a:pt x="4307026" y="2466566"/>
                </a:cubicBezTo>
                <a:cubicBezTo>
                  <a:pt x="4235250" y="2516082"/>
                  <a:pt x="4156558" y="2557470"/>
                  <a:pt x="4095751" y="2639233"/>
                </a:cubicBezTo>
                <a:cubicBezTo>
                  <a:pt x="4172297" y="2618411"/>
                  <a:pt x="4229288" y="2569913"/>
                  <a:pt x="4300350" y="2560010"/>
                </a:cubicBezTo>
                <a:cubicBezTo>
                  <a:pt x="4238826" y="2634409"/>
                  <a:pt x="4159659" y="2683415"/>
                  <a:pt x="4084784" y="2737500"/>
                </a:cubicBezTo>
                <a:cubicBezTo>
                  <a:pt x="4063322" y="2752735"/>
                  <a:pt x="4041622" y="2763146"/>
                  <a:pt x="4036853" y="2796409"/>
                </a:cubicBezTo>
                <a:cubicBezTo>
                  <a:pt x="4027552" y="2860905"/>
                  <a:pt x="3999653" y="2914228"/>
                  <a:pt x="3940039" y="2942666"/>
                </a:cubicBezTo>
                <a:cubicBezTo>
                  <a:pt x="3939562" y="2942922"/>
                  <a:pt x="3942900" y="2952571"/>
                  <a:pt x="3944808" y="2959171"/>
                </a:cubicBezTo>
                <a:cubicBezTo>
                  <a:pt x="3981292" y="2961204"/>
                  <a:pt x="4010145" y="2923115"/>
                  <a:pt x="4056645" y="2935557"/>
                </a:cubicBezTo>
                <a:cubicBezTo>
                  <a:pt x="4012052" y="2987356"/>
                  <a:pt x="3974853" y="3033825"/>
                  <a:pt x="3911662" y="3058455"/>
                </a:cubicBezTo>
                <a:cubicBezTo>
                  <a:pt x="3861109" y="3078006"/>
                  <a:pt x="3798633" y="3089433"/>
                  <a:pt x="3761910" y="3152912"/>
                </a:cubicBezTo>
                <a:cubicBezTo>
                  <a:pt x="3804594" y="3165356"/>
                  <a:pt x="3836310" y="3149613"/>
                  <a:pt x="3868264" y="3138440"/>
                </a:cubicBezTo>
                <a:cubicBezTo>
                  <a:pt x="3917147" y="3121173"/>
                  <a:pt x="3965554" y="3101622"/>
                  <a:pt x="4014438" y="3084354"/>
                </a:cubicBezTo>
                <a:cubicBezTo>
                  <a:pt x="4033038" y="3077753"/>
                  <a:pt x="4053307" y="3073181"/>
                  <a:pt x="4065229" y="3104668"/>
                </a:cubicBezTo>
                <a:cubicBezTo>
                  <a:pt x="4002991" y="3111271"/>
                  <a:pt x="3965792" y="3153929"/>
                  <a:pt x="3926686" y="3194048"/>
                </a:cubicBezTo>
                <a:cubicBezTo>
                  <a:pt x="3904746" y="3216647"/>
                  <a:pt x="3886862" y="3246864"/>
                  <a:pt x="3847279" y="3235438"/>
                </a:cubicBezTo>
                <a:cubicBezTo>
                  <a:pt x="3826532" y="3229344"/>
                  <a:pt x="3813418" y="3246355"/>
                  <a:pt x="3815565" y="3267177"/>
                </a:cubicBezTo>
                <a:cubicBezTo>
                  <a:pt x="3823433" y="3340561"/>
                  <a:pt x="3775026" y="3366206"/>
                  <a:pt x="3724950" y="3380425"/>
                </a:cubicBezTo>
                <a:cubicBezTo>
                  <a:pt x="3630043" y="3407087"/>
                  <a:pt x="3551113" y="3469805"/>
                  <a:pt x="3458831" y="3504084"/>
                </a:cubicBezTo>
                <a:cubicBezTo>
                  <a:pt x="3369170" y="3537348"/>
                  <a:pt x="3299779" y="3616317"/>
                  <a:pt x="3209882" y="3657707"/>
                </a:cubicBezTo>
                <a:cubicBezTo>
                  <a:pt x="3144781" y="3687670"/>
                  <a:pt x="3082544" y="3726265"/>
                  <a:pt x="3015536" y="3753434"/>
                </a:cubicBezTo>
                <a:cubicBezTo>
                  <a:pt x="2856963" y="3817676"/>
                  <a:pt x="2695288" y="3869222"/>
                  <a:pt x="2524314" y="3876585"/>
                </a:cubicBezTo>
                <a:cubicBezTo>
                  <a:pt x="2383147" y="3882426"/>
                  <a:pt x="1158667" y="3876841"/>
                  <a:pt x="661243" y="3041189"/>
                </a:cubicBezTo>
                <a:cubicBezTo>
                  <a:pt x="651705" y="3037125"/>
                  <a:pt x="640975" y="3026461"/>
                  <a:pt x="637637" y="3016303"/>
                </a:cubicBezTo>
                <a:cubicBezTo>
                  <a:pt x="621659" y="2968820"/>
                  <a:pt x="582552" y="2948253"/>
                  <a:pt x="547261" y="2922608"/>
                </a:cubicBezTo>
                <a:cubicBezTo>
                  <a:pt x="516261" y="2900009"/>
                  <a:pt x="483353" y="2876394"/>
                  <a:pt x="470476" y="2838305"/>
                </a:cubicBezTo>
                <a:cubicBezTo>
                  <a:pt x="453546" y="2787522"/>
                  <a:pt x="501714" y="2829165"/>
                  <a:pt x="510538" y="2809867"/>
                </a:cubicBezTo>
                <a:cubicBezTo>
                  <a:pt x="492177" y="2783460"/>
                  <a:pt x="463799" y="2759336"/>
                  <a:pt x="456407" y="2729374"/>
                </a:cubicBezTo>
                <a:cubicBezTo>
                  <a:pt x="429463" y="2621204"/>
                  <a:pt x="371278" y="2542489"/>
                  <a:pt x="284241" y="2481294"/>
                </a:cubicBezTo>
                <a:cubicBezTo>
                  <a:pt x="259203" y="2463774"/>
                  <a:pt x="242750" y="2431779"/>
                  <a:pt x="208651" y="2426702"/>
                </a:cubicBezTo>
                <a:cubicBezTo>
                  <a:pt x="132821" y="2415529"/>
                  <a:pt x="156667" y="2328180"/>
                  <a:pt x="116605" y="2289331"/>
                </a:cubicBezTo>
                <a:cubicBezTo>
                  <a:pt x="108974" y="2281966"/>
                  <a:pt x="102060" y="2267494"/>
                  <a:pt x="103490" y="2257592"/>
                </a:cubicBezTo>
                <a:cubicBezTo>
                  <a:pt x="105635" y="2243370"/>
                  <a:pt x="114698" y="2229913"/>
                  <a:pt x="122328" y="2217216"/>
                </a:cubicBezTo>
                <a:cubicBezTo>
                  <a:pt x="130198" y="2204521"/>
                  <a:pt x="142119" y="2193348"/>
                  <a:pt x="136397" y="2176590"/>
                </a:cubicBezTo>
                <a:cubicBezTo>
                  <a:pt x="134014" y="2169734"/>
                  <a:pt x="135681" y="2145866"/>
                  <a:pt x="118036" y="2164655"/>
                </a:cubicBezTo>
                <a:cubicBezTo>
                  <a:pt x="69629" y="2216201"/>
                  <a:pt x="41491" y="2167450"/>
                  <a:pt x="0" y="2144088"/>
                </a:cubicBezTo>
                <a:cubicBezTo>
                  <a:pt x="33383" y="2119965"/>
                  <a:pt x="63429" y="2102953"/>
                  <a:pt x="68437" y="2066897"/>
                </a:cubicBezTo>
                <a:cubicBezTo>
                  <a:pt x="78690" y="1992498"/>
                  <a:pt x="122565" y="1958473"/>
                  <a:pt x="189096" y="1951871"/>
                </a:cubicBezTo>
                <a:cubicBezTo>
                  <a:pt x="164535" y="1880012"/>
                  <a:pt x="164535" y="1880012"/>
                  <a:pt x="243942" y="1870107"/>
                </a:cubicBezTo>
                <a:cubicBezTo>
                  <a:pt x="213419" y="1824403"/>
                  <a:pt x="213419" y="1812722"/>
                  <a:pt x="250381" y="1796979"/>
                </a:cubicBezTo>
                <a:cubicBezTo>
                  <a:pt x="285911" y="1781998"/>
                  <a:pt x="325255" y="1776919"/>
                  <a:pt x="358164" y="1753813"/>
                </a:cubicBezTo>
                <a:cubicBezTo>
                  <a:pt x="327879" y="1695412"/>
                  <a:pt x="319295" y="1627615"/>
                  <a:pt x="256819" y="1599175"/>
                </a:cubicBezTo>
                <a:cubicBezTo>
                  <a:pt x="247042" y="1594859"/>
                  <a:pt x="240366" y="1577338"/>
                  <a:pt x="246564" y="1567182"/>
                </a:cubicBezTo>
                <a:cubicBezTo>
                  <a:pt x="269218" y="1530364"/>
                  <a:pt x="236788" y="1460535"/>
                  <a:pt x="307371" y="1452664"/>
                </a:cubicBezTo>
                <a:cubicBezTo>
                  <a:pt x="316195" y="1451902"/>
                  <a:pt x="324303" y="1444284"/>
                  <a:pt x="317387" y="1434381"/>
                </a:cubicBezTo>
                <a:cubicBezTo>
                  <a:pt x="293540" y="1399848"/>
                  <a:pt x="322394" y="1402133"/>
                  <a:pt x="339801" y="1397816"/>
                </a:cubicBezTo>
                <a:cubicBezTo>
                  <a:pt x="360787" y="1392485"/>
                  <a:pt x="384632" y="1407720"/>
                  <a:pt x="404186" y="1388929"/>
                </a:cubicBezTo>
                <a:cubicBezTo>
                  <a:pt x="399654" y="1369123"/>
                  <a:pt x="382725" y="1369377"/>
                  <a:pt x="370802" y="1363030"/>
                </a:cubicBezTo>
                <a:cubicBezTo>
                  <a:pt x="335987" y="1344747"/>
                  <a:pt x="307609" y="1322911"/>
                  <a:pt x="305940" y="1275427"/>
                </a:cubicBezTo>
                <a:cubicBezTo>
                  <a:pt x="304749" y="1237085"/>
                  <a:pt x="300933" y="1203314"/>
                  <a:pt x="349102" y="1191633"/>
                </a:cubicBezTo>
                <a:cubicBezTo>
                  <a:pt x="369132" y="1186808"/>
                  <a:pt x="363408" y="1159132"/>
                  <a:pt x="351962" y="1145419"/>
                </a:cubicBezTo>
                <a:cubicBezTo>
                  <a:pt x="331455" y="1121043"/>
                  <a:pt x="314526" y="1088542"/>
                  <a:pt x="279233" y="1086257"/>
                </a:cubicBezTo>
                <a:cubicBezTo>
                  <a:pt x="257772" y="1084734"/>
                  <a:pt x="241318" y="1074575"/>
                  <a:pt x="224388" y="1062896"/>
                </a:cubicBezTo>
                <a:cubicBezTo>
                  <a:pt x="212228" y="1054515"/>
                  <a:pt x="197681" y="1047406"/>
                  <a:pt x="199111" y="1029379"/>
                </a:cubicBezTo>
                <a:cubicBezTo>
                  <a:pt x="200542" y="1012112"/>
                  <a:pt x="214610" y="1005002"/>
                  <a:pt x="228919" y="1001447"/>
                </a:cubicBezTo>
                <a:cubicBezTo>
                  <a:pt x="276611" y="990021"/>
                  <a:pt x="321440" y="973262"/>
                  <a:pt x="361264" y="934920"/>
                </a:cubicBezTo>
                <a:cubicBezTo>
                  <a:pt x="334794" y="914607"/>
                  <a:pt x="309518" y="899879"/>
                  <a:pt x="289964" y="879311"/>
                </a:cubicBezTo>
                <a:cubicBezTo>
                  <a:pt x="242750" y="829544"/>
                  <a:pt x="642644" y="672875"/>
                  <a:pt x="662674" y="617012"/>
                </a:cubicBezTo>
                <a:cubicBezTo>
                  <a:pt x="668873" y="599745"/>
                  <a:pt x="690096" y="581971"/>
                  <a:pt x="707744" y="576892"/>
                </a:cubicBezTo>
                <a:cubicBezTo>
                  <a:pt x="790487" y="553024"/>
                  <a:pt x="862262" y="499446"/>
                  <a:pt x="946915" y="479640"/>
                </a:cubicBezTo>
                <a:cubicBezTo>
                  <a:pt x="1026799" y="460851"/>
                  <a:pt x="1105490" y="435712"/>
                  <a:pt x="1193003" y="410829"/>
                </a:cubicBezTo>
                <a:cubicBezTo>
                  <a:pt x="1139351" y="348364"/>
                  <a:pt x="1044206" y="355728"/>
                  <a:pt x="1022030" y="265586"/>
                </a:cubicBezTo>
                <a:cubicBezTo>
                  <a:pt x="1108590" y="242225"/>
                  <a:pt x="1199679" y="268888"/>
                  <a:pt x="1283141" y="231814"/>
                </a:cubicBezTo>
                <a:cubicBezTo>
                  <a:pt x="1290295" y="228514"/>
                  <a:pt x="1300072" y="231814"/>
                  <a:pt x="1308655" y="232831"/>
                </a:cubicBezTo>
                <a:cubicBezTo>
                  <a:pt x="1480584" y="252636"/>
                  <a:pt x="1651797" y="235371"/>
                  <a:pt x="1821341" y="210485"/>
                </a:cubicBezTo>
                <a:cubicBezTo>
                  <a:pt x="2065522" y="174938"/>
                  <a:pt x="2310657" y="152338"/>
                  <a:pt x="2556268" y="136340"/>
                </a:cubicBezTo>
                <a:cubicBezTo>
                  <a:pt x="2759196" y="123136"/>
                  <a:pt x="2962599" y="117297"/>
                  <a:pt x="3164574" y="91905"/>
                </a:cubicBezTo>
                <a:cubicBezTo>
                  <a:pt x="3380616" y="64736"/>
                  <a:pt x="3596420" y="34011"/>
                  <a:pt x="3812226" y="5572"/>
                </a:cubicBezTo>
                <a:cubicBezTo>
                  <a:pt x="3822002" y="4301"/>
                  <a:pt x="3832792" y="302"/>
                  <a:pt x="3843224" y="17"/>
                </a:cubicBezTo>
                <a:close/>
              </a:path>
            </a:pathLst>
          </a:cu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5596283-5358-46C3-B172-574E552000A9}"/>
              </a:ext>
            </a:extLst>
          </p:cNvPr>
          <p:cNvSpPr txBox="1"/>
          <p:nvPr/>
        </p:nvSpPr>
        <p:spPr>
          <a:xfrm>
            <a:off x="261745" y="4551829"/>
            <a:ext cx="2973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latin typeface="Comic Sans MS" panose="030F0702030302020204" pitchFamily="66" charset="0"/>
              </a:rPr>
              <a:t>Enamórate cada días mas de su sonrisa, conquístala y amala los días donde es menos.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C9A844D-F960-4B34-BA39-284E67AC0D3A}"/>
              </a:ext>
            </a:extLst>
          </p:cNvPr>
          <p:cNvSpPr txBox="1"/>
          <p:nvPr/>
        </p:nvSpPr>
        <p:spPr>
          <a:xfrm>
            <a:off x="8900162" y="1786141"/>
            <a:ext cx="324479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latin typeface="Comic Sans MS" panose="030F0702030302020204" pitchFamily="66" charset="0"/>
              </a:rPr>
              <a:t>Que su mirada te de </a:t>
            </a:r>
          </a:p>
          <a:p>
            <a:r>
              <a:rPr lang="es-CO" sz="2000" dirty="0">
                <a:latin typeface="Comic Sans MS" panose="030F0702030302020204" pitchFamily="66" charset="0"/>
              </a:rPr>
              <a:t>Confianza, y despertar</a:t>
            </a:r>
          </a:p>
          <a:p>
            <a:r>
              <a:rPr lang="es-CO" sz="2000" dirty="0">
                <a:latin typeface="Comic Sans MS" panose="030F0702030302020204" pitchFamily="66" charset="0"/>
              </a:rPr>
              <a:t> al lado De el te de ilusión</a:t>
            </a:r>
          </a:p>
          <a:p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48693F-0479-4953-8C46-CE8B57DF1ACE}"/>
              </a:ext>
            </a:extLst>
          </p:cNvPr>
          <p:cNvSpPr txBox="1"/>
          <p:nvPr/>
        </p:nvSpPr>
        <p:spPr>
          <a:xfrm>
            <a:off x="4951827" y="428487"/>
            <a:ext cx="2618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latin typeface="Comic Sans MS" panose="030F0702030302020204" pitchFamily="66" charset="0"/>
              </a:rPr>
              <a:t>Una unión para toda </a:t>
            </a:r>
          </a:p>
          <a:p>
            <a:r>
              <a:rPr lang="es-CO" sz="2000" dirty="0">
                <a:latin typeface="Comic Sans MS" panose="030F0702030302020204" pitchFamily="66" charset="0"/>
              </a:rPr>
              <a:t>La vida, unión libre.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C8B301E-3B46-41C7-BB2E-22CF8868D65B}"/>
              </a:ext>
            </a:extLst>
          </p:cNvPr>
          <p:cNvSpPr txBox="1"/>
          <p:nvPr/>
        </p:nvSpPr>
        <p:spPr>
          <a:xfrm>
            <a:off x="11676185" y="6372665"/>
            <a:ext cx="46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01433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47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Comic Sans MS</vt:lpstr>
      <vt:lpstr>Elephant</vt:lpstr>
      <vt:lpstr>BrushVTI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zamara borja</dc:creator>
  <cp:lastModifiedBy>zamara borja</cp:lastModifiedBy>
  <cp:revision>2</cp:revision>
  <dcterms:created xsi:type="dcterms:W3CDTF">2020-03-26T02:08:13Z</dcterms:created>
  <dcterms:modified xsi:type="dcterms:W3CDTF">2020-03-26T02:20:44Z</dcterms:modified>
</cp:coreProperties>
</file>