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20BD-A5D4-44D1-8616-88E6F35A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26A95-BECD-43B2-8073-DF0DE0635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1DD12-A9D1-4A76-BC34-AC1F2A08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98BEDA-3A32-44F6-98E2-DF238626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46C45-2A1E-4D5D-AD53-9E4CCE6F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65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6FC5-2CD7-43B8-927C-784E36C9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F2497A-D60E-4CF0-8344-1283F0E2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6AED6-95B2-4C86-A98C-F99418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E8C378-67C0-4212-838D-3E3D151B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6999A-F7E2-4BCE-AA85-DF2FA127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13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C08800-C11F-4A3C-9E80-18764DCF9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8A37A-6DB7-4F7C-B662-B4571469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43364-BE30-46D2-A847-C184E88E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CA070-4C48-478B-9A5D-F30E26E3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FABED-42AB-4F89-8EF5-DD1FAF15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02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5E0BB-8D55-4007-B3F3-F5B1FC06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39E5D-D7FF-4003-B9C4-AB944655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84FFD-2F65-428C-992E-D59DFA71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CF99D4-9FA6-4F3E-800A-22E6D998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FCF59-17CF-4060-8D27-1575487F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2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072F1-9739-4F79-A9CC-17CE8B2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B733D-D397-47DF-9EB9-3300EC67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347C5-2234-43B9-AAEF-84444CDB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143CD-D1D6-4530-B699-35CFC9B5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9409A-30DC-430E-BFA1-E628F4F7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50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D728-A075-4605-B546-2C60644B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C4D75-6F95-4B53-9A01-C15A95436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2B6E9A-986A-424E-9FAA-5557F2E4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1F5F5-F9F6-4207-B07B-4FA689B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5424A-EA95-47B7-84F9-4A5CB6F6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A3D9B-6EC1-4213-BC3E-5A2E6FDD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3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81F21-7504-4012-A9A2-55059F15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2398D-D84E-4ADC-9258-BD72C73D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825701-6444-4C7E-AD6A-33ABB4BDB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742550-F90B-4AFE-BBA3-AF1E49CC7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6CD8B1-525D-46AE-B13B-B9544E6A5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AFDBF0-7495-45BB-81D8-205D1C06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1196E7-21E9-4471-BCC9-E5B5860C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072AE6-FE45-4F4A-B653-B58647B9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38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98199-FFD9-4FDB-8AB9-06BE19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27557F-FDF1-4202-8ADF-50D8183A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0EFB41-9B60-4148-A18C-6EF12ADD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C177A0-7E1E-4B76-892B-848BCF17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16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5FC45D-27B8-4090-A6E9-71F0A97E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51BD6E-FCBA-421E-9181-30D2EDB6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AA1349-56B7-428F-8A96-9D16BBF9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26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6B54B-4B93-404A-90BD-39E911A8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A1A13-9167-4289-A2D9-4B41E13A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E97269-E9E1-4502-8096-9C6D95E1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7F997-E360-4915-B61C-DC38A0E1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555FE5-63A1-48D4-AE87-5E222B8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B02CBA-5078-4FBC-9609-87E296F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6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2C431-7665-4467-9258-7AD27515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69867A-68BC-40D2-BCEB-64AFEA42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B1517-A917-44BD-A0D2-2F7DA2C1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AA6CAA-2C95-474F-9AAC-3700F058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21DA82-37D4-4E60-A5BD-3CB451C3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55DD1B-7D32-4C04-89A3-1FB958A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53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5E5CA4-7B52-43FA-AE83-D819C193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09E15B-86CF-4DFA-8E78-F7AAD6EFB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3D80A-99FC-48A2-9DAB-2E982D4B2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CFFB-FB8D-418D-9585-E3EF42AA0232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9A6A4-9A92-4E89-A9A3-1040671B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C1F09-B84A-4D04-879C-3ACD56F14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F3D8-527A-4350-BDAA-FAD9A3028C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40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AF85081-E56D-41AC-97F4-039CEADE2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1"/>
          <a:stretch/>
        </p:blipFill>
        <p:spPr>
          <a:xfrm>
            <a:off x="1159339" y="643466"/>
            <a:ext cx="5135427" cy="55710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16520B-D606-4D4C-B07E-8F33717E9AD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384"/>
          <a:stretch/>
        </p:blipFill>
        <p:spPr>
          <a:xfrm>
            <a:off x="6294766" y="803563"/>
            <a:ext cx="5135427" cy="541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F1929-FBFB-4417-9549-125B9739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Century725 Cn BT" panose="02040506070705020204" pitchFamily="18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365984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Century725 Cn BT</vt:lpstr>
      <vt:lpstr>Tema de Office</vt:lpstr>
      <vt:lpstr>Presentación de PowerPoint</vt:lpstr>
      <vt:lpstr>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Marin</dc:creator>
  <cp:lastModifiedBy>Familia Marin</cp:lastModifiedBy>
  <cp:revision>5</cp:revision>
  <dcterms:created xsi:type="dcterms:W3CDTF">2020-03-26T02:07:10Z</dcterms:created>
  <dcterms:modified xsi:type="dcterms:W3CDTF">2020-03-26T02:24:02Z</dcterms:modified>
</cp:coreProperties>
</file>