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3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3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3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8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15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1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67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69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5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2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27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7FD4DE-5572-471B-8909-A132A9F432BA}" type="datetimeFigureOut">
              <a:rPr lang="es-CO" smtClean="0"/>
              <a:t>25/03/2020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B0EF66D-5FC8-4888-8013-2EB6E7E3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09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A25004-AA3C-48F8-80F0-E31F0BFB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1477" y="1722579"/>
            <a:ext cx="4987135" cy="4150521"/>
          </a:xfrm>
        </p:spPr>
        <p:txBody>
          <a:bodyPr>
            <a:normAutofit/>
          </a:bodyPr>
          <a:lstStyle/>
          <a:p>
            <a:r>
              <a:rPr lang="es-CO" sz="1000" dirty="0">
                <a:solidFill>
                  <a:srgbClr val="FFFFFF"/>
                </a:solidFill>
              </a:rPr>
              <a:t> 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En esta fotografía podemos ver un vestido de novia que estaría perfecto para un matrimonio campestre, pero este también lo pueden utilizar en iglesias y lugares cerrados. Este es tipo strapless, tiene un especie de relieve encima para tener la esponjosidad, una cola que mide 2 metros.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Es un vestido elegante el cual se puede utilizar con cualquier peinado</a:t>
            </a:r>
          </a:p>
          <a:p>
            <a:endParaRPr lang="es-CO" sz="1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pasto, exterior, edificio, mujer&#10;&#10;Descripción generada automáticamente">
            <a:extLst>
              <a:ext uri="{FF2B5EF4-FFF2-40B4-BE49-F238E27FC236}">
                <a16:creationId xmlns:a16="http://schemas.microsoft.com/office/drawing/2014/main" id="{58CD1C06-141B-42BE-AD6C-67116341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" b="40687"/>
          <a:stretch/>
        </p:blipFill>
        <p:spPr>
          <a:xfrm>
            <a:off x="663387" y="2311812"/>
            <a:ext cx="4253707" cy="23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33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Imagen 4" descr="Imagen que contiene edificio, exterior, camino, carreta&#10;&#10;Descripción generada automáticamente">
            <a:extLst>
              <a:ext uri="{FF2B5EF4-FFF2-40B4-BE49-F238E27FC236}">
                <a16:creationId xmlns:a16="http://schemas.microsoft.com/office/drawing/2014/main" id="{6840A4B7-C73B-41AE-90FF-0B90036C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5" y="505224"/>
            <a:ext cx="4080213" cy="306016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 descr="Un coche deportivo de color verde&#10;&#10;Descripción generada automáticamente">
            <a:extLst>
              <a:ext uri="{FF2B5EF4-FFF2-40B4-BE49-F238E27FC236}">
                <a16:creationId xmlns:a16="http://schemas.microsoft.com/office/drawing/2014/main" id="{E2BCEBD3-9752-4B0E-A9AB-733CEA84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82" y="505223"/>
            <a:ext cx="4629472" cy="30601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A6EFE1-35C5-4F42-981A-E125362E2BEA}"/>
              </a:ext>
            </a:extLst>
          </p:cNvPr>
          <p:cNvSpPr txBox="1"/>
          <p:nvPr/>
        </p:nvSpPr>
        <p:spPr>
          <a:xfrm>
            <a:off x="6417448" y="4190217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/>
              <a:t>Este es un </a:t>
            </a:r>
            <a:r>
              <a:rPr lang="en-US" sz="1500" dirty="0" err="1"/>
              <a:t>carro</a:t>
            </a:r>
            <a:r>
              <a:rPr lang="en-US" sz="1500" dirty="0"/>
              <a:t> </a:t>
            </a:r>
            <a:r>
              <a:rPr lang="en-US" sz="1500" dirty="0" err="1"/>
              <a:t>antiguo</a:t>
            </a:r>
            <a:r>
              <a:rPr lang="en-US" sz="1500" dirty="0"/>
              <a:t> y </a:t>
            </a:r>
            <a:r>
              <a:rPr lang="en-US" sz="1500" dirty="0" err="1"/>
              <a:t>clásico</a:t>
            </a:r>
            <a:r>
              <a:rPr lang="en-US" sz="1500" dirty="0"/>
              <a:t> que les </a:t>
            </a:r>
            <a:r>
              <a:rPr lang="en-US" sz="1500" dirty="0" err="1"/>
              <a:t>brinda</a:t>
            </a:r>
            <a:r>
              <a:rPr lang="en-US" sz="1500" dirty="0"/>
              <a:t> un </a:t>
            </a:r>
            <a:r>
              <a:rPr lang="en-US" sz="1500" dirty="0" err="1"/>
              <a:t>tipo</a:t>
            </a:r>
            <a:r>
              <a:rPr lang="en-US" sz="1500" dirty="0"/>
              <a:t> </a:t>
            </a:r>
            <a:r>
              <a:rPr lang="en-US" sz="1500" dirty="0" err="1"/>
              <a:t>carruaje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donde</a:t>
            </a:r>
            <a:r>
              <a:rPr lang="en-US" sz="1500" dirty="0"/>
              <a:t> </a:t>
            </a:r>
            <a:r>
              <a:rPr lang="en-US" sz="1500" dirty="0" err="1"/>
              <a:t>ira</a:t>
            </a:r>
            <a:r>
              <a:rPr lang="en-US" sz="1500" dirty="0"/>
              <a:t> la novia, </a:t>
            </a:r>
            <a:r>
              <a:rPr lang="en-US" sz="1500" dirty="0" err="1"/>
              <a:t>cuenta</a:t>
            </a:r>
            <a:r>
              <a:rPr lang="en-US" sz="1500" dirty="0"/>
              <a:t>  con una Puerta de entrada para la novia, </a:t>
            </a:r>
            <a:r>
              <a:rPr lang="en-US" sz="1500" dirty="0" err="1"/>
              <a:t>maneja</a:t>
            </a:r>
            <a:r>
              <a:rPr lang="en-US" sz="1500" dirty="0"/>
              <a:t> </a:t>
            </a:r>
            <a:r>
              <a:rPr lang="en-US" sz="1500" dirty="0" err="1"/>
              <a:t>tonaldades</a:t>
            </a:r>
            <a:r>
              <a:rPr lang="en-US" sz="1500" dirty="0"/>
              <a:t> de  </a:t>
            </a:r>
            <a:r>
              <a:rPr lang="en-US" sz="1500" dirty="0" err="1"/>
              <a:t>blanco</a:t>
            </a:r>
            <a:r>
              <a:rPr lang="en-US" sz="1500" dirty="0"/>
              <a:t> y </a:t>
            </a:r>
            <a:r>
              <a:rPr lang="en-US" sz="1500" dirty="0" err="1"/>
              <a:t>gris</a:t>
            </a:r>
            <a:r>
              <a:rPr lang="en-US" sz="1500" dirty="0"/>
              <a:t> , </a:t>
            </a:r>
            <a:r>
              <a:rPr lang="en-US" sz="1500" dirty="0" err="1"/>
              <a:t>modernos</a:t>
            </a:r>
            <a:r>
              <a:rPr lang="en-US" sz="1500" dirty="0"/>
              <a:t> y </a:t>
            </a:r>
            <a:r>
              <a:rPr lang="en-US" sz="1500" dirty="0" err="1"/>
              <a:t>extremadamente</a:t>
            </a:r>
            <a:r>
              <a:rPr lang="en-US" sz="1500" dirty="0"/>
              <a:t> </a:t>
            </a:r>
            <a:r>
              <a:rPr lang="en-US" sz="1500" dirty="0" err="1"/>
              <a:t>lujosos</a:t>
            </a:r>
            <a:r>
              <a:rPr lang="en-US" sz="1500" dirty="0"/>
              <a:t> con </a:t>
            </a:r>
            <a:r>
              <a:rPr lang="en-US" sz="1500" dirty="0" err="1"/>
              <a:t>flores</a:t>
            </a:r>
            <a:r>
              <a:rPr lang="en-US" sz="1500" dirty="0"/>
              <a:t> y </a:t>
            </a:r>
            <a:r>
              <a:rPr lang="en-US" sz="1500" dirty="0" err="1"/>
              <a:t>arreglos</a:t>
            </a:r>
            <a:r>
              <a:rPr lang="en-US" sz="1500" dirty="0"/>
              <a:t> , </a:t>
            </a:r>
            <a:r>
              <a:rPr lang="en-US" sz="1500" dirty="0" err="1"/>
              <a:t>en</a:t>
            </a:r>
            <a:r>
              <a:rPr lang="en-US" sz="1500" dirty="0"/>
              <a:t> los que </a:t>
            </a:r>
            <a:r>
              <a:rPr lang="en-US" sz="1500" dirty="0" err="1"/>
              <a:t>podrán</a:t>
            </a:r>
            <a:r>
              <a:rPr lang="en-US" sz="1500" dirty="0"/>
              <a:t> </a:t>
            </a:r>
            <a:r>
              <a:rPr lang="en-US" sz="1500" dirty="0" err="1"/>
              <a:t>hacer</a:t>
            </a:r>
            <a:r>
              <a:rPr lang="en-US" sz="1500" dirty="0"/>
              <a:t> los </a:t>
            </a:r>
            <a:r>
              <a:rPr lang="en-US" sz="1500" dirty="0" err="1"/>
              <a:t>traslados</a:t>
            </a:r>
            <a:r>
              <a:rPr lang="en-US" sz="1500" dirty="0"/>
              <a:t> de a </a:t>
            </a:r>
            <a:r>
              <a:rPr lang="en-US" sz="1500" dirty="0" err="1"/>
              <a:t>su</a:t>
            </a:r>
            <a:r>
              <a:rPr lang="en-US" sz="1500" dirty="0"/>
              <a:t>  </a:t>
            </a:r>
            <a:r>
              <a:rPr lang="en-US" sz="1500" dirty="0" err="1"/>
              <a:t>celebración</a:t>
            </a:r>
            <a:r>
              <a:rPr lang="en-US" sz="1500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76360B-695F-4A43-A682-3F326AACECD8}"/>
              </a:ext>
            </a:extLst>
          </p:cNvPr>
          <p:cNvSpPr txBox="1"/>
          <p:nvPr/>
        </p:nvSpPr>
        <p:spPr>
          <a:xfrm>
            <a:off x="1162117" y="4370441"/>
            <a:ext cx="5226137" cy="198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/>
              <a:t>Este </a:t>
            </a:r>
            <a:r>
              <a:rPr lang="en-US" sz="1300" dirty="0" err="1"/>
              <a:t>carro</a:t>
            </a:r>
            <a:r>
              <a:rPr lang="en-US" sz="1300" dirty="0"/>
              <a:t> </a:t>
            </a:r>
            <a:r>
              <a:rPr lang="en-US" sz="1300" dirty="0" err="1"/>
              <a:t>marca</a:t>
            </a:r>
            <a:r>
              <a:rPr lang="en-US" sz="1300" dirty="0"/>
              <a:t> Aveo de color negro que </a:t>
            </a:r>
            <a:r>
              <a:rPr lang="en-US" sz="1300" dirty="0" err="1"/>
              <a:t>cuenta</a:t>
            </a:r>
            <a:r>
              <a:rPr lang="en-US" sz="1300" dirty="0"/>
              <a:t> con </a:t>
            </a:r>
            <a:r>
              <a:rPr lang="en-US" sz="1300" dirty="0" err="1"/>
              <a:t>arreglos</a:t>
            </a: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/>
              <a:t> </a:t>
            </a:r>
            <a:r>
              <a:rPr lang="en-US" sz="1300" dirty="0" err="1"/>
              <a:t>florares</a:t>
            </a:r>
            <a:r>
              <a:rPr lang="en-US" sz="1300" dirty="0"/>
              <a:t>, </a:t>
            </a:r>
            <a:r>
              <a:rPr lang="en-US" sz="1300" dirty="0" err="1"/>
              <a:t>en</a:t>
            </a:r>
            <a:r>
              <a:rPr lang="en-US" sz="1300" dirty="0"/>
              <a:t> los que </a:t>
            </a:r>
            <a:r>
              <a:rPr lang="en-US" sz="1300" dirty="0" err="1"/>
              <a:t>podrán</a:t>
            </a:r>
            <a:r>
              <a:rPr lang="en-US" sz="1300" dirty="0"/>
              <a:t> </a:t>
            </a:r>
            <a:r>
              <a:rPr lang="en-US" sz="1300" dirty="0" err="1"/>
              <a:t>hacer</a:t>
            </a:r>
            <a:r>
              <a:rPr lang="en-US" sz="1300" dirty="0"/>
              <a:t> los </a:t>
            </a:r>
            <a:r>
              <a:rPr lang="en-US" sz="1300" dirty="0" err="1"/>
              <a:t>traslados</a:t>
            </a:r>
            <a:r>
              <a:rPr lang="en-US" sz="1300" dirty="0"/>
              <a:t> a la </a:t>
            </a:r>
            <a:r>
              <a:rPr lang="en-US" sz="1300" dirty="0" err="1"/>
              <a:t>celebración</a:t>
            </a:r>
            <a:r>
              <a:rPr lang="en-US" sz="13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/>
              <a:t>de la novia y que </a:t>
            </a:r>
            <a:r>
              <a:rPr lang="en-US" sz="1300" dirty="0" err="1"/>
              <a:t>seguramente</a:t>
            </a:r>
            <a:r>
              <a:rPr lang="en-US" sz="1300" dirty="0"/>
              <a:t> </a:t>
            </a:r>
            <a:r>
              <a:rPr lang="en-US" sz="1300" dirty="0" err="1"/>
              <a:t>disfrutarán</a:t>
            </a:r>
            <a:r>
              <a:rPr lang="en-US" sz="1300" dirty="0"/>
              <a:t> </a:t>
            </a:r>
            <a:r>
              <a:rPr lang="en-US" sz="1300" dirty="0" err="1"/>
              <a:t>cómodamente</a:t>
            </a:r>
            <a:r>
              <a:rPr lang="en-US" sz="1300" dirty="0"/>
              <a:t> </a:t>
            </a:r>
            <a:r>
              <a:rPr lang="en-US" sz="1300" dirty="0" err="1"/>
              <a:t>este</a:t>
            </a:r>
            <a:r>
              <a:rPr lang="en-US" sz="13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 err="1"/>
              <a:t>carro</a:t>
            </a:r>
            <a:r>
              <a:rPr lang="en-US" sz="1300" dirty="0"/>
              <a:t> </a:t>
            </a:r>
            <a:r>
              <a:rPr lang="en-US" sz="1300" dirty="0" err="1"/>
              <a:t>cuenta</a:t>
            </a:r>
            <a:r>
              <a:rPr lang="en-US" sz="1300" dirty="0"/>
              <a:t> con 4 </a:t>
            </a:r>
            <a:r>
              <a:rPr lang="en-US" sz="1300" dirty="0" err="1"/>
              <a:t>puertas</a:t>
            </a:r>
            <a:r>
              <a:rPr lang="en-US" sz="1300" dirty="0"/>
              <a:t> y </a:t>
            </a:r>
            <a:r>
              <a:rPr lang="en-US" sz="1300" dirty="0" err="1"/>
              <a:t>en</a:t>
            </a:r>
            <a:r>
              <a:rPr lang="en-US" sz="1300" dirty="0"/>
              <a:t> la </a:t>
            </a:r>
            <a:r>
              <a:rPr lang="en-US" sz="1300" dirty="0" err="1"/>
              <a:t>parte</a:t>
            </a:r>
            <a:r>
              <a:rPr lang="en-US" sz="1300" dirty="0"/>
              <a:t> superior del </a:t>
            </a:r>
            <a:r>
              <a:rPr lang="en-US" sz="1300" dirty="0" err="1"/>
              <a:t>carro</a:t>
            </a:r>
            <a:r>
              <a:rPr lang="en-US" sz="1300" dirty="0"/>
              <a:t> se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/>
              <a:t>le </a:t>
            </a:r>
            <a:r>
              <a:rPr lang="en-US" sz="1300" dirty="0" err="1"/>
              <a:t>pondrá</a:t>
            </a:r>
            <a:r>
              <a:rPr lang="en-US" sz="1300" dirty="0"/>
              <a:t> un </a:t>
            </a:r>
            <a:r>
              <a:rPr lang="en-US" sz="1300" dirty="0" err="1"/>
              <a:t>arreglo</a:t>
            </a:r>
            <a:r>
              <a:rPr lang="en-US" sz="1300" dirty="0"/>
              <a:t>. No es un </a:t>
            </a:r>
            <a:r>
              <a:rPr lang="en-US" sz="1300" dirty="0" err="1"/>
              <a:t>carro</a:t>
            </a:r>
            <a:r>
              <a:rPr lang="en-US" sz="1300" dirty="0"/>
              <a:t> </a:t>
            </a:r>
            <a:r>
              <a:rPr lang="en-US" sz="1300" dirty="0" err="1"/>
              <a:t>lujoso</a:t>
            </a:r>
            <a:r>
              <a:rPr lang="en-US" sz="1300" dirty="0"/>
              <a:t>, </a:t>
            </a:r>
            <a:r>
              <a:rPr lang="en-US" sz="1300" dirty="0" err="1"/>
              <a:t>pero</a:t>
            </a:r>
            <a:r>
              <a:rPr lang="en-US" sz="1300" dirty="0"/>
              <a:t> </a:t>
            </a:r>
            <a:r>
              <a:rPr lang="en-US" sz="1300" dirty="0" err="1"/>
              <a:t>este</a:t>
            </a:r>
            <a:r>
              <a:rPr lang="en-US" sz="1300" dirty="0"/>
              <a:t> </a:t>
            </a:r>
            <a:r>
              <a:rPr lang="en-US" sz="1300" dirty="0" err="1"/>
              <a:t>sería</a:t>
            </a:r>
            <a:r>
              <a:rPr lang="en-US" sz="13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300" dirty="0"/>
              <a:t>una </a:t>
            </a:r>
            <a:r>
              <a:rPr lang="en-US" sz="1300" dirty="0" err="1"/>
              <a:t>excelente</a:t>
            </a:r>
            <a:r>
              <a:rPr lang="en-US" sz="1300" dirty="0"/>
              <a:t> </a:t>
            </a:r>
            <a:r>
              <a:rPr lang="en-US" sz="1300" dirty="0" err="1"/>
              <a:t>opción</a:t>
            </a:r>
            <a:r>
              <a:rPr lang="en-US" sz="1300" dirty="0"/>
              <a:t> para </a:t>
            </a:r>
            <a:r>
              <a:rPr lang="en-US" sz="1300" dirty="0" err="1"/>
              <a:t>tu</a:t>
            </a:r>
            <a:r>
              <a:rPr lang="en-US" sz="1300" dirty="0"/>
              <a:t> </a:t>
            </a:r>
            <a:r>
              <a:rPr lang="en-US" sz="1300" dirty="0" err="1"/>
              <a:t>boda</a:t>
            </a:r>
            <a:r>
              <a:rPr lang="en-US" sz="1300" dirty="0"/>
              <a:t>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87060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92568B532F0746A46463E76B61A543" ma:contentTypeVersion="5" ma:contentTypeDescription="Crear nuevo documento." ma:contentTypeScope="" ma:versionID="c69924b81dc20315b03e36e9fd835a81">
  <xsd:schema xmlns:xsd="http://www.w3.org/2001/XMLSchema" xmlns:xs="http://www.w3.org/2001/XMLSchema" xmlns:p="http://schemas.microsoft.com/office/2006/metadata/properties" xmlns:ns3="4d231334-a012-4bf3-b663-f6b200c0f9d6" xmlns:ns4="a6d82088-5a39-43a0-8975-b4c3e7162720" targetNamespace="http://schemas.microsoft.com/office/2006/metadata/properties" ma:root="true" ma:fieldsID="13ec8b48b03f1210a7467ab8f3a5519f" ns3:_="" ns4:_="">
    <xsd:import namespace="4d231334-a012-4bf3-b663-f6b200c0f9d6"/>
    <xsd:import namespace="a6d82088-5a39-43a0-8975-b4c3e71627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31334-a012-4bf3-b663-f6b200c0f9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82088-5a39-43a0-8975-b4c3e7162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D4377B-31B1-43EC-8548-4EA2FA6C5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31334-a012-4bf3-b663-f6b200c0f9d6"/>
    <ds:schemaRef ds:uri="a6d82088-5a39-43a0-8975-b4c3e7162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0D1E8-81BD-42B7-BD2C-5D66D44C4B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7D13-0197-4205-B241-3F3DF9807D00}">
  <ds:schemaRefs>
    <ds:schemaRef ds:uri="a6d82088-5a39-43a0-8975-b4c3e7162720"/>
    <ds:schemaRef ds:uri="4d231334-a012-4bf3-b663-f6b200c0f9d6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NANCY ALEJANDRA SANCHEZ SERRATO</dc:creator>
  <cp:lastModifiedBy>NANCY ALEJANDRA SANCHEZ SERRATO</cp:lastModifiedBy>
  <cp:revision>1</cp:revision>
  <dcterms:created xsi:type="dcterms:W3CDTF">2020-03-26T02:14:08Z</dcterms:created>
  <dcterms:modified xsi:type="dcterms:W3CDTF">2020-03-26T02:21:28Z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0x0101009292568B532F0746A46463E76B61A543</vt:lpwstr>
  </property>
</Properties>
</file>