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5DEAD5D-9D00-4103-8FDD-8A23D0BA6530}" type="datetimeFigureOut">
              <a:rPr lang="es-CO" smtClean="0"/>
              <a:t>25/03/2020</a:t>
            </a:fld>
            <a:endParaRPr lang="es-CO"/>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CO"/>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985F26-3A1E-457F-A5A1-7E1F1C5C00F0}" type="slidenum">
              <a:rPr lang="es-CO" smtClean="0"/>
              <a:t>‹Nº›</a:t>
            </a:fld>
            <a:endParaRPr lang="es-CO"/>
          </a:p>
        </p:txBody>
      </p:sp>
    </p:spTree>
    <p:extLst>
      <p:ext uri="{BB962C8B-B14F-4D97-AF65-F5344CB8AC3E}">
        <p14:creationId xmlns:p14="http://schemas.microsoft.com/office/powerpoint/2010/main" val="133423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DEAD5D-9D00-4103-8FDD-8A23D0BA6530}" type="datetimeFigureOut">
              <a:rPr lang="es-CO" smtClean="0"/>
              <a:t>25/03/2020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13073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DEAD5D-9D00-4103-8FDD-8A23D0BA6530}" type="datetimeFigureOut">
              <a:rPr lang="es-CO" smtClean="0"/>
              <a:t>25/03/2020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149359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DEAD5D-9D00-4103-8FDD-8A23D0BA6530}" type="datetimeFigureOut">
              <a:rPr lang="es-CO" smtClean="0"/>
              <a:t>25/03/2020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15773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5DEAD5D-9D00-4103-8FDD-8A23D0BA6530}" type="datetimeFigureOut">
              <a:rPr lang="es-CO" smtClean="0"/>
              <a:t>25/03/2020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20831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DEAD5D-9D00-4103-8FDD-8A23D0BA6530}" type="datetimeFigureOut">
              <a:rPr lang="es-CO" smtClean="0"/>
              <a:t>25/03/2020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29690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DEAD5D-9D00-4103-8FDD-8A23D0BA6530}" type="datetimeFigureOut">
              <a:rPr lang="es-CO" smtClean="0"/>
              <a:t>25/03/2020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71376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DEAD5D-9D00-4103-8FDD-8A23D0BA6530}" type="datetimeFigureOut">
              <a:rPr lang="es-CO" smtClean="0"/>
              <a:t>25/03/2020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64022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EAD5D-9D00-4103-8FDD-8A23D0BA6530}" type="datetimeFigureOut">
              <a:rPr lang="es-CO" smtClean="0"/>
              <a:t>25/03/2020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D985F26-3A1E-457F-A5A1-7E1F1C5C00F0}" type="slidenum">
              <a:rPr lang="es-CO" smtClean="0"/>
              <a:t>‹Nº›</a:t>
            </a:fld>
            <a:endParaRPr lang="es-CO"/>
          </a:p>
        </p:txBody>
      </p:sp>
    </p:spTree>
    <p:extLst>
      <p:ext uri="{BB962C8B-B14F-4D97-AF65-F5344CB8AC3E}">
        <p14:creationId xmlns:p14="http://schemas.microsoft.com/office/powerpoint/2010/main" val="18172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C5DEAD5D-9D00-4103-8FDD-8A23D0BA6530}" type="datetimeFigureOut">
              <a:rPr lang="es-CO" smtClean="0"/>
              <a:t>25/03/2020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985F26-3A1E-457F-A5A1-7E1F1C5C00F0}" type="slidenum">
              <a:rPr lang="es-CO" smtClean="0"/>
              <a:t>‹Nº›</a:t>
            </a:fld>
            <a:endParaRPr lang="es-CO"/>
          </a:p>
        </p:txBody>
      </p:sp>
    </p:spTree>
    <p:extLst>
      <p:ext uri="{BB962C8B-B14F-4D97-AF65-F5344CB8AC3E}">
        <p14:creationId xmlns:p14="http://schemas.microsoft.com/office/powerpoint/2010/main" val="48058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5DEAD5D-9D00-4103-8FDD-8A23D0BA6530}" type="datetimeFigureOut">
              <a:rPr lang="es-CO" smtClean="0"/>
              <a:t>25/03/2020</a:t>
            </a:fld>
            <a:endParaRPr lang="es-CO"/>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CO"/>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985F26-3A1E-457F-A5A1-7E1F1C5C00F0}" type="slidenum">
              <a:rPr lang="es-CO" smtClean="0"/>
              <a:t>‹Nº›</a:t>
            </a:fld>
            <a:endParaRPr lang="es-CO"/>
          </a:p>
        </p:txBody>
      </p:sp>
    </p:spTree>
    <p:extLst>
      <p:ext uri="{BB962C8B-B14F-4D97-AF65-F5344CB8AC3E}">
        <p14:creationId xmlns:p14="http://schemas.microsoft.com/office/powerpoint/2010/main" val="39302736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5DEAD5D-9D00-4103-8FDD-8A23D0BA6530}" type="datetimeFigureOut">
              <a:rPr lang="es-CO" smtClean="0"/>
              <a:t>25/03/2020</a:t>
            </a:fld>
            <a:endParaRPr lang="es-CO"/>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CO"/>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985F26-3A1E-457F-A5A1-7E1F1C5C00F0}" type="slidenum">
              <a:rPr lang="es-CO" smtClean="0"/>
              <a:t>‹Nº›</a:t>
            </a:fld>
            <a:endParaRPr lang="es-CO"/>
          </a:p>
        </p:txBody>
      </p:sp>
    </p:spTree>
    <p:extLst>
      <p:ext uri="{BB962C8B-B14F-4D97-AF65-F5344CB8AC3E}">
        <p14:creationId xmlns:p14="http://schemas.microsoft.com/office/powerpoint/2010/main" val="42905171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Imagen que contiene exterior, edificio, árbol, palma&#10;&#10;Descripción generada automáticamente">
            <a:extLst>
              <a:ext uri="{FF2B5EF4-FFF2-40B4-BE49-F238E27FC236}">
                <a16:creationId xmlns:a16="http://schemas.microsoft.com/office/drawing/2014/main" id="{868AA39D-F3D5-460D-9B9E-52CDB8D28AC9}"/>
              </a:ext>
            </a:extLst>
          </p:cNvPr>
          <p:cNvPicPr>
            <a:picLocks noChangeAspect="1"/>
          </p:cNvPicPr>
          <p:nvPr/>
        </p:nvPicPr>
        <p:blipFill rotWithShape="1">
          <a:blip r:embed="rId2">
            <a:extLst>
              <a:ext uri="{28A0092B-C50C-407E-A947-70E740481C1C}">
                <a14:useLocalDpi xmlns:a14="http://schemas.microsoft.com/office/drawing/2010/main" val="0"/>
              </a:ext>
            </a:extLst>
          </a:blip>
          <a:srcRect t="14471" r="-3" b="-3"/>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Imagen 4" descr="Imagen que contiene tabla, grande, llenado, comida&#10;&#10;Descripción generada automáticamente">
            <a:extLst>
              <a:ext uri="{FF2B5EF4-FFF2-40B4-BE49-F238E27FC236}">
                <a16:creationId xmlns:a16="http://schemas.microsoft.com/office/drawing/2014/main" id="{854DC373-DC13-4135-B4FA-B3476F442B4C}"/>
              </a:ext>
            </a:extLst>
          </p:cNvPr>
          <p:cNvPicPr>
            <a:picLocks noChangeAspect="1"/>
          </p:cNvPicPr>
          <p:nvPr/>
        </p:nvPicPr>
        <p:blipFill rotWithShape="1">
          <a:blip r:embed="rId3">
            <a:extLst>
              <a:ext uri="{28A0092B-C50C-407E-A947-70E740481C1C}">
                <a14:useLocalDpi xmlns:a14="http://schemas.microsoft.com/office/drawing/2010/main" val="0"/>
              </a:ext>
            </a:extLst>
          </a:blip>
          <a:srcRect t="29660" b="19196"/>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Imagen 8" descr="Imagen que contiene pastel, tabla, boda, edificio&#10;&#10;Descripción generada automáticamente">
            <a:extLst>
              <a:ext uri="{FF2B5EF4-FFF2-40B4-BE49-F238E27FC236}">
                <a16:creationId xmlns:a16="http://schemas.microsoft.com/office/drawing/2014/main" id="{992666BA-F74D-4E2B-9663-055B0BC1F69A}"/>
              </a:ext>
            </a:extLst>
          </p:cNvPr>
          <p:cNvPicPr>
            <a:picLocks noChangeAspect="1"/>
          </p:cNvPicPr>
          <p:nvPr/>
        </p:nvPicPr>
        <p:blipFill rotWithShape="1">
          <a:blip r:embed="rId4">
            <a:extLst>
              <a:ext uri="{28A0092B-C50C-407E-A947-70E740481C1C}">
                <a14:useLocalDpi xmlns:a14="http://schemas.microsoft.com/office/drawing/2010/main" val="0"/>
              </a:ext>
            </a:extLst>
          </a:blip>
          <a:srcRect l="17683" r="20776"/>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232436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5" name="Imagen 24" descr="Mujer con vestido blanco&#10;&#10;Descripción generada automáticamente">
            <a:extLst>
              <a:ext uri="{FF2B5EF4-FFF2-40B4-BE49-F238E27FC236}">
                <a16:creationId xmlns:a16="http://schemas.microsoft.com/office/drawing/2014/main" id="{8472DEA7-2F69-4D35-9F88-A9890744570B}"/>
              </a:ext>
            </a:extLst>
          </p:cNvPr>
          <p:cNvPicPr>
            <a:picLocks noChangeAspect="1"/>
          </p:cNvPicPr>
          <p:nvPr/>
        </p:nvPicPr>
        <p:blipFill rotWithShape="1">
          <a:blip r:embed="rId2">
            <a:extLst>
              <a:ext uri="{28A0092B-C50C-407E-A947-70E740481C1C}">
                <a14:useLocalDpi xmlns:a14="http://schemas.microsoft.com/office/drawing/2010/main" val="0"/>
              </a:ext>
            </a:extLst>
          </a:blip>
          <a:srcRect r="4" b="8885"/>
          <a:stretch/>
        </p:blipFill>
        <p:spPr>
          <a:xfrm>
            <a:off x="20" y="10"/>
            <a:ext cx="2970445" cy="3383269"/>
          </a:xfrm>
          <a:prstGeom prst="rect">
            <a:avLst/>
          </a:prstGeom>
        </p:spPr>
      </p:pic>
      <p:pic>
        <p:nvPicPr>
          <p:cNvPr id="15" name="Imagen 14" descr="Imagen que contiene persona, mujer, ropa, interior&#10;&#10;Descripción generada automáticamente">
            <a:extLst>
              <a:ext uri="{FF2B5EF4-FFF2-40B4-BE49-F238E27FC236}">
                <a16:creationId xmlns:a16="http://schemas.microsoft.com/office/drawing/2014/main" id="{3C44196F-6132-411F-A5B0-3AED7A37F226}"/>
              </a:ext>
            </a:extLst>
          </p:cNvPr>
          <p:cNvPicPr>
            <a:picLocks noChangeAspect="1"/>
          </p:cNvPicPr>
          <p:nvPr/>
        </p:nvPicPr>
        <p:blipFill rotWithShape="1">
          <a:blip r:embed="rId3">
            <a:extLst>
              <a:ext uri="{28A0092B-C50C-407E-A947-70E740481C1C}">
                <a14:useLocalDpi xmlns:a14="http://schemas.microsoft.com/office/drawing/2010/main" val="0"/>
              </a:ext>
            </a:extLst>
          </a:blip>
          <a:srcRect r="2" b="16857"/>
          <a:stretch/>
        </p:blipFill>
        <p:spPr>
          <a:xfrm>
            <a:off x="3072956" y="10"/>
            <a:ext cx="2970465" cy="3383268"/>
          </a:xfrm>
          <a:prstGeom prst="rect">
            <a:avLst/>
          </a:prstGeom>
        </p:spPr>
      </p:pic>
      <p:pic>
        <p:nvPicPr>
          <p:cNvPr id="17" name="Imagen 16" descr="Mujer con vestido blanco&#10;&#10;Descripción generada automáticamente">
            <a:extLst>
              <a:ext uri="{FF2B5EF4-FFF2-40B4-BE49-F238E27FC236}">
                <a16:creationId xmlns:a16="http://schemas.microsoft.com/office/drawing/2014/main" id="{7B092CD6-4A0A-439E-B9CE-2B48F3CBC341}"/>
              </a:ext>
            </a:extLst>
          </p:cNvPr>
          <p:cNvPicPr>
            <a:picLocks noChangeAspect="1"/>
          </p:cNvPicPr>
          <p:nvPr/>
        </p:nvPicPr>
        <p:blipFill rotWithShape="1">
          <a:blip r:embed="rId4">
            <a:extLst>
              <a:ext uri="{28A0092B-C50C-407E-A947-70E740481C1C}">
                <a14:useLocalDpi xmlns:a14="http://schemas.microsoft.com/office/drawing/2010/main" val="0"/>
              </a:ext>
            </a:extLst>
          </a:blip>
          <a:srcRect r="-3" b="24006"/>
          <a:stretch/>
        </p:blipFill>
        <p:spPr>
          <a:xfrm>
            <a:off x="6145909" y="10"/>
            <a:ext cx="2971800" cy="3383268"/>
          </a:xfrm>
          <a:prstGeom prst="rect">
            <a:avLst/>
          </a:prstGeom>
        </p:spPr>
      </p:pic>
      <p:pic>
        <p:nvPicPr>
          <p:cNvPr id="21" name="Imagen 20" descr="Imagen que contiene exterior, persona, pasto, mujer&#10;&#10;Descripción generada automáticamente">
            <a:extLst>
              <a:ext uri="{FF2B5EF4-FFF2-40B4-BE49-F238E27FC236}">
                <a16:creationId xmlns:a16="http://schemas.microsoft.com/office/drawing/2014/main" id="{5BCE96C5-527D-44AE-9885-B9492E079D49}"/>
              </a:ext>
            </a:extLst>
          </p:cNvPr>
          <p:cNvPicPr>
            <a:picLocks noChangeAspect="1"/>
          </p:cNvPicPr>
          <p:nvPr/>
        </p:nvPicPr>
        <p:blipFill rotWithShape="1">
          <a:blip r:embed="rId5">
            <a:extLst>
              <a:ext uri="{28A0092B-C50C-407E-A947-70E740481C1C}">
                <a14:useLocalDpi xmlns:a14="http://schemas.microsoft.com/office/drawing/2010/main" val="0"/>
              </a:ext>
            </a:extLst>
          </a:blip>
          <a:srcRect r="1" b="8925"/>
          <a:stretch/>
        </p:blipFill>
        <p:spPr>
          <a:xfrm>
            <a:off x="9220200" y="10"/>
            <a:ext cx="2971800" cy="3383268"/>
          </a:xfrm>
          <a:prstGeom prst="rect">
            <a:avLst/>
          </a:prstGeom>
        </p:spPr>
      </p:pic>
      <p:pic>
        <p:nvPicPr>
          <p:cNvPr id="23" name="Imagen 22" descr="Imagen que contiene interior, cama, recámara, foto&#10;&#10;Descripción generada automáticamente">
            <a:extLst>
              <a:ext uri="{FF2B5EF4-FFF2-40B4-BE49-F238E27FC236}">
                <a16:creationId xmlns:a16="http://schemas.microsoft.com/office/drawing/2014/main" id="{21B396F6-609F-4F75-9CD0-2BE25CF5CE53}"/>
              </a:ext>
            </a:extLst>
          </p:cNvPr>
          <p:cNvPicPr>
            <a:picLocks noChangeAspect="1"/>
          </p:cNvPicPr>
          <p:nvPr/>
        </p:nvPicPr>
        <p:blipFill rotWithShape="1">
          <a:blip r:embed="rId6">
            <a:extLst>
              <a:ext uri="{28A0092B-C50C-407E-A947-70E740481C1C}">
                <a14:useLocalDpi xmlns:a14="http://schemas.microsoft.com/office/drawing/2010/main" val="0"/>
              </a:ext>
            </a:extLst>
          </a:blip>
          <a:srcRect t="492" r="-1" b="-1"/>
          <a:stretch/>
        </p:blipFill>
        <p:spPr>
          <a:xfrm>
            <a:off x="-1018" y="3474720"/>
            <a:ext cx="6044438" cy="3383280"/>
          </a:xfrm>
          <a:prstGeom prst="rect">
            <a:avLst/>
          </a:prstGeom>
        </p:spPr>
      </p:pic>
      <p:sp>
        <p:nvSpPr>
          <p:cNvPr id="3" name="Marcador de contenido 2">
            <a:extLst>
              <a:ext uri="{FF2B5EF4-FFF2-40B4-BE49-F238E27FC236}">
                <a16:creationId xmlns:a16="http://schemas.microsoft.com/office/drawing/2014/main" id="{02A5DB3A-F08F-4BC2-BB61-E01136A9DDE5}"/>
              </a:ext>
            </a:extLst>
          </p:cNvPr>
          <p:cNvSpPr>
            <a:spLocks noGrp="1"/>
          </p:cNvSpPr>
          <p:nvPr>
            <p:ph idx="1"/>
          </p:nvPr>
        </p:nvSpPr>
        <p:spPr>
          <a:xfrm>
            <a:off x="6434403" y="4065565"/>
            <a:ext cx="5545561" cy="2295478"/>
          </a:xfrm>
        </p:spPr>
        <p:txBody>
          <a:bodyPr>
            <a:normAutofit/>
          </a:bodyPr>
          <a:lstStyle/>
          <a:p>
            <a:pPr marL="0" indent="0">
              <a:buNone/>
            </a:pPr>
            <a:r>
              <a:rPr lang="es-CO" sz="2400" dirty="0">
                <a:latin typeface="Imprint MT Shadow" panose="04020605060303030202" pitchFamily="82" charset="0"/>
              </a:rPr>
              <a:t>Nuestros distintos tipos de vestidos miran hacia las nuevas tendencias. Pero no dejamos de lado los colores ni los estilos clásicos, de esta forma hacemos uso de una combinación de colores y diseños distintos para todo tipo de gusto.</a:t>
            </a:r>
          </a:p>
          <a:p>
            <a:pPr marL="0" indent="0">
              <a:buNone/>
            </a:pPr>
            <a:endParaRPr lang="es-CO" sz="1800" dirty="0">
              <a:solidFill>
                <a:srgbClr val="FFFFFF"/>
              </a:solidFill>
            </a:endParaRPr>
          </a:p>
        </p:txBody>
      </p:sp>
    </p:spTree>
    <p:extLst>
      <p:ext uri="{BB962C8B-B14F-4D97-AF65-F5344CB8AC3E}">
        <p14:creationId xmlns:p14="http://schemas.microsoft.com/office/powerpoint/2010/main" val="28993290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TM03457491[[fn=Metrópoli]]</Template>
  <TotalTime>9</TotalTime>
  <Words>42</Words>
  <Application>Microsoft Office PowerPoint</Application>
  <PresentationFormat>Panorámica</PresentationFormat>
  <Paragraphs>1</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 Light</vt:lpstr>
      <vt:lpstr>Imprint MT Shadow</vt:lpstr>
      <vt:lpstr>Metropolitano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Jonatan Jimenez</dc:creator>
  <cp:lastModifiedBy>Jonatan Jimenez</cp:lastModifiedBy>
  <cp:revision>2</cp:revision>
  <dcterms:created xsi:type="dcterms:W3CDTF">2020-03-26T02:06:00Z</dcterms:created>
  <dcterms:modified xsi:type="dcterms:W3CDTF">2020-03-26T02:15:57Z</dcterms:modified>
</cp:coreProperties>
</file>