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982"/>
    <a:srgbClr val="FFA46B"/>
    <a:srgbClr val="BAD5ED"/>
    <a:srgbClr val="FFA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29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34EF-0611-2FBA-A17E-ECFBAE402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37855-BF76-0895-02B0-11A2059E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9660-D401-B454-DA65-19C746C7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B7A8-8D29-930F-1359-29254B51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16DE-814A-7224-985A-9FFBC404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DB78-E071-F593-F0D5-CB158EA5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767B0-D349-D67A-A759-6D79BE71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ADD1-0A3C-6E3A-6603-856B270E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F107-B30C-5E3C-560B-11CF5390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4F9C-B994-3A67-A5B8-F17E5940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AB8F4-8C13-9D3F-73CB-0D4CFA0CD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8206-652A-80AD-4DED-BAED44337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3DDA-CCF8-4DDB-72BC-DB01B15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F0E2-1BD7-A03A-10B5-C477CF2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01A5-028D-287F-AF2C-73B954DA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A926-7D92-C826-B04D-B15992B7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7C99-663F-94CF-39FE-B672246C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128F-FD5A-06FD-F321-2209B019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DA09-248B-812B-4C8C-1303A902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B81A-266E-5B85-6BE0-1F10C3C2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0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E82-89F1-1482-157B-80B819F3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C06F7-3E52-31AD-4A3D-43FF8572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5E7D-04CD-921A-88B3-D632AC54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26C6-25F5-3954-70A9-56AE28B2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5FDA-FA51-CBFA-4366-1566664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3559-AB5C-2A13-C09B-EFCACD37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3053-67A1-A814-4C47-BAF66146B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D9005-7AA4-E73A-99E7-7F8F2ABF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D460-6053-0296-C151-B8178967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04766-B6CF-77A9-9597-FA3F3CB8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4A8F-23D2-4963-E66F-C7008E93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7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1A16-C1CD-0657-799D-FD59FD74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B56F-BCF2-EF7F-192E-8CD891FF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50742-AA45-228B-645A-2E324986C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2BF06-0359-54A9-1EE8-6A58D9EEE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8BDCC-365F-26C4-C817-0B2A75A53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C0289-AFC5-764D-750E-69EFE6DC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E770B-F0AE-D1EF-AE41-B5755893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81648-0834-D2DA-50DF-6FD8BD0E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B5CD-EE24-FF58-2583-424B4CF4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53DC5-A187-6FA7-8D10-1500D46D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47A12-5F7E-094D-E104-1BA7CBF8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CC733-4264-2749-5B3F-D9B680F0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23F24-05AC-F6D2-45F5-2C733F4C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9CF8C-8D45-1B21-760C-11B0D06A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366A-2783-1AEB-90E8-FD3E47B7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AF9C-C0D9-E165-2B85-7457CD73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C942-D79A-6716-1479-31F4F1CE1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413AB-339F-EA94-14CA-7B9199377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D3909-21F5-8D24-5AE5-9D309E39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1A90F-C77F-4AC1-A30E-BD97DDE7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0894-9DAB-E779-B2EA-BC9D506E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620C-DBDB-35C8-99F3-FE8D0051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36ABB-0BC1-E037-2D4C-973A1D7F9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6B66B-C060-9E12-B174-997F7285B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CCDDB-F253-2E1B-F446-33995B84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36C9D-54EA-879D-A21F-241A5942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569A7-560F-9618-71E3-6A344EB4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CB16B-8161-D73C-0287-2F1D3461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9A1F4-79BA-F07C-0DBA-63077CD7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8FDB-0354-C22C-4165-D166205B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16D7-FB2C-450B-A32B-32629C9E99C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6BEF-7723-CAE7-1A37-00E63E268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E83E-21F8-625C-BDC6-8754CC061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5726-6F45-4C52-80D7-072A8DA2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963C50-FC4D-3A93-CB4B-DB3A2B91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13" y="230966"/>
            <a:ext cx="7723055" cy="6241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B71BAB-B2BE-7BE4-4790-B12483E3BE3F}"/>
              </a:ext>
            </a:extLst>
          </p:cNvPr>
          <p:cNvSpPr txBox="1"/>
          <p:nvPr/>
        </p:nvSpPr>
        <p:spPr>
          <a:xfrm>
            <a:off x="9130681" y="726278"/>
            <a:ext cx="126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5V (Vlogic)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3F8B3-6BAD-C2BD-5AAE-7C47BCB34724}"/>
              </a:ext>
            </a:extLst>
          </p:cNvPr>
          <p:cNvSpPr txBox="1"/>
          <p:nvPr/>
        </p:nvSpPr>
        <p:spPr>
          <a:xfrm>
            <a:off x="1635489" y="5670443"/>
            <a:ext cx="14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00B050"/>
                </a:solidFill>
              </a:rPr>
              <a:t>6V (Vpower)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0EF71-14A0-59CB-7B7F-7A171BF001BC}"/>
              </a:ext>
            </a:extLst>
          </p:cNvPr>
          <p:cNvSpPr txBox="1"/>
          <p:nvPr/>
        </p:nvSpPr>
        <p:spPr>
          <a:xfrm>
            <a:off x="9130682" y="2133641"/>
            <a:ext cx="126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DC-Right-1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0CCB0-AD83-E814-35EB-D25317888910}"/>
              </a:ext>
            </a:extLst>
          </p:cNvPr>
          <p:cNvSpPr txBox="1"/>
          <p:nvPr/>
        </p:nvSpPr>
        <p:spPr>
          <a:xfrm>
            <a:off x="9130682" y="4209704"/>
            <a:ext cx="126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DC-Right-2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D25BC-BDF5-7AF0-A17A-471E77CB3FE0}"/>
              </a:ext>
            </a:extLst>
          </p:cNvPr>
          <p:cNvSpPr txBox="1"/>
          <p:nvPr/>
        </p:nvSpPr>
        <p:spPr>
          <a:xfrm>
            <a:off x="1507284" y="2143478"/>
            <a:ext cx="126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0070C0"/>
                </a:solidFill>
              </a:rPr>
              <a:t>DC-Left-1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47A87-BBA4-BC56-3AAA-83F8F85FFB04}"/>
              </a:ext>
            </a:extLst>
          </p:cNvPr>
          <p:cNvSpPr txBox="1"/>
          <p:nvPr/>
        </p:nvSpPr>
        <p:spPr>
          <a:xfrm>
            <a:off x="974546" y="4259184"/>
            <a:ext cx="208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0070C0"/>
                </a:solidFill>
              </a:rPr>
              <a:t>DC-Left-2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68854-9217-F715-412B-3C4D8095675B}"/>
              </a:ext>
            </a:extLst>
          </p:cNvPr>
          <p:cNvSpPr txBox="1"/>
          <p:nvPr/>
        </p:nvSpPr>
        <p:spPr>
          <a:xfrm>
            <a:off x="9130682" y="1409636"/>
            <a:ext cx="14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Right-PWM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02FF0-F855-8211-A29E-5F0E31C6172E}"/>
              </a:ext>
            </a:extLst>
          </p:cNvPr>
          <p:cNvSpPr txBox="1"/>
          <p:nvPr/>
        </p:nvSpPr>
        <p:spPr>
          <a:xfrm>
            <a:off x="9130681" y="5011878"/>
            <a:ext cx="220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Right-Negated-EN2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58819-D3AC-E882-DC67-91187322EF54}"/>
              </a:ext>
            </a:extLst>
          </p:cNvPr>
          <p:cNvSpPr txBox="1"/>
          <p:nvPr/>
        </p:nvSpPr>
        <p:spPr>
          <a:xfrm>
            <a:off x="1287783" y="1492928"/>
            <a:ext cx="14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0070C0"/>
                </a:solidFill>
              </a:rPr>
              <a:t>Left-PWM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0C890-51CB-B04E-71EF-D4F0FC95E0AE}"/>
              </a:ext>
            </a:extLst>
          </p:cNvPr>
          <p:cNvSpPr txBox="1"/>
          <p:nvPr/>
        </p:nvSpPr>
        <p:spPr>
          <a:xfrm>
            <a:off x="1045566" y="4967009"/>
            <a:ext cx="201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0070C0"/>
                </a:solidFill>
              </a:rPr>
              <a:t>Left-</a:t>
            </a:r>
            <a:r>
              <a:rPr lang="es-PE" dirty="0" err="1">
                <a:solidFill>
                  <a:srgbClr val="0070C0"/>
                </a:solidFill>
              </a:rPr>
              <a:t>Negated</a:t>
            </a:r>
            <a:r>
              <a:rPr lang="es-PE" dirty="0">
                <a:solidFill>
                  <a:srgbClr val="0070C0"/>
                </a:solidFill>
              </a:rPr>
              <a:t>-PWM</a:t>
            </a:r>
            <a:endParaRPr lang="en-US" dirty="0">
              <a:solidFill>
                <a:srgbClr val="0070C0"/>
              </a:solidFill>
            </a:endParaRPr>
          </a:p>
          <a:p>
            <a:pPr algn="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7FE7-94CB-605A-A97F-FA3F520CAC72}"/>
              </a:ext>
            </a:extLst>
          </p:cNvPr>
          <p:cNvSpPr txBox="1"/>
          <p:nvPr/>
        </p:nvSpPr>
        <p:spPr>
          <a:xfrm>
            <a:off x="1287783" y="835980"/>
            <a:ext cx="14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0070C0"/>
                </a:solidFill>
              </a:rPr>
              <a:t>Left-EN1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E6F1D-F516-ED62-4283-9A7E71994057}"/>
              </a:ext>
            </a:extLst>
          </p:cNvPr>
          <p:cNvSpPr txBox="1"/>
          <p:nvPr/>
        </p:nvSpPr>
        <p:spPr>
          <a:xfrm>
            <a:off x="9130682" y="5670443"/>
            <a:ext cx="14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Right-EN2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8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1E365-5288-693A-E4E6-CCAB5A64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166812"/>
            <a:ext cx="10220325" cy="4524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D17AFB-B73E-042F-3F00-0639C2DE6082}"/>
              </a:ext>
            </a:extLst>
          </p:cNvPr>
          <p:cNvSpPr/>
          <p:nvPr/>
        </p:nvSpPr>
        <p:spPr>
          <a:xfrm>
            <a:off x="692459" y="2621131"/>
            <a:ext cx="2006353" cy="807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7F25C-A374-6BEC-1865-1365CD21DC79}"/>
              </a:ext>
            </a:extLst>
          </p:cNvPr>
          <p:cNvSpPr txBox="1"/>
          <p:nvPr/>
        </p:nvSpPr>
        <p:spPr>
          <a:xfrm>
            <a:off x="2215447" y="2840399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b="1" dirty="0">
                <a:solidFill>
                  <a:srgbClr val="FFA46B"/>
                </a:solidFill>
              </a:rPr>
              <a:t>V</a:t>
            </a:r>
            <a:r>
              <a:rPr lang="es-PE" sz="1200" b="1" dirty="0">
                <a:solidFill>
                  <a:srgbClr val="FFA46B"/>
                </a:solidFill>
              </a:rPr>
              <a:t>AVG</a:t>
            </a:r>
            <a:endParaRPr lang="en-US" sz="1200" b="1" dirty="0">
              <a:solidFill>
                <a:srgbClr val="FFA46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E8A9-2F72-440F-FB46-A237DD64F1C4}"/>
              </a:ext>
            </a:extLst>
          </p:cNvPr>
          <p:cNvSpPr txBox="1"/>
          <p:nvPr/>
        </p:nvSpPr>
        <p:spPr>
          <a:xfrm>
            <a:off x="2807982" y="129540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707982"/>
                </a:solidFill>
              </a:rPr>
              <a:t>IN1,IN2=1,0(clockwise)</a:t>
            </a:r>
            <a:endParaRPr lang="en-US" dirty="0">
              <a:solidFill>
                <a:srgbClr val="70798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B2A82-043C-8EAC-EA85-658FD32774D8}"/>
              </a:ext>
            </a:extLst>
          </p:cNvPr>
          <p:cNvSpPr txBox="1"/>
          <p:nvPr/>
        </p:nvSpPr>
        <p:spPr>
          <a:xfrm>
            <a:off x="4453902" y="5453063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707982"/>
                </a:solidFill>
              </a:rPr>
              <a:t>IN1,IN2=0,1(anti-clockwise)</a:t>
            </a:r>
            <a:endParaRPr lang="en-US" dirty="0">
              <a:solidFill>
                <a:srgbClr val="7079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j.vlsquz@outlook.es</dc:creator>
  <cp:lastModifiedBy>j.vlsquz@outlook.es</cp:lastModifiedBy>
  <cp:revision>3</cp:revision>
  <dcterms:created xsi:type="dcterms:W3CDTF">2022-06-04T15:21:57Z</dcterms:created>
  <dcterms:modified xsi:type="dcterms:W3CDTF">2022-06-12T22:58:48Z</dcterms:modified>
</cp:coreProperties>
</file>