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2" r:id="rId14"/>
    <p:sldId id="271" r:id="rId15"/>
    <p:sldId id="267" r:id="rId16"/>
    <p:sldId id="268" r:id="rId17"/>
    <p:sldId id="269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B857-FB08-FFA4-0B22-2C1388E7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EMBEDED SYSTEMS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CA1F8-07DD-325E-2613-549A6399B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52CF-614F-BD4B-07C7-ECD4E00B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632" y="454980"/>
            <a:ext cx="9601200" cy="814526"/>
          </a:xfrm>
        </p:spPr>
        <p:txBody>
          <a:bodyPr/>
          <a:lstStyle/>
          <a:p>
            <a:r>
              <a:rPr lang="es-PE" dirty="0" err="1"/>
              <a:t>System</a:t>
            </a:r>
            <a:r>
              <a:rPr lang="es-PE" dirty="0"/>
              <a:t> </a:t>
            </a:r>
            <a:r>
              <a:rPr lang="es-PE" dirty="0" err="1"/>
              <a:t>Identification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C48D4-6F0E-C293-E590-CFC54793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13" y="1338508"/>
            <a:ext cx="9966363" cy="45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5C3E-17A8-340B-5616-BFE248BE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8650"/>
            <a:ext cx="9601200" cy="725750"/>
          </a:xfrm>
        </p:spPr>
        <p:txBody>
          <a:bodyPr/>
          <a:lstStyle/>
          <a:p>
            <a:r>
              <a:rPr lang="es-PE" dirty="0" err="1"/>
              <a:t>Fitting</a:t>
            </a:r>
            <a:r>
              <a:rPr lang="es-PE" dirty="0"/>
              <a:t> </a:t>
            </a:r>
            <a:r>
              <a:rPr lang="es-PE" dirty="0" err="1"/>
              <a:t>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BEBC6-587C-67DF-02DF-5733D6A3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39" y="1052211"/>
            <a:ext cx="11242541" cy="5091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9342D-2B1B-5560-4126-CAE257235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90" y="2804895"/>
            <a:ext cx="5249283" cy="24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7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21FC-6454-014A-A988-A981F85C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9672"/>
            <a:ext cx="9601200" cy="1107489"/>
          </a:xfrm>
        </p:spPr>
        <p:txBody>
          <a:bodyPr/>
          <a:lstStyle/>
          <a:p>
            <a:r>
              <a:rPr lang="es-PE" dirty="0"/>
              <a:t>Control </a:t>
            </a:r>
            <a:r>
              <a:rPr lang="es-PE" dirty="0" err="1"/>
              <a:t>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4788E-043B-7FC5-F825-A670E89C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78" y="993466"/>
            <a:ext cx="5944201" cy="2566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72E93-E584-1990-9DC1-9BC35167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78" y="3728621"/>
            <a:ext cx="9930972" cy="26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21FC-6454-014A-A988-A981F85C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9672"/>
            <a:ext cx="9601200" cy="1107489"/>
          </a:xfrm>
        </p:spPr>
        <p:txBody>
          <a:bodyPr/>
          <a:lstStyle/>
          <a:p>
            <a:r>
              <a:rPr lang="es-PE" dirty="0"/>
              <a:t>Scripts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BE9DE-F263-E6AF-2922-06F236BF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5" y="986826"/>
            <a:ext cx="8695668" cy="2173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64564-6110-92C8-850F-6E31756F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45" y="3428999"/>
            <a:ext cx="8669532" cy="23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4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E09D-04AB-8BA6-1C31-DCA6DA34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0693"/>
            <a:ext cx="9601200" cy="1485900"/>
          </a:xfrm>
        </p:spPr>
        <p:txBody>
          <a:bodyPr/>
          <a:lstStyle/>
          <a:p>
            <a:r>
              <a:rPr lang="es-PE" dirty="0"/>
              <a:t>Scripts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38B2E-351E-DCD9-0BC0-351277C2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61" y="1816593"/>
            <a:ext cx="4328471" cy="3967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9E90E-3D28-22E0-F0EA-3EE75D8A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60" y="3041989"/>
            <a:ext cx="5565679" cy="12126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22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9654-8947-F053-31D6-B7284F19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4262"/>
            <a:ext cx="9601200" cy="992080"/>
          </a:xfrm>
        </p:spPr>
        <p:txBody>
          <a:bodyPr/>
          <a:lstStyle/>
          <a:p>
            <a:r>
              <a:rPr lang="es-PE" dirty="0"/>
              <a:t>Control </a:t>
            </a:r>
            <a:r>
              <a:rPr lang="es-PE" dirty="0" err="1"/>
              <a:t>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C01F0-903C-4ED1-6F16-3325B7DF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1213202"/>
            <a:ext cx="11984855" cy="4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57D9C-A171-A9BA-6762-776EB5C15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50" y="492711"/>
            <a:ext cx="7447177" cy="59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8F1E-106E-96A7-0805-72FC9600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9671"/>
            <a:ext cx="9601200" cy="796771"/>
          </a:xfrm>
        </p:spPr>
        <p:txBody>
          <a:bodyPr/>
          <a:lstStyle/>
          <a:p>
            <a:r>
              <a:rPr lang="es-PE" dirty="0" err="1"/>
              <a:t>Route</a:t>
            </a:r>
            <a:r>
              <a:rPr lang="es-PE" dirty="0"/>
              <a:t> </a:t>
            </a:r>
            <a:r>
              <a:rPr lang="es-PE" dirty="0" err="1"/>
              <a:t>generation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E3608-EB83-77FD-2ECC-628E1A88F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29" y="1633489"/>
            <a:ext cx="6189180" cy="3417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8B21B-DF0C-7E8D-3A08-D5DE29A6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091" y="1154096"/>
            <a:ext cx="3747657" cy="46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4757-4C53-AF84-23E7-D913B4E1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0895"/>
            <a:ext cx="9601200" cy="654728"/>
          </a:xfrm>
        </p:spPr>
        <p:txBody>
          <a:bodyPr>
            <a:normAutofit fontScale="90000"/>
          </a:bodyPr>
          <a:lstStyle/>
          <a:p>
            <a:r>
              <a:rPr lang="es-PE" dirty="0"/>
              <a:t>Control </a:t>
            </a:r>
            <a:r>
              <a:rPr lang="es-PE" dirty="0" err="1"/>
              <a:t>implementation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2341C-E37A-7840-E170-DD355BB0E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863" y="905521"/>
            <a:ext cx="9062734" cy="55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EA97-F68F-D5D5-F683-EBE1FAEC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26" y="149441"/>
            <a:ext cx="9601200" cy="841159"/>
          </a:xfrm>
        </p:spPr>
        <p:txBody>
          <a:bodyPr/>
          <a:lstStyle/>
          <a:p>
            <a:r>
              <a:rPr lang="es-PE" dirty="0" err="1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9BA8C-51F1-C0DE-A3E8-27F9B7DD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2" y="1197479"/>
            <a:ext cx="11118470" cy="39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E987-9F85-598A-E93A-DC37F720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s-PE" dirty="0" err="1"/>
              <a:t>Assembly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E424D-CD4D-EA56-33DE-700B325C1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6" b="14760"/>
          <a:stretch/>
        </p:blipFill>
        <p:spPr bwMode="auto">
          <a:xfrm>
            <a:off x="3206601" y="1429305"/>
            <a:ext cx="5778798" cy="52074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02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B426-CA03-819A-CEFB-B4DD555B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13" y="179773"/>
            <a:ext cx="9601200" cy="850037"/>
          </a:xfrm>
        </p:spPr>
        <p:txBody>
          <a:bodyPr/>
          <a:lstStyle/>
          <a:p>
            <a:r>
              <a:rPr lang="es-PE" dirty="0" err="1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1EB6B-362B-10B5-B135-25A4B7ADB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591" y="1109709"/>
            <a:ext cx="9601200" cy="5366688"/>
          </a:xfrm>
        </p:spPr>
      </p:pic>
    </p:spTree>
    <p:extLst>
      <p:ext uri="{BB962C8B-B14F-4D97-AF65-F5344CB8AC3E}">
        <p14:creationId xmlns:p14="http://schemas.microsoft.com/office/powerpoint/2010/main" val="89731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7BF3-838B-B648-339B-7D447AD0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938"/>
            <a:ext cx="9601200" cy="770138"/>
          </a:xfrm>
        </p:spPr>
        <p:txBody>
          <a:bodyPr/>
          <a:lstStyle/>
          <a:p>
            <a:r>
              <a:rPr lang="es-PE" dirty="0" err="1"/>
              <a:t>Problems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27B6D-12CC-F294-81E4-141384FF1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520" y="1646808"/>
            <a:ext cx="9009280" cy="4709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98E5A-2895-D7A7-9216-50FEC57E404C}"/>
              </a:ext>
            </a:extLst>
          </p:cNvPr>
          <p:cNvSpPr txBox="1"/>
          <p:nvPr/>
        </p:nvSpPr>
        <p:spPr>
          <a:xfrm>
            <a:off x="1855433" y="1083076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Negative </a:t>
            </a:r>
            <a:r>
              <a:rPr lang="es-PE" dirty="0" err="1"/>
              <a:t>peaks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A309-A3AF-545F-F32B-412E5E62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2F6E-36CF-7400-70CF-3A5BEA8F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s-PE" dirty="0"/>
              <a:t>Low </a:t>
            </a:r>
            <a:r>
              <a:rPr lang="es-PE" dirty="0" err="1"/>
              <a:t>resolution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encoder</a:t>
            </a:r>
            <a:r>
              <a:rPr lang="es-PE" dirty="0"/>
              <a:t>, </a:t>
            </a:r>
            <a:r>
              <a:rPr lang="es-PE" dirty="0" err="1"/>
              <a:t>bad</a:t>
            </a:r>
            <a:r>
              <a:rPr lang="es-PE" dirty="0"/>
              <a:t> </a:t>
            </a:r>
            <a:r>
              <a:rPr lang="es-PE" dirty="0" err="1"/>
              <a:t>readings</a:t>
            </a:r>
            <a:r>
              <a:rPr lang="es-PE" dirty="0"/>
              <a:t> </a:t>
            </a:r>
            <a:r>
              <a:rPr lang="es-PE" dirty="0" err="1"/>
              <a:t>below</a:t>
            </a:r>
            <a:r>
              <a:rPr lang="es-PE" dirty="0"/>
              <a:t> 1.5 RPS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over</a:t>
            </a:r>
            <a:r>
              <a:rPr lang="es-PE" dirty="0"/>
              <a:t> 41.6ms.</a:t>
            </a:r>
          </a:p>
          <a:p>
            <a:pPr>
              <a:lnSpc>
                <a:spcPct val="300000"/>
              </a:lnSpc>
            </a:pPr>
            <a:r>
              <a:rPr lang="es-PE" dirty="0"/>
              <a:t>Data </a:t>
            </a:r>
            <a:r>
              <a:rPr lang="es-PE" dirty="0" err="1"/>
              <a:t>trasmision</a:t>
            </a:r>
            <a:r>
              <a:rPr lang="es-PE" dirty="0"/>
              <a:t>, 9600 bps </a:t>
            </a:r>
            <a:r>
              <a:rPr lang="es-PE" dirty="0" err="1"/>
              <a:t>or</a:t>
            </a:r>
            <a:r>
              <a:rPr lang="es-PE" dirty="0"/>
              <a:t> 0.8 ms per byte (</a:t>
            </a:r>
            <a:r>
              <a:rPr lang="es-PE" dirty="0" err="1"/>
              <a:t>related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sequential</a:t>
            </a:r>
            <a:r>
              <a:rPr lang="es-PE" dirty="0"/>
              <a:t> </a:t>
            </a:r>
            <a:r>
              <a:rPr lang="es-PE" dirty="0" err="1"/>
              <a:t>excecution</a:t>
            </a:r>
            <a:r>
              <a:rPr lang="es-PE" dirty="0"/>
              <a:t>)</a:t>
            </a:r>
          </a:p>
          <a:p>
            <a:pPr>
              <a:lnSpc>
                <a:spcPct val="300000"/>
              </a:lnSpc>
            </a:pPr>
            <a:r>
              <a:rPr lang="es-PE" dirty="0" err="1"/>
              <a:t>Lower</a:t>
            </a:r>
            <a:r>
              <a:rPr lang="es-PE" dirty="0"/>
              <a:t> </a:t>
            </a:r>
            <a:r>
              <a:rPr lang="es-PE" dirty="0" err="1"/>
              <a:t>velocity</a:t>
            </a:r>
            <a:r>
              <a:rPr lang="es-PE" dirty="0"/>
              <a:t> </a:t>
            </a:r>
            <a:r>
              <a:rPr lang="es-PE" dirty="0" err="1"/>
              <a:t>reading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second</a:t>
            </a:r>
            <a:r>
              <a:rPr lang="es-PE" dirty="0"/>
              <a:t> </a:t>
            </a:r>
            <a:r>
              <a:rPr lang="es-PE" dirty="0" err="1"/>
              <a:t>readed</a:t>
            </a:r>
            <a:r>
              <a:rPr lang="es-PE" dirty="0"/>
              <a:t> </a:t>
            </a:r>
            <a:r>
              <a:rPr lang="es-PE" dirty="0" err="1"/>
              <a:t>encoder</a:t>
            </a:r>
            <a:r>
              <a:rPr lang="es-PE" dirty="0"/>
              <a:t> (</a:t>
            </a:r>
            <a:r>
              <a:rPr lang="es-PE" dirty="0" err="1"/>
              <a:t>related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sequential</a:t>
            </a:r>
            <a:r>
              <a:rPr lang="es-PE" dirty="0"/>
              <a:t> </a:t>
            </a:r>
            <a:r>
              <a:rPr lang="es-PE" dirty="0" err="1"/>
              <a:t>excecution</a:t>
            </a:r>
            <a:r>
              <a:rPr lang="es-P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1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A309-A3AF-545F-F32B-412E5E62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5548"/>
          </a:xfrm>
        </p:spPr>
        <p:txBody>
          <a:bodyPr/>
          <a:lstStyle/>
          <a:p>
            <a:r>
              <a:rPr lang="es-PE" dirty="0" err="1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2F6E-36CF-7400-70CF-3A5BEA8F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4682601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s-PE" dirty="0" err="1"/>
              <a:t>Setup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 robot </a:t>
            </a:r>
            <a:r>
              <a:rPr lang="es-PE" dirty="0" err="1"/>
              <a:t>with</a:t>
            </a:r>
            <a:r>
              <a:rPr lang="es-PE" dirty="0"/>
              <a:t> control </a:t>
            </a:r>
            <a:r>
              <a:rPr lang="es-PE" dirty="0" err="1"/>
              <a:t>velocity</a:t>
            </a:r>
            <a:r>
              <a:rPr lang="es-PE" dirty="0"/>
              <a:t> has </a:t>
            </a:r>
            <a:r>
              <a:rPr lang="es-PE" dirty="0" err="1"/>
              <a:t>been</a:t>
            </a:r>
            <a:r>
              <a:rPr lang="es-PE" dirty="0"/>
              <a:t> done.</a:t>
            </a:r>
          </a:p>
          <a:p>
            <a:pPr>
              <a:lnSpc>
                <a:spcPct val="300000"/>
              </a:lnSpc>
            </a:pPr>
            <a:r>
              <a:rPr lang="es-PE" dirty="0" err="1"/>
              <a:t>It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needed</a:t>
            </a:r>
            <a:r>
              <a:rPr lang="es-PE" dirty="0"/>
              <a:t> a </a:t>
            </a:r>
            <a:r>
              <a:rPr lang="es-PE" dirty="0" err="1"/>
              <a:t>two</a:t>
            </a:r>
            <a:r>
              <a:rPr lang="es-PE" dirty="0"/>
              <a:t> </a:t>
            </a:r>
            <a:r>
              <a:rPr lang="es-PE" dirty="0" err="1"/>
              <a:t>channel</a:t>
            </a:r>
            <a:r>
              <a:rPr lang="es-PE" dirty="0"/>
              <a:t> </a:t>
            </a:r>
            <a:r>
              <a:rPr lang="es-PE" dirty="0" err="1"/>
              <a:t>encoder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sensing</a:t>
            </a:r>
            <a:r>
              <a:rPr lang="es-PE" dirty="0"/>
              <a:t> </a:t>
            </a:r>
            <a:r>
              <a:rPr lang="es-PE" dirty="0" err="1"/>
              <a:t>rotation</a:t>
            </a:r>
            <a:r>
              <a:rPr lang="es-PE" dirty="0"/>
              <a:t> </a:t>
            </a:r>
            <a:r>
              <a:rPr lang="es-PE" dirty="0" err="1"/>
              <a:t>direction</a:t>
            </a:r>
            <a:r>
              <a:rPr lang="es-PE" dirty="0"/>
              <a:t>.</a:t>
            </a:r>
          </a:p>
          <a:p>
            <a:pPr>
              <a:lnSpc>
                <a:spcPct val="300000"/>
              </a:lnSpc>
            </a:pPr>
            <a:r>
              <a:rPr lang="en-US" dirty="0"/>
              <a:t>Increase resolution of 16.</a:t>
            </a:r>
          </a:p>
          <a:p>
            <a:pPr>
              <a:lnSpc>
                <a:spcPct val="300000"/>
              </a:lnSpc>
            </a:pPr>
            <a:r>
              <a:rPr lang="en-US" dirty="0"/>
              <a:t>RTOS is suggested for reducing errors caused by sequential execution.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7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6E3C-4E7D-88CD-B6A8-9754514D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r>
              <a:rPr lang="es-PE" dirty="0" err="1"/>
              <a:t>Thank</a:t>
            </a:r>
            <a:r>
              <a:rPr lang="es-PE" dirty="0"/>
              <a:t> </a:t>
            </a:r>
            <a:r>
              <a:rPr lang="es-PE" dirty="0" err="1"/>
              <a:t>you</a:t>
            </a:r>
            <a:r>
              <a:rPr lang="es-PE" dirty="0"/>
              <a:t>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C8750-F09B-4802-72DB-0AF3A42F9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6" b="14760"/>
          <a:stretch/>
        </p:blipFill>
        <p:spPr bwMode="auto">
          <a:xfrm>
            <a:off x="3897852" y="2037424"/>
            <a:ext cx="4396296" cy="3961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245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5644-112D-FCBD-21C2-4E82FA0E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58" y="99874"/>
            <a:ext cx="9601200" cy="743505"/>
          </a:xfrm>
        </p:spPr>
        <p:txBody>
          <a:bodyPr/>
          <a:lstStyle/>
          <a:p>
            <a:r>
              <a:rPr lang="es-PE" dirty="0"/>
              <a:t>General </a:t>
            </a:r>
            <a:r>
              <a:rPr lang="es-PE" dirty="0" err="1"/>
              <a:t>schematic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C524A-D006-AA4A-8610-60862668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81" y="674703"/>
            <a:ext cx="6982215" cy="60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5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2E49-7162-6C27-13F2-5B5BB96C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5973"/>
            <a:ext cx="9601200" cy="734627"/>
          </a:xfrm>
        </p:spPr>
        <p:txBody>
          <a:bodyPr/>
          <a:lstStyle/>
          <a:p>
            <a:r>
              <a:rPr lang="es-PE" dirty="0"/>
              <a:t>Energy </a:t>
            </a:r>
            <a:r>
              <a:rPr lang="es-PE" dirty="0" err="1"/>
              <a:t>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E634F-81CF-514C-965E-9F97BD998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54" y="1313843"/>
            <a:ext cx="3964302" cy="5288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8EDF0-715D-5539-01B6-806D35C52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01" y="1313843"/>
            <a:ext cx="3964302" cy="52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7D83-1FF7-4EF6-DF39-BEB91DAD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8650"/>
            <a:ext cx="9601200" cy="734627"/>
          </a:xfrm>
        </p:spPr>
        <p:txBody>
          <a:bodyPr/>
          <a:lstStyle/>
          <a:p>
            <a:r>
              <a:rPr lang="es-PE" dirty="0" err="1"/>
              <a:t>Comunication</a:t>
            </a:r>
            <a:r>
              <a:rPr lang="es-PE" dirty="0"/>
              <a:t> </a:t>
            </a:r>
            <a:r>
              <a:rPr lang="es-PE" dirty="0" err="1"/>
              <a:t>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70C06-D6B8-12B7-345B-9D9D7722EB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72"/>
          <a:stretch/>
        </p:blipFill>
        <p:spPr bwMode="auto">
          <a:xfrm>
            <a:off x="1050431" y="842268"/>
            <a:ext cx="4849359" cy="5351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BEDA2-8738-7179-248E-F9B20A2B4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9" b="13952"/>
          <a:stretch/>
        </p:blipFill>
        <p:spPr bwMode="auto">
          <a:xfrm>
            <a:off x="6292211" y="842268"/>
            <a:ext cx="5601791" cy="5351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262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24D2-342C-3E63-F66C-590E0A7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2017"/>
            <a:ext cx="9601200" cy="681361"/>
          </a:xfrm>
        </p:spPr>
        <p:txBody>
          <a:bodyPr>
            <a:normAutofit fontScale="90000"/>
          </a:bodyPr>
          <a:lstStyle/>
          <a:p>
            <a:r>
              <a:rPr lang="es-PE" dirty="0" err="1"/>
              <a:t>Sensing</a:t>
            </a:r>
            <a:r>
              <a:rPr lang="es-PE" dirty="0"/>
              <a:t> </a:t>
            </a:r>
            <a:r>
              <a:rPr lang="es-PE" dirty="0" err="1"/>
              <a:t>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6822-D8EC-DA0F-EC4A-C8C6E90E6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165194"/>
            <a:ext cx="5224509" cy="5224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6CA14-1265-B3F3-449F-A2ABDB173F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4"/>
          <a:stretch/>
        </p:blipFill>
        <p:spPr bwMode="auto">
          <a:xfrm>
            <a:off x="6903266" y="1165194"/>
            <a:ext cx="4263053" cy="5224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53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F1-B9BE-8C0B-1800-65501FE3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262"/>
            <a:ext cx="9601200" cy="846338"/>
          </a:xfrm>
        </p:spPr>
        <p:txBody>
          <a:bodyPr/>
          <a:lstStyle/>
          <a:p>
            <a:r>
              <a:rPr lang="es-PE" dirty="0" err="1"/>
              <a:t>Actuation</a:t>
            </a:r>
            <a:r>
              <a:rPr lang="es-PE" dirty="0"/>
              <a:t> </a:t>
            </a:r>
            <a:r>
              <a:rPr lang="es-PE" dirty="0" err="1"/>
              <a:t>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F16BB-35FC-FBBD-1628-849AAFFFE1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98" y="1212542"/>
            <a:ext cx="8236258" cy="49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5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C81D-E3B0-55D3-FD2F-31570185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8625"/>
            <a:ext cx="9601200" cy="927717"/>
          </a:xfrm>
        </p:spPr>
        <p:txBody>
          <a:bodyPr/>
          <a:lstStyle/>
          <a:p>
            <a:r>
              <a:rPr lang="es-PE" dirty="0" err="1"/>
              <a:t>Common</a:t>
            </a:r>
            <a:r>
              <a:rPr lang="es-PE" dirty="0"/>
              <a:t> use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D790D-DE17-A86B-3C66-5B663303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47355"/>
            <a:ext cx="10572750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2C868D-33E4-73E3-0B11-6F2B6D41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4050437"/>
            <a:ext cx="10391775" cy="1828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D7F52A-BD35-47A4-2237-7A690AEB1D01}"/>
              </a:ext>
            </a:extLst>
          </p:cNvPr>
          <p:cNvSpPr txBox="1">
            <a:spLocks/>
          </p:cNvSpPr>
          <p:nvPr/>
        </p:nvSpPr>
        <p:spPr>
          <a:xfrm>
            <a:off x="1295400" y="3272901"/>
            <a:ext cx="9601200" cy="92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Use in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current</a:t>
            </a:r>
            <a:r>
              <a:rPr lang="es-PE" dirty="0"/>
              <a:t> </a:t>
            </a:r>
            <a:r>
              <a:rPr lang="es-PE" dirty="0" err="1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4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46F9-E161-9488-A907-63601B6B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89" y="339570"/>
            <a:ext cx="9601200" cy="690239"/>
          </a:xfrm>
        </p:spPr>
        <p:txBody>
          <a:bodyPr>
            <a:noAutofit/>
          </a:bodyPr>
          <a:lstStyle/>
          <a:p>
            <a:r>
              <a:rPr lang="en-US" sz="3600" dirty="0"/>
              <a:t>Obtaining an average </a:t>
            </a:r>
            <a:r>
              <a:rPr lang="en-US" sz="3600" dirty="0" err="1"/>
              <a:t>voltaje</a:t>
            </a:r>
            <a:r>
              <a:rPr lang="en-US" sz="3600" dirty="0"/>
              <a:t> through driver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DFF9-E407-7034-DC60-E46B2941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37" y="1311317"/>
            <a:ext cx="9186352" cy="48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673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{9156A131-C42D-4B5B-9D2E-18CAC2315838}tf10001105</Template>
  <TotalTime>23</TotalTime>
  <Words>135</Words>
  <Application>Microsoft Office PowerPoint</Application>
  <PresentationFormat>Widescreen</PresentationFormat>
  <Paragraphs>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Franklin Gothic Book</vt:lpstr>
      <vt:lpstr>Crop</vt:lpstr>
      <vt:lpstr>EMBEDED SYSTEMS PROJECT</vt:lpstr>
      <vt:lpstr>Assembly</vt:lpstr>
      <vt:lpstr>General schematic</vt:lpstr>
      <vt:lpstr>Energy system</vt:lpstr>
      <vt:lpstr>Comunication system</vt:lpstr>
      <vt:lpstr>Sensing system</vt:lpstr>
      <vt:lpstr>Actuation system</vt:lpstr>
      <vt:lpstr>PowerPoint Presentation</vt:lpstr>
      <vt:lpstr>Obtaining an average voltaje through driver inputs</vt:lpstr>
      <vt:lpstr>System Identification</vt:lpstr>
      <vt:lpstr>Fitting models</vt:lpstr>
      <vt:lpstr>Control design</vt:lpstr>
      <vt:lpstr>Scripts</vt:lpstr>
      <vt:lpstr>Scripts</vt:lpstr>
      <vt:lpstr>Control design</vt:lpstr>
      <vt:lpstr>PowerPoint Presentation</vt:lpstr>
      <vt:lpstr>Route generation</vt:lpstr>
      <vt:lpstr>Control implementation</vt:lpstr>
      <vt:lpstr>Results</vt:lpstr>
      <vt:lpstr>Results</vt:lpstr>
      <vt:lpstr>Problems</vt:lpstr>
      <vt:lpstr>Problems</vt:lpstr>
      <vt:lpstr>Conclusions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EMBEDED SYSTEMS PROJECT</dc:title>
  <dc:creator>j.vlsquz@outlook.es</dc:creator>
  <cp:lastModifiedBy>Jhon Velasquez Aquino</cp:lastModifiedBy>
  <cp:revision>4</cp:revision>
  <dcterms:created xsi:type="dcterms:W3CDTF">2022-06-13T09:48:50Z</dcterms:created>
  <dcterms:modified xsi:type="dcterms:W3CDTF">2022-07-22T11:03:02Z</dcterms:modified>
</cp:coreProperties>
</file>