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2524C-1B83-85F0-A9D4-469F94A5B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DEEF1D-9CD9-E2C4-CD3F-00B5041E9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0C0365-158B-B923-BBB9-E76512E53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D64C-613B-4060-BBEA-72548A308419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4FC2D1-39B7-CEDF-A314-F3D007C78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FE1F3A-683A-9870-4E90-CA2891CB5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BE57-30DF-4E77-B256-693DDF8D7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09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4811D-0358-3CF6-712F-15D45A36A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C0C1B2-C6B0-62A0-2646-60C997694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F0A56F-2334-0485-1F0B-63617308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D64C-613B-4060-BBEA-72548A308419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D55DE4-35C6-1126-0445-0A6D8EB66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D5DA5B-FD24-F16C-9BCF-6A0D3756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BE57-30DF-4E77-B256-693DDF8D7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28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94BD1D-6551-548F-A184-8EBB1AC55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43FC00-FBFB-2775-965A-CCA93B190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4502F2-B7EF-2D87-FB85-70A53D16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D64C-613B-4060-BBEA-72548A308419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FDACC0-1CD2-5A13-AA15-8194A843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95072E-8A2F-50F0-4BEB-BA7FC406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BE57-30DF-4E77-B256-693DDF8D7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93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1695F-0296-4447-18A0-F4595EE23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D61761-5D11-E32C-55D1-EED36A885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7BB463-B9A9-DE46-00EA-7C9AA18D8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D64C-613B-4060-BBEA-72548A308419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780E7F-1AD5-DAF5-4081-39393F09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96867A-77B2-3822-C41E-8E4567D1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BE57-30DF-4E77-B256-693DDF8D7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43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EFE74-719E-2CDD-186E-133E9946A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E2A565-99BF-F4F9-D36E-D1C3A9647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A708F9-ECE9-CC2F-BFB9-5D964092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D64C-613B-4060-BBEA-72548A308419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17F17B-1050-0EDE-EBA8-9365EDED6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48E432-455F-A411-0079-D521DC09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BE57-30DF-4E77-B256-693DDF8D7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00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06C04-6A64-4AF8-D80E-76DAAD659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2DB153-7DE3-3CBB-6ACE-169CF1692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169D965-0200-19A4-7B48-31B261248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BB427A-FEFB-2FD0-D28B-80030F7E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D64C-613B-4060-BBEA-72548A308419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B331B7-1104-4A9E-DC9C-1516A4086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5174FA-1DAD-6E0C-56FC-D25538FD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BE57-30DF-4E77-B256-693DDF8D7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719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97C99-ABC4-58CE-3786-8BFC27F11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FA3E75-7127-E9B3-9881-515D2BA98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542472-4596-7F1A-6990-A5A9FE9FF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F38B32-0664-FF3D-07D2-4CFA0E505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C9A0A29-59AF-A96E-37D6-324C02E0F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B43A32-2F63-A7F2-1793-8AC9346F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D64C-613B-4060-BBEA-72548A308419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2EC25F7-16AD-47EE-2C9B-3B5F96B4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B41B38E-6A0D-5D4C-BBBD-0BCA9FA35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BE57-30DF-4E77-B256-693DDF8D7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61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EEDCC-BC85-D431-0269-C6D730B1A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E227E59-8E7F-A4C1-141B-03718152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D64C-613B-4060-BBEA-72548A308419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66908A-E78B-3D88-C0A6-DD28D02A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EAB028-0252-F492-D2D6-9780306F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BE57-30DF-4E77-B256-693DDF8D7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08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ECFEC96-56A3-EC61-D8BC-3688DABCD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D64C-613B-4060-BBEA-72548A308419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4F643CF-B282-6967-35D4-E5309FCB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4C375E-034B-1012-DD26-E85E1E4F8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BE57-30DF-4E77-B256-693DDF8D7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677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EBB7D-B5FF-0455-2694-7DEBEAE0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E9AC62-D583-4F4A-B183-9FC376F87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586A8C-A6B2-7741-52FE-9F02B6271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747C3F-9F29-3369-6F34-AE18EFF99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D64C-613B-4060-BBEA-72548A308419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C03EFD-F439-7FB4-923C-AE0A4A4F6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5759B3-B080-8FDA-3FB8-82875E7E2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BE57-30DF-4E77-B256-693DDF8D7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61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E5514-8435-73A5-33FC-CA7569A58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A2796B7-F9FC-BDC0-D9AE-F237B469A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612F2C-41BB-18C2-578C-DADE6D27D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46B90A-C969-3FFD-C6D6-B932969D2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D64C-613B-4060-BBEA-72548A308419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A46736-2F3A-197F-C2A2-63871B589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BCDAC7-CEF2-B80D-10B6-38D9A577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BE57-30DF-4E77-B256-693DDF8D7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55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EFDAB21-5C7E-A2ED-2EFF-605A0858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34340F-E3A6-D4F1-FD56-3106746DA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B6BA70-F008-8722-3C19-A53990457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4D64C-613B-4060-BBEA-72548A308419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00A225-41CF-4A41-5666-67B6F7A94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EA3750-6EBA-F7AE-E0F8-C04A966F8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8BE57-30DF-4E77-B256-693DDF8D7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50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7CE4DFB2-9AB4-012B-7B38-FB56A5D82A9C}"/>
              </a:ext>
            </a:extLst>
          </p:cNvPr>
          <p:cNvSpPr/>
          <p:nvPr/>
        </p:nvSpPr>
        <p:spPr>
          <a:xfrm>
            <a:off x="3323771" y="246743"/>
            <a:ext cx="5167086" cy="6197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6" name="Gráfico 35" descr="Trabalho remoto estrutura de tópicos">
            <a:extLst>
              <a:ext uri="{FF2B5EF4-FFF2-40B4-BE49-F238E27FC236}">
                <a16:creationId xmlns:a16="http://schemas.microsoft.com/office/drawing/2014/main" id="{FBD16B3A-E599-F5FA-850F-51EB034BA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513" y="99464"/>
            <a:ext cx="522516" cy="522516"/>
          </a:xfrm>
          <a:prstGeom prst="rect">
            <a:avLst/>
          </a:prstGeom>
        </p:spPr>
      </p:pic>
      <p:sp>
        <p:nvSpPr>
          <p:cNvPr id="37" name="Retângulo 36">
            <a:extLst>
              <a:ext uri="{FF2B5EF4-FFF2-40B4-BE49-F238E27FC236}">
                <a16:creationId xmlns:a16="http://schemas.microsoft.com/office/drawing/2014/main" id="{C59FE377-B683-D1C5-4375-774C24C6C072}"/>
              </a:ext>
            </a:extLst>
          </p:cNvPr>
          <p:cNvSpPr/>
          <p:nvPr/>
        </p:nvSpPr>
        <p:spPr>
          <a:xfrm>
            <a:off x="3918858" y="2097315"/>
            <a:ext cx="3976913" cy="51995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A21989E4-38A3-631F-E427-9BA01D7DC3F4}"/>
              </a:ext>
            </a:extLst>
          </p:cNvPr>
          <p:cNvSpPr/>
          <p:nvPr/>
        </p:nvSpPr>
        <p:spPr>
          <a:xfrm>
            <a:off x="3918858" y="1277258"/>
            <a:ext cx="3976913" cy="51995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76A65B41-D002-2C5D-D9B8-7C35C32DDC10}"/>
              </a:ext>
            </a:extLst>
          </p:cNvPr>
          <p:cNvSpPr/>
          <p:nvPr/>
        </p:nvSpPr>
        <p:spPr>
          <a:xfrm>
            <a:off x="4651828" y="3189301"/>
            <a:ext cx="2510971" cy="521448"/>
          </a:xfrm>
          <a:prstGeom prst="roundRect">
            <a:avLst>
              <a:gd name="adj" fmla="val 44493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1F8DC6F-2D1B-3651-A147-56F721B2FCE3}"/>
              </a:ext>
            </a:extLst>
          </p:cNvPr>
          <p:cNvSpPr txBox="1"/>
          <p:nvPr/>
        </p:nvSpPr>
        <p:spPr>
          <a:xfrm>
            <a:off x="4107543" y="1393266"/>
            <a:ext cx="364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Login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7AF6A34-165D-2477-319A-9ECBEACA00EB}"/>
              </a:ext>
            </a:extLst>
          </p:cNvPr>
          <p:cNvSpPr txBox="1"/>
          <p:nvPr/>
        </p:nvSpPr>
        <p:spPr>
          <a:xfrm>
            <a:off x="4085770" y="2149964"/>
            <a:ext cx="364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Senha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D88E363-3F74-3D9E-FAAA-98D31E7BDDB9}"/>
              </a:ext>
            </a:extLst>
          </p:cNvPr>
          <p:cNvSpPr txBox="1"/>
          <p:nvPr/>
        </p:nvSpPr>
        <p:spPr>
          <a:xfrm>
            <a:off x="4844144" y="3244334"/>
            <a:ext cx="198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Entrar</a:t>
            </a:r>
          </a:p>
        </p:txBody>
      </p:sp>
    </p:spTree>
    <p:extLst>
      <p:ext uri="{BB962C8B-B14F-4D97-AF65-F5344CB8AC3E}">
        <p14:creationId xmlns:p14="http://schemas.microsoft.com/office/powerpoint/2010/main" val="1622823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9F58DFA-CFF3-D5C1-7D00-A4A79A03A1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95AFAFF-702C-65A8-8236-263B52FB0E06}"/>
              </a:ext>
            </a:extLst>
          </p:cNvPr>
          <p:cNvSpPr/>
          <p:nvPr/>
        </p:nvSpPr>
        <p:spPr>
          <a:xfrm>
            <a:off x="0" y="0"/>
            <a:ext cx="12192000" cy="73510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BCD9B27-E647-F593-EB4D-E74C2BAC908A}"/>
              </a:ext>
            </a:extLst>
          </p:cNvPr>
          <p:cNvSpPr/>
          <p:nvPr/>
        </p:nvSpPr>
        <p:spPr>
          <a:xfrm>
            <a:off x="283028" y="950686"/>
            <a:ext cx="2445658" cy="301171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E49CC9D-5B39-E0C8-650C-8E1D7F17833C}"/>
              </a:ext>
            </a:extLst>
          </p:cNvPr>
          <p:cNvSpPr/>
          <p:nvPr/>
        </p:nvSpPr>
        <p:spPr>
          <a:xfrm>
            <a:off x="283028" y="4177980"/>
            <a:ext cx="2445658" cy="223733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4036E0E-F847-D122-6FB4-C202F9EA8C73}"/>
              </a:ext>
            </a:extLst>
          </p:cNvPr>
          <p:cNvSpPr/>
          <p:nvPr/>
        </p:nvSpPr>
        <p:spPr>
          <a:xfrm>
            <a:off x="2924629" y="950686"/>
            <a:ext cx="7133772" cy="105228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2FDE0E9-855A-8325-AE13-CC93C6CCA0AF}"/>
              </a:ext>
            </a:extLst>
          </p:cNvPr>
          <p:cNvSpPr/>
          <p:nvPr/>
        </p:nvSpPr>
        <p:spPr>
          <a:xfrm>
            <a:off x="10290628" y="950686"/>
            <a:ext cx="1756229" cy="546462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CE4DFB2-9AB4-012B-7B38-FB56A5D82A9C}"/>
              </a:ext>
            </a:extLst>
          </p:cNvPr>
          <p:cNvSpPr/>
          <p:nvPr/>
        </p:nvSpPr>
        <p:spPr>
          <a:xfrm>
            <a:off x="2924629" y="2218551"/>
            <a:ext cx="7133772" cy="419676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5" name="Gráfico 14" descr="Trabalho remoto estrutura de tópicos">
            <a:extLst>
              <a:ext uri="{FF2B5EF4-FFF2-40B4-BE49-F238E27FC236}">
                <a16:creationId xmlns:a16="http://schemas.microsoft.com/office/drawing/2014/main" id="{70526DAE-D651-DBB4-9D87-91F8F725F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028" y="106295"/>
            <a:ext cx="522516" cy="522516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B852A2E4-B857-4ECD-F99E-C81053476EF5}"/>
              </a:ext>
            </a:extLst>
          </p:cNvPr>
          <p:cNvSpPr/>
          <p:nvPr/>
        </p:nvSpPr>
        <p:spPr>
          <a:xfrm>
            <a:off x="1001487" y="108858"/>
            <a:ext cx="3976913" cy="51995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Gráfico 18" descr="Renovação (Casa com faíscas) com preenchimento sólido">
            <a:extLst>
              <a:ext uri="{FF2B5EF4-FFF2-40B4-BE49-F238E27FC236}">
                <a16:creationId xmlns:a16="http://schemas.microsoft.com/office/drawing/2014/main" id="{5ABB23BD-D746-7A22-9E58-FFA9FCC035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3658" y="131695"/>
            <a:ext cx="428172" cy="428172"/>
          </a:xfrm>
          <a:prstGeom prst="rect">
            <a:avLst/>
          </a:prstGeom>
        </p:spPr>
      </p:pic>
      <p:pic>
        <p:nvPicPr>
          <p:cNvPr id="22" name="Gráfico 21" descr="Maleta estrutura de tópicos">
            <a:extLst>
              <a:ext uri="{FF2B5EF4-FFF2-40B4-BE49-F238E27FC236}">
                <a16:creationId xmlns:a16="http://schemas.microsoft.com/office/drawing/2014/main" id="{642F28DC-FEEB-58D8-51F4-AB9702F5CD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70172" y="8324"/>
            <a:ext cx="674914" cy="674914"/>
          </a:xfrm>
          <a:prstGeom prst="rect">
            <a:avLst/>
          </a:prstGeom>
        </p:spPr>
      </p:pic>
      <p:pic>
        <p:nvPicPr>
          <p:cNvPr id="24" name="Gráfico 23" descr="Lupa estrutura de tópicos">
            <a:extLst>
              <a:ext uri="{FF2B5EF4-FFF2-40B4-BE49-F238E27FC236}">
                <a16:creationId xmlns:a16="http://schemas.microsoft.com/office/drawing/2014/main" id="{9980DD59-5D39-4E0C-1EC2-3B28103B4D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1316" y="257417"/>
            <a:ext cx="283028" cy="283028"/>
          </a:xfrm>
          <a:prstGeom prst="rect">
            <a:avLst/>
          </a:prstGeom>
        </p:spPr>
      </p:pic>
      <p:grpSp>
        <p:nvGrpSpPr>
          <p:cNvPr id="30" name="Agrupar 29">
            <a:extLst>
              <a:ext uri="{FF2B5EF4-FFF2-40B4-BE49-F238E27FC236}">
                <a16:creationId xmlns:a16="http://schemas.microsoft.com/office/drawing/2014/main" id="{9B69B82A-D32A-1CC7-8226-96BFCAC666EF}"/>
              </a:ext>
            </a:extLst>
          </p:cNvPr>
          <p:cNvGrpSpPr/>
          <p:nvPr/>
        </p:nvGrpSpPr>
        <p:grpSpPr>
          <a:xfrm>
            <a:off x="836706" y="1205325"/>
            <a:ext cx="1251218" cy="1251218"/>
            <a:chOff x="836706" y="1205325"/>
            <a:chExt cx="1251218" cy="1251218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1D7050F3-98BB-398B-5122-BB5A7F11C7D2}"/>
                </a:ext>
              </a:extLst>
            </p:cNvPr>
            <p:cNvSpPr/>
            <p:nvPr/>
          </p:nvSpPr>
          <p:spPr>
            <a:xfrm>
              <a:off x="836706" y="1205325"/>
              <a:ext cx="1251218" cy="12512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27" name="Gráfico 26" descr="Homem usando um moletom">
              <a:extLst>
                <a:ext uri="{FF2B5EF4-FFF2-40B4-BE49-F238E27FC236}">
                  <a16:creationId xmlns:a16="http://schemas.microsoft.com/office/drawing/2014/main" id="{5D93C32D-5E65-EE94-8EB4-C354FFEB4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74059" y="1302613"/>
              <a:ext cx="783774" cy="1056642"/>
            </a:xfrm>
            <a:prstGeom prst="rect">
              <a:avLst/>
            </a:prstGeom>
          </p:spPr>
        </p:pic>
      </p:grp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BD0DE20-CC9E-2F23-F80E-A3485EC3062F}"/>
              </a:ext>
            </a:extLst>
          </p:cNvPr>
          <p:cNvSpPr txBox="1"/>
          <p:nvPr/>
        </p:nvSpPr>
        <p:spPr>
          <a:xfrm>
            <a:off x="566058" y="2493895"/>
            <a:ext cx="198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Fulano de Tal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4C9F844-CCE3-7D67-E10E-3AB2477BD509}"/>
              </a:ext>
            </a:extLst>
          </p:cNvPr>
          <p:cNvSpPr txBox="1"/>
          <p:nvPr/>
        </p:nvSpPr>
        <p:spPr>
          <a:xfrm>
            <a:off x="566058" y="2733274"/>
            <a:ext cx="1988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/>
              <a:t>Dev</a:t>
            </a:r>
            <a:endParaRPr lang="pt-BR" sz="1400" dirty="0"/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9731C1E3-C638-3CFC-AFAA-2E906DA34C81}"/>
              </a:ext>
            </a:extLst>
          </p:cNvPr>
          <p:cNvGrpSpPr/>
          <p:nvPr/>
        </p:nvGrpSpPr>
        <p:grpSpPr>
          <a:xfrm>
            <a:off x="3142347" y="1144497"/>
            <a:ext cx="631368" cy="631368"/>
            <a:chOff x="836706" y="1205325"/>
            <a:chExt cx="1251218" cy="1251218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D6C252F4-FAD4-B803-8B20-F7EC31291740}"/>
                </a:ext>
              </a:extLst>
            </p:cNvPr>
            <p:cNvSpPr/>
            <p:nvPr/>
          </p:nvSpPr>
          <p:spPr>
            <a:xfrm>
              <a:off x="836706" y="1205325"/>
              <a:ext cx="1251218" cy="12512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33" name="Gráfico 32" descr="Homem usando um moletom">
              <a:extLst>
                <a:ext uri="{FF2B5EF4-FFF2-40B4-BE49-F238E27FC236}">
                  <a16:creationId xmlns:a16="http://schemas.microsoft.com/office/drawing/2014/main" id="{11289167-3865-9750-1EF7-8C8A45141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74059" y="1302613"/>
              <a:ext cx="783774" cy="1056642"/>
            </a:xfrm>
            <a:prstGeom prst="rect">
              <a:avLst/>
            </a:prstGeom>
          </p:spPr>
        </p:pic>
      </p:grp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98030798-2852-BFD1-2091-616D19C8A300}"/>
              </a:ext>
            </a:extLst>
          </p:cNvPr>
          <p:cNvSpPr/>
          <p:nvPr/>
        </p:nvSpPr>
        <p:spPr>
          <a:xfrm>
            <a:off x="3962402" y="1205325"/>
            <a:ext cx="5849255" cy="521448"/>
          </a:xfrm>
          <a:prstGeom prst="roundRect">
            <a:avLst>
              <a:gd name="adj" fmla="val 4449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5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9F58DFA-CFF3-D5C1-7D00-A4A79A03A1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95AFAFF-702C-65A8-8236-263B52FB0E06}"/>
              </a:ext>
            </a:extLst>
          </p:cNvPr>
          <p:cNvSpPr/>
          <p:nvPr/>
        </p:nvSpPr>
        <p:spPr>
          <a:xfrm>
            <a:off x="0" y="0"/>
            <a:ext cx="12192000" cy="73510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BCD9B27-E647-F593-EB4D-E74C2BAC908A}"/>
              </a:ext>
            </a:extLst>
          </p:cNvPr>
          <p:cNvSpPr/>
          <p:nvPr/>
        </p:nvSpPr>
        <p:spPr>
          <a:xfrm>
            <a:off x="283028" y="950685"/>
            <a:ext cx="2445658" cy="404222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4036E0E-F847-D122-6FB4-C202F9EA8C73}"/>
              </a:ext>
            </a:extLst>
          </p:cNvPr>
          <p:cNvSpPr/>
          <p:nvPr/>
        </p:nvSpPr>
        <p:spPr>
          <a:xfrm>
            <a:off x="2924629" y="950686"/>
            <a:ext cx="7133772" cy="105228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CE4DFB2-9AB4-012B-7B38-FB56A5D82A9C}"/>
              </a:ext>
            </a:extLst>
          </p:cNvPr>
          <p:cNvSpPr/>
          <p:nvPr/>
        </p:nvSpPr>
        <p:spPr>
          <a:xfrm>
            <a:off x="2924629" y="2218551"/>
            <a:ext cx="7133772" cy="419676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5" name="Gráfico 14" descr="Trabalho remoto estrutura de tópicos">
            <a:extLst>
              <a:ext uri="{FF2B5EF4-FFF2-40B4-BE49-F238E27FC236}">
                <a16:creationId xmlns:a16="http://schemas.microsoft.com/office/drawing/2014/main" id="{70526DAE-D651-DBB4-9D87-91F8F725F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028" y="106295"/>
            <a:ext cx="522516" cy="522516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B852A2E4-B857-4ECD-F99E-C81053476EF5}"/>
              </a:ext>
            </a:extLst>
          </p:cNvPr>
          <p:cNvSpPr/>
          <p:nvPr/>
        </p:nvSpPr>
        <p:spPr>
          <a:xfrm>
            <a:off x="1001487" y="108858"/>
            <a:ext cx="3976913" cy="51995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Gráfico 18" descr="Renovação (Casa com faíscas) com preenchimento sólido">
            <a:extLst>
              <a:ext uri="{FF2B5EF4-FFF2-40B4-BE49-F238E27FC236}">
                <a16:creationId xmlns:a16="http://schemas.microsoft.com/office/drawing/2014/main" id="{5ABB23BD-D746-7A22-9E58-FFA9FCC035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3658" y="131695"/>
            <a:ext cx="428172" cy="428172"/>
          </a:xfrm>
          <a:prstGeom prst="rect">
            <a:avLst/>
          </a:prstGeom>
        </p:spPr>
      </p:pic>
      <p:pic>
        <p:nvPicPr>
          <p:cNvPr id="22" name="Gráfico 21" descr="Maleta estrutura de tópicos">
            <a:extLst>
              <a:ext uri="{FF2B5EF4-FFF2-40B4-BE49-F238E27FC236}">
                <a16:creationId xmlns:a16="http://schemas.microsoft.com/office/drawing/2014/main" id="{642F28DC-FEEB-58D8-51F4-AB9702F5CD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70172" y="8324"/>
            <a:ext cx="674914" cy="674914"/>
          </a:xfrm>
          <a:prstGeom prst="rect">
            <a:avLst/>
          </a:prstGeom>
        </p:spPr>
      </p:pic>
      <p:pic>
        <p:nvPicPr>
          <p:cNvPr id="24" name="Gráfico 23" descr="Lupa estrutura de tópicos">
            <a:extLst>
              <a:ext uri="{FF2B5EF4-FFF2-40B4-BE49-F238E27FC236}">
                <a16:creationId xmlns:a16="http://schemas.microsoft.com/office/drawing/2014/main" id="{9980DD59-5D39-4E0C-1EC2-3B28103B4D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1316" y="257417"/>
            <a:ext cx="283028" cy="283028"/>
          </a:xfrm>
          <a:prstGeom prst="rect">
            <a:avLst/>
          </a:prstGeom>
        </p:spPr>
      </p:pic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8D0FE92-8956-CB02-4603-2F5F4CFFC5CD}"/>
              </a:ext>
            </a:extLst>
          </p:cNvPr>
          <p:cNvSpPr/>
          <p:nvPr/>
        </p:nvSpPr>
        <p:spPr>
          <a:xfrm>
            <a:off x="283029" y="5131227"/>
            <a:ext cx="2409374" cy="521448"/>
          </a:xfrm>
          <a:prstGeom prst="roundRect">
            <a:avLst>
              <a:gd name="adj" fmla="val 4449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58F9BA9-74CF-BACD-B9EC-1A0E076F6CA8}"/>
              </a:ext>
            </a:extLst>
          </p:cNvPr>
          <p:cNvSpPr txBox="1"/>
          <p:nvPr/>
        </p:nvSpPr>
        <p:spPr>
          <a:xfrm>
            <a:off x="544286" y="5207285"/>
            <a:ext cx="198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Anunciar Vagas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1FDD186-1BBC-30C1-ED67-8809AAD7E0B3}"/>
              </a:ext>
            </a:extLst>
          </p:cNvPr>
          <p:cNvSpPr txBox="1"/>
          <p:nvPr/>
        </p:nvSpPr>
        <p:spPr>
          <a:xfrm>
            <a:off x="511629" y="1353530"/>
            <a:ext cx="198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Minhas Vagas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8682F78F-0945-8E5B-64BE-04C609F4FC14}"/>
              </a:ext>
            </a:extLst>
          </p:cNvPr>
          <p:cNvSpPr txBox="1"/>
          <p:nvPr/>
        </p:nvSpPr>
        <p:spPr>
          <a:xfrm>
            <a:off x="468087" y="2000800"/>
            <a:ext cx="198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Alerta de vaga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EE8FF31-EFA9-4D83-959B-27F0578029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54345" y="950685"/>
            <a:ext cx="1654627" cy="1762371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73AC7DBE-D6AC-BA50-AFFD-5F1026844A50}"/>
              </a:ext>
            </a:extLst>
          </p:cNvPr>
          <p:cNvSpPr txBox="1"/>
          <p:nvPr/>
        </p:nvSpPr>
        <p:spPr>
          <a:xfrm>
            <a:off x="2989944" y="1107496"/>
            <a:ext cx="198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Pesquisas de vagas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A0A2901-F01B-EFAD-7598-5BF2504AC969}"/>
              </a:ext>
            </a:extLst>
          </p:cNvPr>
          <p:cNvSpPr txBox="1"/>
          <p:nvPr/>
        </p:nvSpPr>
        <p:spPr>
          <a:xfrm>
            <a:off x="3011714" y="2343724"/>
            <a:ext cx="291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Recomendações para você</a:t>
            </a:r>
          </a:p>
        </p:txBody>
      </p:sp>
    </p:spTree>
    <p:extLst>
      <p:ext uri="{BB962C8B-B14F-4D97-AF65-F5344CB8AC3E}">
        <p14:creationId xmlns:p14="http://schemas.microsoft.com/office/powerpoint/2010/main" val="34706336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Cambraia</dc:creator>
  <cp:lastModifiedBy>Henrique Cambraia</cp:lastModifiedBy>
  <cp:revision>1</cp:revision>
  <dcterms:created xsi:type="dcterms:W3CDTF">2022-07-29T21:44:40Z</dcterms:created>
  <dcterms:modified xsi:type="dcterms:W3CDTF">2022-07-29T22:01:43Z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f0e2ab0-5d8d-4f6e-9102-31eba6c59d9e_Enabled">
    <vt:lpwstr>true</vt:lpwstr>
  </property>
  <property fmtid="{D5CDD505-2E9C-101B-9397-08002B2CF9AE}" pid="3" name="MSIP_Label_8f0e2ab0-5d8d-4f6e-9102-31eba6c59d9e_SetDate">
    <vt:lpwstr>2022-07-29T22:01:04Z</vt:lpwstr>
  </property>
  <property fmtid="{D5CDD505-2E9C-101B-9397-08002B2CF9AE}" pid="4" name="MSIP_Label_8f0e2ab0-5d8d-4f6e-9102-31eba6c59d9e_Method">
    <vt:lpwstr>Privileged</vt:lpwstr>
  </property>
  <property fmtid="{D5CDD505-2E9C-101B-9397-08002B2CF9AE}" pid="5" name="MSIP_Label_8f0e2ab0-5d8d-4f6e-9102-31eba6c59d9e_Name">
    <vt:lpwstr>Interna</vt:lpwstr>
  </property>
  <property fmtid="{D5CDD505-2E9C-101B-9397-08002B2CF9AE}" pid="6" name="MSIP_Label_8f0e2ab0-5d8d-4f6e-9102-31eba6c59d9e_SiteId">
    <vt:lpwstr>0c0bcda4-1b8e-46ab-b56c-4ae3741f4340</vt:lpwstr>
  </property>
  <property fmtid="{D5CDD505-2E9C-101B-9397-08002B2CF9AE}" pid="7" name="MSIP_Label_8f0e2ab0-5d8d-4f6e-9102-31eba6c59d9e_ActionId">
    <vt:lpwstr>14066c0c-963e-4ecf-94cb-91b2c069f767</vt:lpwstr>
  </property>
  <property fmtid="{D5CDD505-2E9C-101B-9397-08002B2CF9AE}" pid="8" name="MSIP_Label_8f0e2ab0-5d8d-4f6e-9102-31eba6c59d9e_ContentBits">
    <vt:lpwstr>0</vt:lpwstr>
  </property>
</Properties>
</file>