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65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1CB09-47A0-4747-A3EF-60211EB910A3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E62E2-55FD-4F1C-8B64-46B09B3BAA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43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Desarrollo web</a:t>
            </a:r>
            <a:endParaRPr lang="es-B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Jose Jhonatan choque </a:t>
            </a:r>
            <a:r>
              <a:rPr lang="es-ES" dirty="0" err="1" smtClean="0"/>
              <a:t>araujo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86884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Caracteres especiales 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798" y="2386338"/>
            <a:ext cx="4152859" cy="42376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798" y="3827487"/>
            <a:ext cx="5665589" cy="218940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824958" y="241355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smtClean="0"/>
              <a:t>1.-</a:t>
            </a:r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824958" y="3827487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smtClean="0"/>
              <a:t>2 .-</a:t>
            </a: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504" y="2413553"/>
            <a:ext cx="1371791" cy="1314633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7357664" y="238633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/>
              <a:t>3</a:t>
            </a:r>
            <a:r>
              <a:rPr lang="es-BO" dirty="0" smtClean="0"/>
              <a:t> .-</a:t>
            </a:r>
            <a:endParaRPr lang="en-US" dirty="0"/>
          </a:p>
        </p:txBody>
      </p:sp>
      <p:cxnSp>
        <p:nvCxnSpPr>
          <p:cNvPr id="13" name="Conector recto de flecha 12"/>
          <p:cNvCxnSpPr/>
          <p:nvPr/>
        </p:nvCxnSpPr>
        <p:spPr>
          <a:xfrm flipV="1">
            <a:off x="9118600" y="2667000"/>
            <a:ext cx="668867" cy="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V="1">
            <a:off x="9092936" y="2920447"/>
            <a:ext cx="668867" cy="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V="1">
            <a:off x="9092936" y="3070869"/>
            <a:ext cx="668867" cy="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V="1">
            <a:off x="9092936" y="3249105"/>
            <a:ext cx="668867" cy="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711135" y="2536211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900" dirty="0" smtClean="0"/>
              <a:t>SIMBOLO</a:t>
            </a:r>
            <a:endParaRPr lang="en-US" sz="9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9690156" y="2789658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900" dirty="0" smtClean="0"/>
              <a:t>REFERENCIA</a:t>
            </a:r>
            <a:endParaRPr lang="en-US" sz="9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9690156" y="2983747"/>
            <a:ext cx="9621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900" dirty="0" smtClean="0"/>
              <a:t>HEXADECIMAL</a:t>
            </a:r>
            <a:endParaRPr lang="en-US" sz="9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9690156" y="3153209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900" dirty="0" smtClean="0"/>
              <a:t>DECIMAL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2540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4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</a:t>
            </a:r>
            <a:r>
              <a:rPr lang="es-ES" dirty="0" smtClean="0"/>
              <a:t>Que es internet?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Internet nos permite compartir información entre computadoras.</a:t>
            </a:r>
          </a:p>
          <a:p>
            <a:r>
              <a:rPr lang="es-ES" dirty="0" smtClean="0"/>
              <a:t>Las direcciones para consultar la información de los sitios web se puedes hacer de dos maneras (escribir el nombre del sitio web) o (escribir la IP).</a:t>
            </a:r>
          </a:p>
          <a:p>
            <a:r>
              <a:rPr lang="es-ES" dirty="0" smtClean="0"/>
              <a:t>Se puede consultar los dominios en DNSCHECKER, los dominios (DNS – </a:t>
            </a:r>
            <a:r>
              <a:rPr lang="es-ES" dirty="0" err="1" smtClean="0"/>
              <a:t>Domain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r>
              <a:rPr lang="es-ES" dirty="0" smtClean="0"/>
              <a:t> </a:t>
            </a:r>
            <a:r>
              <a:rPr lang="es-ES" dirty="0" err="1" smtClean="0"/>
              <a:t>Service</a:t>
            </a:r>
            <a:r>
              <a:rPr lang="es-ES" dirty="0" smtClean="0"/>
              <a:t>) es un servicio para encontrar los servicios.</a:t>
            </a:r>
          </a:p>
          <a:p>
            <a:r>
              <a:rPr lang="es-ES" dirty="0" smtClean="0"/>
              <a:t> La forma en que se envía la información desde el servidor y los dispositivos es información HTML.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487367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Requisitos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Instalar editor de códigos (de preferencia Visual </a:t>
            </a:r>
            <a:r>
              <a:rPr lang="es-ES" dirty="0" err="1" smtClean="0"/>
              <a:t>Stude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BO" dirty="0" smtClean="0"/>
              <a:t>)</a:t>
            </a:r>
          </a:p>
          <a:p>
            <a:r>
              <a:rPr lang="es-ES" dirty="0" smtClean="0"/>
              <a:t>Instalar las extensiones: (</a:t>
            </a:r>
            <a:r>
              <a:rPr lang="es-ES" dirty="0" err="1" smtClean="0"/>
              <a:t>prettier</a:t>
            </a:r>
            <a:r>
              <a:rPr lang="es-ES" dirty="0" smtClean="0"/>
              <a:t> – </a:t>
            </a:r>
            <a:r>
              <a:rPr lang="es-ES" dirty="0" err="1" smtClean="0"/>
              <a:t>code</a:t>
            </a:r>
            <a:r>
              <a:rPr lang="es-ES" dirty="0" smtClean="0"/>
              <a:t> </a:t>
            </a:r>
            <a:r>
              <a:rPr lang="es-ES" dirty="0" err="1" smtClean="0"/>
              <a:t>formatter</a:t>
            </a:r>
            <a:r>
              <a:rPr lang="es-ES" dirty="0" smtClean="0"/>
              <a:t>), (</a:t>
            </a:r>
            <a:r>
              <a:rPr lang="es-ES" dirty="0" err="1" smtClean="0"/>
              <a:t>live</a:t>
            </a:r>
            <a:r>
              <a:rPr lang="es-ES" dirty="0" smtClean="0"/>
              <a:t> server), (</a:t>
            </a:r>
            <a:r>
              <a:rPr lang="es-ES" dirty="0" err="1" smtClean="0"/>
              <a:t>path</a:t>
            </a:r>
            <a:r>
              <a:rPr lang="es-ES" dirty="0" smtClean="0"/>
              <a:t> </a:t>
            </a:r>
            <a:r>
              <a:rPr lang="es-ES" dirty="0" err="1" smtClean="0"/>
              <a:t>intellisense</a:t>
            </a:r>
            <a:r>
              <a:rPr lang="es-ES" dirty="0" smtClean="0"/>
              <a:t>), (</a:t>
            </a:r>
            <a:r>
              <a:rPr lang="es-ES" dirty="0" err="1" smtClean="0"/>
              <a:t>live</a:t>
            </a:r>
            <a:r>
              <a:rPr lang="es-ES" dirty="0" smtClean="0"/>
              <a:t> server </a:t>
            </a:r>
            <a:r>
              <a:rPr lang="es-ES" dirty="0" err="1" smtClean="0"/>
              <a:t>preview</a:t>
            </a:r>
            <a:r>
              <a:rPr lang="es-ES" dirty="0" smtClean="0"/>
              <a:t>).</a:t>
            </a:r>
          </a:p>
          <a:p>
            <a:r>
              <a:rPr lang="es-ES" dirty="0" err="1" smtClean="0"/>
              <a:t>Prettier</a:t>
            </a:r>
            <a:r>
              <a:rPr lang="es-ES" dirty="0" smtClean="0"/>
              <a:t> – </a:t>
            </a:r>
            <a:r>
              <a:rPr lang="es-ES" dirty="0" err="1" smtClean="0"/>
              <a:t>code</a:t>
            </a:r>
            <a:r>
              <a:rPr lang="es-ES" dirty="0" smtClean="0"/>
              <a:t> </a:t>
            </a:r>
            <a:r>
              <a:rPr lang="es-ES" dirty="0" err="1" smtClean="0"/>
              <a:t>formatter</a:t>
            </a:r>
            <a:r>
              <a:rPr lang="es-ES" dirty="0" smtClean="0"/>
              <a:t> (esto nos ayuda a la hora de buscar texto de código)</a:t>
            </a:r>
          </a:p>
          <a:p>
            <a:r>
              <a:rPr lang="es-ES" dirty="0" smtClean="0"/>
              <a:t>Live server (esto con crea una dirección </a:t>
            </a:r>
            <a:r>
              <a:rPr lang="es-ES" dirty="0" err="1" smtClean="0"/>
              <a:t>ip</a:t>
            </a:r>
            <a:r>
              <a:rPr lang="es-ES" dirty="0" smtClean="0"/>
              <a:t> para visualizar nuestro </a:t>
            </a:r>
            <a:r>
              <a:rPr lang="es-ES" dirty="0" err="1" smtClean="0"/>
              <a:t>html</a:t>
            </a:r>
            <a:r>
              <a:rPr lang="es-ES" dirty="0" smtClean="0"/>
              <a:t>)</a:t>
            </a:r>
          </a:p>
          <a:p>
            <a:r>
              <a:rPr lang="es-ES" dirty="0" err="1" smtClean="0"/>
              <a:t>Path</a:t>
            </a:r>
            <a:r>
              <a:rPr lang="es-ES" dirty="0" smtClean="0"/>
              <a:t> </a:t>
            </a:r>
            <a:r>
              <a:rPr lang="es-ES" dirty="0" err="1" smtClean="0"/>
              <a:t>intellisense</a:t>
            </a:r>
            <a:r>
              <a:rPr lang="es-ES" dirty="0" smtClean="0"/>
              <a:t> ()</a:t>
            </a:r>
          </a:p>
          <a:p>
            <a:r>
              <a:rPr lang="es-ES" dirty="0" smtClean="0"/>
              <a:t>Live server </a:t>
            </a:r>
            <a:r>
              <a:rPr lang="es-ES" dirty="0" err="1" smtClean="0"/>
              <a:t>preview</a:t>
            </a:r>
            <a:r>
              <a:rPr lang="es-ES" dirty="0" smtClean="0"/>
              <a:t> (esto nos deja ver los cambios que realicemos en tiempo real de el código y el </a:t>
            </a:r>
            <a:r>
              <a:rPr lang="es-ES" dirty="0" err="1" smtClean="0"/>
              <a:t>html</a:t>
            </a:r>
            <a:r>
              <a:rPr lang="es-ES" dirty="0" smtClean="0"/>
              <a:t> al mismo tiempo)</a:t>
            </a:r>
          </a:p>
        </p:txBody>
      </p:sp>
    </p:spTree>
    <p:extLst>
      <p:ext uri="{BB962C8B-B14F-4D97-AF65-F5344CB8AC3E}">
        <p14:creationId xmlns:p14="http://schemas.microsoft.com/office/powerpoint/2010/main" val="348474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Primera pagina </a:t>
            </a:r>
            <a:r>
              <a:rPr lang="es-ES" dirty="0" err="1" smtClean="0"/>
              <a:t>html</a:t>
            </a:r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24" y="2547989"/>
            <a:ext cx="4474055" cy="262141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934" y="2826133"/>
            <a:ext cx="4820323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5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META Y CHARSET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1678" y="2286001"/>
            <a:ext cx="4771170" cy="3593591"/>
          </a:xfrm>
        </p:spPr>
        <p:txBody>
          <a:bodyPr/>
          <a:lstStyle/>
          <a:p>
            <a:r>
              <a:rPr lang="es-ES" dirty="0" smtClean="0"/>
              <a:t>Debajo de la etiqueta </a:t>
            </a:r>
            <a:r>
              <a:rPr lang="es-BO" dirty="0" smtClean="0"/>
              <a:t> &lt;</a:t>
            </a:r>
            <a:r>
              <a:rPr lang="es-BO" dirty="0" err="1" smtClean="0"/>
              <a:t>title</a:t>
            </a:r>
            <a:r>
              <a:rPr lang="es-BO" dirty="0" smtClean="0"/>
              <a:t>&gt; se debe usar la etiqueta de: </a:t>
            </a:r>
          </a:p>
          <a:p>
            <a:pPr marL="0" indent="0" algn="ctr">
              <a:buNone/>
            </a:pPr>
            <a:r>
              <a:rPr lang="es-ES" dirty="0" smtClean="0">
                <a:solidFill>
                  <a:schemeClr val="accent1"/>
                </a:solidFill>
              </a:rPr>
              <a:t>&lt;meta </a:t>
            </a:r>
            <a:r>
              <a:rPr lang="es-ES" dirty="0" err="1" smtClean="0">
                <a:solidFill>
                  <a:schemeClr val="accent1"/>
                </a:solidFill>
              </a:rPr>
              <a:t>charset</a:t>
            </a:r>
            <a:r>
              <a:rPr lang="es-ES" dirty="0" smtClean="0">
                <a:solidFill>
                  <a:schemeClr val="accent1"/>
                </a:solidFill>
              </a:rPr>
              <a:t>=“UTF-8”/&gt;</a:t>
            </a:r>
          </a:p>
          <a:p>
            <a:pPr marL="0" indent="0">
              <a:buNone/>
            </a:pPr>
            <a:endParaRPr lang="es-ES" dirty="0">
              <a:solidFill>
                <a:schemeClr val="accent1"/>
              </a:solidFill>
            </a:endParaRPr>
          </a:p>
          <a:p>
            <a:r>
              <a:rPr lang="es-ES" dirty="0" smtClean="0"/>
              <a:t>Esto sirve para permitir acentos dentro de textos.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533" y="2286001"/>
            <a:ext cx="3765619" cy="29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9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Explicación de código</a:t>
            </a:r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151" y="2441478"/>
            <a:ext cx="7320711" cy="3707892"/>
          </a:xfrm>
          <a:prstGeom prst="rect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3486912" y="4888992"/>
            <a:ext cx="6205728" cy="20726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cxnSp>
        <p:nvCxnSpPr>
          <p:cNvPr id="9" name="Conector recto de flecha 8"/>
          <p:cNvCxnSpPr>
            <a:endCxn id="10" idx="3"/>
          </p:cNvCxnSpPr>
          <p:nvPr/>
        </p:nvCxnSpPr>
        <p:spPr>
          <a:xfrm flipH="1" flipV="1">
            <a:off x="2417588" y="4811123"/>
            <a:ext cx="1069324" cy="181501"/>
          </a:xfrm>
          <a:prstGeom prst="straightConnector1">
            <a:avLst/>
          </a:prstGeom>
          <a:ln>
            <a:solidFill>
              <a:srgbClr val="BF65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948916" y="4657234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Para colocar links</a:t>
            </a:r>
            <a:endParaRPr lang="es-BO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473952" y="4800600"/>
            <a:ext cx="1353312" cy="405384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cxnSp>
        <p:nvCxnSpPr>
          <p:cNvPr id="13" name="Conector recto de flecha 12"/>
          <p:cNvCxnSpPr/>
          <p:nvPr/>
        </p:nvCxnSpPr>
        <p:spPr>
          <a:xfrm flipV="1">
            <a:off x="7827264" y="3803904"/>
            <a:ext cx="2499360" cy="99669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10276607" y="3562303"/>
            <a:ext cx="11533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Para que se</a:t>
            </a:r>
          </a:p>
          <a:p>
            <a:r>
              <a:rPr lang="es-ES" sz="1400" dirty="0" smtClean="0"/>
              <a:t>Abra en una </a:t>
            </a:r>
          </a:p>
          <a:p>
            <a:r>
              <a:rPr lang="es-ES" sz="1400" dirty="0" smtClean="0"/>
              <a:t>Nueva pagina</a:t>
            </a:r>
          </a:p>
        </p:txBody>
      </p:sp>
      <p:sp>
        <p:nvSpPr>
          <p:cNvPr id="15" name="Rectángulo redondeado 14"/>
          <p:cNvSpPr/>
          <p:nvPr/>
        </p:nvSpPr>
        <p:spPr>
          <a:xfrm>
            <a:off x="3486912" y="3895168"/>
            <a:ext cx="385059" cy="223341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cxnSp>
        <p:nvCxnSpPr>
          <p:cNvPr id="17" name="Conector recto de flecha 16"/>
          <p:cNvCxnSpPr>
            <a:stCxn id="15" idx="1"/>
          </p:cNvCxnSpPr>
          <p:nvPr/>
        </p:nvCxnSpPr>
        <p:spPr>
          <a:xfrm flipH="1" flipV="1">
            <a:off x="2218944" y="3316333"/>
            <a:ext cx="1267968" cy="69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1130554" y="2447191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Tamaño letra</a:t>
            </a:r>
            <a:r>
              <a:rPr lang="es-BO" sz="1400" dirty="0" smtClean="0"/>
              <a:t>s</a:t>
            </a:r>
          </a:p>
          <a:p>
            <a:r>
              <a:rPr lang="es-ES" sz="1400" dirty="0" smtClean="0"/>
              <a:t>Títulos y subtítulos</a:t>
            </a:r>
          </a:p>
        </p:txBody>
      </p:sp>
      <p:sp>
        <p:nvSpPr>
          <p:cNvPr id="19" name="Rectángulo redondeado 18"/>
          <p:cNvSpPr/>
          <p:nvPr/>
        </p:nvSpPr>
        <p:spPr>
          <a:xfrm>
            <a:off x="5681472" y="4062841"/>
            <a:ext cx="431805" cy="3271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cxnSp>
        <p:nvCxnSpPr>
          <p:cNvPr id="21" name="Conector recto de flecha 20"/>
          <p:cNvCxnSpPr/>
          <p:nvPr/>
        </p:nvCxnSpPr>
        <p:spPr>
          <a:xfrm flipV="1">
            <a:off x="6035040" y="2114378"/>
            <a:ext cx="548084" cy="194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6204894" y="1559425"/>
            <a:ext cx="769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Salto de</a:t>
            </a:r>
          </a:p>
          <a:p>
            <a:r>
              <a:rPr lang="es-ES" sz="1400" dirty="0" smtClean="0"/>
              <a:t>pagina</a:t>
            </a:r>
            <a:endParaRPr lang="es-BO" sz="1400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3504745" y="4118509"/>
            <a:ext cx="445463" cy="194407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cxnSp>
        <p:nvCxnSpPr>
          <p:cNvPr id="26" name="Conector recto de flecha 25"/>
          <p:cNvCxnSpPr>
            <a:stCxn id="23" idx="1"/>
          </p:cNvCxnSpPr>
          <p:nvPr/>
        </p:nvCxnSpPr>
        <p:spPr>
          <a:xfrm flipH="1" flipV="1">
            <a:off x="2218944" y="3803904"/>
            <a:ext cx="1285801" cy="41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1518857" y="3623858"/>
            <a:ext cx="949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P</a:t>
            </a:r>
            <a:r>
              <a:rPr lang="es-ES" sz="1400" dirty="0" err="1" smtClean="0"/>
              <a:t>arrafos</a:t>
            </a:r>
            <a:endParaRPr lang="es-BO" sz="1400" dirty="0"/>
          </a:p>
        </p:txBody>
      </p:sp>
      <p:sp>
        <p:nvSpPr>
          <p:cNvPr id="29" name="Rectángulo redondeado 28"/>
          <p:cNvSpPr/>
          <p:nvPr/>
        </p:nvSpPr>
        <p:spPr>
          <a:xfrm>
            <a:off x="3504745" y="4704588"/>
            <a:ext cx="385059" cy="19202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2" name="CuadroTexto 31"/>
          <p:cNvSpPr txBox="1"/>
          <p:nvPr/>
        </p:nvSpPr>
        <p:spPr>
          <a:xfrm>
            <a:off x="945578" y="4186885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Linea</a:t>
            </a:r>
            <a:r>
              <a:rPr lang="es-ES" sz="1400" dirty="0" smtClean="0"/>
              <a:t> salto de pagina</a:t>
            </a:r>
            <a:endParaRPr lang="es-BO" sz="1400" dirty="0"/>
          </a:p>
        </p:txBody>
      </p:sp>
      <p:cxnSp>
        <p:nvCxnSpPr>
          <p:cNvPr id="34" name="Conector recto de flecha 33"/>
          <p:cNvCxnSpPr>
            <a:stCxn id="29" idx="1"/>
            <a:endCxn id="32" idx="3"/>
          </p:cNvCxnSpPr>
          <p:nvPr/>
        </p:nvCxnSpPr>
        <p:spPr>
          <a:xfrm flipH="1" flipV="1">
            <a:off x="2633861" y="4340774"/>
            <a:ext cx="870884" cy="459826"/>
          </a:xfrm>
          <a:prstGeom prst="straightConnector1">
            <a:avLst/>
          </a:prstGeom>
          <a:ln>
            <a:solidFill>
              <a:srgbClr val="BF65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10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Links, re direccionamiento, imágenes</a:t>
            </a:r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3364768"/>
            <a:ext cx="10162711" cy="1858709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2138641" y="3911601"/>
            <a:ext cx="2314826" cy="23012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6" name="Rectángulo redondeado 5"/>
          <p:cNvSpPr/>
          <p:nvPr/>
        </p:nvSpPr>
        <p:spPr>
          <a:xfrm>
            <a:off x="4520955" y="3937001"/>
            <a:ext cx="1236377" cy="20472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7" name="Rectángulo redondeado 6"/>
          <p:cNvSpPr/>
          <p:nvPr/>
        </p:nvSpPr>
        <p:spPr>
          <a:xfrm>
            <a:off x="5757332" y="3937001"/>
            <a:ext cx="1270001" cy="20472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8" name="Rectángulo redondeado 7"/>
          <p:cNvSpPr/>
          <p:nvPr/>
        </p:nvSpPr>
        <p:spPr>
          <a:xfrm>
            <a:off x="2138641" y="4170596"/>
            <a:ext cx="4651626" cy="22360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9" name="Rectángulo redondeado 8"/>
          <p:cNvSpPr/>
          <p:nvPr/>
        </p:nvSpPr>
        <p:spPr>
          <a:xfrm>
            <a:off x="2149628" y="4378028"/>
            <a:ext cx="2314826" cy="23012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10" name="Rectángulo redondeado 9"/>
          <p:cNvSpPr/>
          <p:nvPr/>
        </p:nvSpPr>
        <p:spPr>
          <a:xfrm>
            <a:off x="4453467" y="4378028"/>
            <a:ext cx="1380066" cy="22360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5833534" y="4405454"/>
            <a:ext cx="2683934" cy="196178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cxnSp>
        <p:nvCxnSpPr>
          <p:cNvPr id="12" name="Conector recto de flecha 11"/>
          <p:cNvCxnSpPr/>
          <p:nvPr/>
        </p:nvCxnSpPr>
        <p:spPr>
          <a:xfrm flipV="1">
            <a:off x="2387600" y="3225800"/>
            <a:ext cx="16933" cy="685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2043303" y="2753221"/>
            <a:ext cx="12527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900" dirty="0" smtClean="0"/>
              <a:t>Dirección de donde se encuentra la imagen de manera local</a:t>
            </a:r>
            <a:endParaRPr lang="en-US" sz="900" dirty="0"/>
          </a:p>
        </p:txBody>
      </p:sp>
      <p:cxnSp>
        <p:nvCxnSpPr>
          <p:cNvPr id="15" name="Conector recto de flecha 14"/>
          <p:cNvCxnSpPr/>
          <p:nvPr/>
        </p:nvCxnSpPr>
        <p:spPr>
          <a:xfrm flipV="1">
            <a:off x="4902200" y="3225800"/>
            <a:ext cx="33867" cy="711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4453467" y="2856468"/>
            <a:ext cx="12527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900" dirty="0" smtClean="0"/>
              <a:t>Texto alternativo (aparece cuando hay un error en la imagen)</a:t>
            </a:r>
            <a:endParaRPr lang="en-US" sz="900" dirty="0"/>
          </a:p>
        </p:txBody>
      </p:sp>
      <p:cxnSp>
        <p:nvCxnSpPr>
          <p:cNvPr id="21" name="Conector recto de flecha 20"/>
          <p:cNvCxnSpPr/>
          <p:nvPr/>
        </p:nvCxnSpPr>
        <p:spPr>
          <a:xfrm flipH="1" flipV="1">
            <a:off x="6248400" y="3225800"/>
            <a:ext cx="8467" cy="685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5714463" y="3011418"/>
            <a:ext cx="12527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900" dirty="0" smtClean="0"/>
              <a:t>Tamaño de la imagen</a:t>
            </a:r>
            <a:endParaRPr lang="en-US" sz="900" dirty="0"/>
          </a:p>
        </p:txBody>
      </p:sp>
      <p:cxnSp>
        <p:nvCxnSpPr>
          <p:cNvPr id="25" name="Conector angular 24"/>
          <p:cNvCxnSpPr/>
          <p:nvPr/>
        </p:nvCxnSpPr>
        <p:spPr>
          <a:xfrm rot="5400000">
            <a:off x="1239047" y="4618151"/>
            <a:ext cx="1246335" cy="574828"/>
          </a:xfrm>
          <a:prstGeom prst="bentConnector3">
            <a:avLst>
              <a:gd name="adj1" fmla="val 4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1044236" y="5528733"/>
            <a:ext cx="12527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900" dirty="0" smtClean="0"/>
              <a:t>Dirección exacta de donde  se encuentra la imagen en internet</a:t>
            </a:r>
            <a:endParaRPr lang="en-US" sz="900" dirty="0"/>
          </a:p>
        </p:txBody>
      </p:sp>
      <p:cxnSp>
        <p:nvCxnSpPr>
          <p:cNvPr id="29" name="Conector recto de flecha 28"/>
          <p:cNvCxnSpPr>
            <a:stCxn id="9" idx="2"/>
          </p:cNvCxnSpPr>
          <p:nvPr/>
        </p:nvCxnSpPr>
        <p:spPr>
          <a:xfrm flipH="1">
            <a:off x="3296054" y="4608150"/>
            <a:ext cx="10987" cy="155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3067612" y="6163733"/>
            <a:ext cx="4545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900" dirty="0" smtClean="0"/>
              <a:t>LINK</a:t>
            </a:r>
            <a:endParaRPr lang="en-US" sz="900" dirty="0"/>
          </a:p>
        </p:txBody>
      </p:sp>
      <p:cxnSp>
        <p:nvCxnSpPr>
          <p:cNvPr id="32" name="Conector recto de flecha 31"/>
          <p:cNvCxnSpPr/>
          <p:nvPr/>
        </p:nvCxnSpPr>
        <p:spPr>
          <a:xfrm flipH="1">
            <a:off x="5088467" y="4608150"/>
            <a:ext cx="16933" cy="155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4580782" y="6163733"/>
            <a:ext cx="125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900" dirty="0" smtClean="0"/>
              <a:t>Abrir en nueva pestaña</a:t>
            </a:r>
            <a:endParaRPr lang="en-US" sz="900" dirty="0"/>
          </a:p>
        </p:txBody>
      </p:sp>
      <p:cxnSp>
        <p:nvCxnSpPr>
          <p:cNvPr id="35" name="Conector recto de flecha 34"/>
          <p:cNvCxnSpPr/>
          <p:nvPr/>
        </p:nvCxnSpPr>
        <p:spPr>
          <a:xfrm flipH="1">
            <a:off x="7433733" y="4601632"/>
            <a:ext cx="33867" cy="1562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6697133" y="6163733"/>
            <a:ext cx="12527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900" dirty="0" smtClean="0"/>
              <a:t>Dirección de donde se encuentra la imagen de manera local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57795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Aplicar estilos </a:t>
            </a:r>
            <a:r>
              <a:rPr lang="es-BO" dirty="0" err="1" smtClean="0"/>
              <a:t>css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882" y="2729960"/>
            <a:ext cx="8726118" cy="2505425"/>
          </a:xfrm>
          <a:prstGeom prst="rect">
            <a:avLst/>
          </a:prstGeom>
        </p:spPr>
      </p:pic>
      <p:sp>
        <p:nvSpPr>
          <p:cNvPr id="6" name="Proceso alternativo 5"/>
          <p:cNvSpPr/>
          <p:nvPr/>
        </p:nvSpPr>
        <p:spPr>
          <a:xfrm>
            <a:off x="3120705" y="2919369"/>
            <a:ext cx="3699545" cy="218114"/>
          </a:xfrm>
          <a:prstGeom prst="flowChartAlternateProcess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ector recto de flecha 9"/>
          <p:cNvCxnSpPr/>
          <p:nvPr/>
        </p:nvCxnSpPr>
        <p:spPr>
          <a:xfrm flipH="1">
            <a:off x="2533475" y="2919369"/>
            <a:ext cx="5872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1670723" y="2859149"/>
            <a:ext cx="947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800" dirty="0" smtClean="0"/>
              <a:t>Cambiar de color de fondo</a:t>
            </a:r>
            <a:endParaRPr lang="en-US" sz="800" dirty="0"/>
          </a:p>
        </p:txBody>
      </p:sp>
      <p:sp>
        <p:nvSpPr>
          <p:cNvPr id="12" name="Proceso alternativo 11"/>
          <p:cNvSpPr/>
          <p:nvPr/>
        </p:nvSpPr>
        <p:spPr>
          <a:xfrm>
            <a:off x="2793534" y="2919369"/>
            <a:ext cx="327171" cy="206188"/>
          </a:xfrm>
          <a:prstGeom prst="flowChartAlternateProcess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ector recto de flecha 15"/>
          <p:cNvCxnSpPr/>
          <p:nvPr/>
        </p:nvCxnSpPr>
        <p:spPr>
          <a:xfrm flipH="1">
            <a:off x="2533475" y="3125557"/>
            <a:ext cx="234892" cy="21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1744910" y="3257923"/>
            <a:ext cx="1082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800" dirty="0" smtClean="0"/>
              <a:t>Volver una línea</a:t>
            </a:r>
          </a:p>
          <a:p>
            <a:r>
              <a:rPr lang="es-BO" sz="800" dirty="0" smtClean="0"/>
              <a:t>De código en</a:t>
            </a:r>
          </a:p>
          <a:p>
            <a:r>
              <a:rPr lang="es-BO" sz="800" dirty="0" smtClean="0"/>
              <a:t>comentario</a:t>
            </a:r>
            <a:endParaRPr lang="en-US" sz="800" dirty="0"/>
          </a:p>
        </p:txBody>
      </p:sp>
      <p:sp>
        <p:nvSpPr>
          <p:cNvPr id="18" name="Proceso alternativo 17"/>
          <p:cNvSpPr/>
          <p:nvPr/>
        </p:nvSpPr>
        <p:spPr>
          <a:xfrm>
            <a:off x="3120705" y="4271395"/>
            <a:ext cx="402671" cy="208326"/>
          </a:xfrm>
          <a:prstGeom prst="flowChartAlternateProcess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ector recto de flecha 19"/>
          <p:cNvCxnSpPr/>
          <p:nvPr/>
        </p:nvCxnSpPr>
        <p:spPr>
          <a:xfrm flipH="1">
            <a:off x="2533475" y="4379053"/>
            <a:ext cx="587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1744910" y="4084505"/>
            <a:ext cx="873769" cy="582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800" dirty="0" smtClean="0"/>
              <a:t>Párrafo</a:t>
            </a:r>
          </a:p>
          <a:p>
            <a:r>
              <a:rPr lang="es-BO" sz="800" dirty="0" smtClean="0"/>
              <a:t>Pero respeta el</a:t>
            </a:r>
          </a:p>
          <a:p>
            <a:r>
              <a:rPr lang="es-BO" sz="800" dirty="0" smtClean="0"/>
              <a:t>Orden el que se</a:t>
            </a:r>
          </a:p>
          <a:p>
            <a:r>
              <a:rPr lang="es-BO" sz="800" dirty="0" smtClean="0"/>
              <a:t>Lo coloca</a:t>
            </a:r>
            <a:endParaRPr lang="en-US" sz="800" dirty="0"/>
          </a:p>
        </p:txBody>
      </p:sp>
      <p:sp>
        <p:nvSpPr>
          <p:cNvPr id="22" name="Proceso alternativo 21"/>
          <p:cNvSpPr/>
          <p:nvPr/>
        </p:nvSpPr>
        <p:spPr>
          <a:xfrm>
            <a:off x="3380763" y="3326892"/>
            <a:ext cx="1510019" cy="188839"/>
          </a:xfrm>
          <a:prstGeom prst="flowChartAlternateProcess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roceso alternativo 22"/>
          <p:cNvSpPr/>
          <p:nvPr/>
        </p:nvSpPr>
        <p:spPr>
          <a:xfrm>
            <a:off x="4970478" y="3326892"/>
            <a:ext cx="1153486" cy="188839"/>
          </a:xfrm>
          <a:prstGeom prst="flowChartAlternateProcess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roceso alternativo 23"/>
          <p:cNvSpPr/>
          <p:nvPr/>
        </p:nvSpPr>
        <p:spPr>
          <a:xfrm>
            <a:off x="6203660" y="3326891"/>
            <a:ext cx="3510791" cy="188840"/>
          </a:xfrm>
          <a:prstGeom prst="flowChartAlternateProcess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ector recto de flecha 25"/>
          <p:cNvCxnSpPr>
            <a:stCxn id="22" idx="0"/>
          </p:cNvCxnSpPr>
          <p:nvPr/>
        </p:nvCxnSpPr>
        <p:spPr>
          <a:xfrm flipH="1" flipV="1">
            <a:off x="4127383" y="2374084"/>
            <a:ext cx="8390" cy="95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H="1" flipV="1">
            <a:off x="5484832" y="2374084"/>
            <a:ext cx="8390" cy="95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 flipH="1" flipV="1">
            <a:off x="8108744" y="2382745"/>
            <a:ext cx="8390" cy="95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Proceso alternativo 30"/>
          <p:cNvSpPr/>
          <p:nvPr/>
        </p:nvSpPr>
        <p:spPr>
          <a:xfrm>
            <a:off x="3120705" y="3881221"/>
            <a:ext cx="2223082" cy="201335"/>
          </a:xfrm>
          <a:prstGeom prst="flowChartAlternateProcess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roceso alternativo 31"/>
          <p:cNvSpPr/>
          <p:nvPr/>
        </p:nvSpPr>
        <p:spPr>
          <a:xfrm>
            <a:off x="5343787" y="3889909"/>
            <a:ext cx="1291905" cy="192647"/>
          </a:xfrm>
          <a:prstGeom prst="flowChartAlternateProcess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roceso alternativo 32"/>
          <p:cNvSpPr/>
          <p:nvPr/>
        </p:nvSpPr>
        <p:spPr>
          <a:xfrm>
            <a:off x="6635692" y="3889909"/>
            <a:ext cx="1510019" cy="188839"/>
          </a:xfrm>
          <a:prstGeom prst="flowChartAlternateProcess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roceso alternativo 33"/>
          <p:cNvSpPr/>
          <p:nvPr/>
        </p:nvSpPr>
        <p:spPr>
          <a:xfrm>
            <a:off x="8145712" y="3881221"/>
            <a:ext cx="1023456" cy="197527"/>
          </a:xfrm>
          <a:prstGeom prst="flowChartAlternateProcess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ector recto de flecha 35"/>
          <p:cNvCxnSpPr>
            <a:stCxn id="31" idx="2"/>
          </p:cNvCxnSpPr>
          <p:nvPr/>
        </p:nvCxnSpPr>
        <p:spPr>
          <a:xfrm>
            <a:off x="4232246" y="4082556"/>
            <a:ext cx="29361" cy="143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>
            <a:off x="5996561" y="4078748"/>
            <a:ext cx="29361" cy="143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>
            <a:off x="7390701" y="4087436"/>
            <a:ext cx="29361" cy="143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>
            <a:off x="8657440" y="4087436"/>
            <a:ext cx="29361" cy="143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Proceso alternativo 41"/>
          <p:cNvSpPr/>
          <p:nvPr/>
        </p:nvSpPr>
        <p:spPr>
          <a:xfrm>
            <a:off x="3116509" y="4075840"/>
            <a:ext cx="1933663" cy="183629"/>
          </a:xfrm>
          <a:prstGeom prst="flowChartAlternateProcess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roceso alternativo 42"/>
          <p:cNvSpPr/>
          <p:nvPr/>
        </p:nvSpPr>
        <p:spPr>
          <a:xfrm>
            <a:off x="5050173" y="4070630"/>
            <a:ext cx="1770078" cy="196957"/>
          </a:xfrm>
          <a:prstGeom prst="flowChartAlternateProcess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ector recto de flecha 44"/>
          <p:cNvCxnSpPr/>
          <p:nvPr/>
        </p:nvCxnSpPr>
        <p:spPr>
          <a:xfrm>
            <a:off x="3900881" y="4259469"/>
            <a:ext cx="41945" cy="1931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/>
          <p:nvPr/>
        </p:nvCxnSpPr>
        <p:spPr>
          <a:xfrm>
            <a:off x="5560333" y="4269582"/>
            <a:ext cx="41945" cy="1931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3897929" y="5473245"/>
            <a:ext cx="1136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800" dirty="0" smtClean="0"/>
              <a:t>Dirección de la imagen</a:t>
            </a:r>
          </a:p>
          <a:p>
            <a:r>
              <a:rPr lang="es-BO" sz="800" dirty="0" smtClean="0"/>
              <a:t>De manera local</a:t>
            </a:r>
            <a:endParaRPr lang="en-US" sz="8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5626386" y="5473245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800" dirty="0" smtClean="0"/>
              <a:t>Nombre que se le da</a:t>
            </a:r>
          </a:p>
          <a:p>
            <a:r>
              <a:rPr lang="es-BO" sz="800" dirty="0" smtClean="0"/>
              <a:t>En caso de algún error</a:t>
            </a:r>
            <a:endParaRPr lang="en-US" sz="800" dirty="0"/>
          </a:p>
        </p:txBody>
      </p:sp>
      <p:sp>
        <p:nvSpPr>
          <p:cNvPr id="49" name="CuadroTexto 48"/>
          <p:cNvSpPr txBox="1"/>
          <p:nvPr/>
        </p:nvSpPr>
        <p:spPr>
          <a:xfrm>
            <a:off x="6972310" y="5473245"/>
            <a:ext cx="9589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800" dirty="0" smtClean="0"/>
              <a:t>Titulo que se le da</a:t>
            </a:r>
            <a:endParaRPr lang="en-US" sz="800" dirty="0"/>
          </a:p>
        </p:txBody>
      </p:sp>
      <p:sp>
        <p:nvSpPr>
          <p:cNvPr id="50" name="CuadroTexto 49"/>
          <p:cNvSpPr txBox="1"/>
          <p:nvPr/>
        </p:nvSpPr>
        <p:spPr>
          <a:xfrm>
            <a:off x="8168774" y="5473245"/>
            <a:ext cx="81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800" dirty="0" smtClean="0"/>
              <a:t>Tamaño que se</a:t>
            </a:r>
          </a:p>
          <a:p>
            <a:r>
              <a:rPr lang="es-BO" sz="800" dirty="0" smtClean="0"/>
              <a:t>Le asigna</a:t>
            </a:r>
            <a:endParaRPr lang="en-US" sz="800" dirty="0"/>
          </a:p>
        </p:txBody>
      </p:sp>
      <p:sp>
        <p:nvSpPr>
          <p:cNvPr id="51" name="CuadroTexto 50"/>
          <p:cNvSpPr txBox="1"/>
          <p:nvPr/>
        </p:nvSpPr>
        <p:spPr>
          <a:xfrm>
            <a:off x="3358237" y="6143494"/>
            <a:ext cx="9589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800" dirty="0" smtClean="0"/>
              <a:t>Titulo que se le da</a:t>
            </a:r>
            <a:endParaRPr lang="en-US" sz="800" dirty="0"/>
          </a:p>
        </p:txBody>
      </p:sp>
      <p:sp>
        <p:nvSpPr>
          <p:cNvPr id="52" name="CuadroTexto 51"/>
          <p:cNvSpPr txBox="1"/>
          <p:nvPr/>
        </p:nvSpPr>
        <p:spPr>
          <a:xfrm>
            <a:off x="5033580" y="6143494"/>
            <a:ext cx="9573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800" dirty="0" smtClean="0"/>
              <a:t>Color que se le da</a:t>
            </a:r>
            <a:endParaRPr lang="en-US" sz="8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3653405" y="2099563"/>
            <a:ext cx="9479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800" dirty="0" smtClean="0"/>
              <a:t>Color de texto</a:t>
            </a:r>
            <a:endParaRPr lang="en-US" sz="800" dirty="0"/>
          </a:p>
        </p:txBody>
      </p:sp>
      <p:sp>
        <p:nvSpPr>
          <p:cNvPr id="55" name="CuadroTexto 54"/>
          <p:cNvSpPr txBox="1"/>
          <p:nvPr/>
        </p:nvSpPr>
        <p:spPr>
          <a:xfrm>
            <a:off x="5019244" y="2099563"/>
            <a:ext cx="9479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800" dirty="0" smtClean="0"/>
              <a:t>Tamaño del texto</a:t>
            </a:r>
            <a:endParaRPr lang="en-US" sz="800" dirty="0"/>
          </a:p>
        </p:txBody>
      </p:sp>
      <p:sp>
        <p:nvSpPr>
          <p:cNvPr id="56" name="CuadroTexto 55"/>
          <p:cNvSpPr txBox="1"/>
          <p:nvPr/>
        </p:nvSpPr>
        <p:spPr>
          <a:xfrm>
            <a:off x="7643156" y="2094538"/>
            <a:ext cx="947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800" dirty="0" smtClean="0"/>
              <a:t>Tipo  de letra del texto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27659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Tipos de textos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1775549"/>
            <a:ext cx="6201640" cy="422969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827" y="1894628"/>
            <a:ext cx="2286319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93825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926</TotalTime>
  <Words>395</Words>
  <Application>Microsoft Office PowerPoint</Application>
  <PresentationFormat>Panorámica</PresentationFormat>
  <Paragraphs>69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Impact</vt:lpstr>
      <vt:lpstr>Badge</vt:lpstr>
      <vt:lpstr>Desarrollo web</vt:lpstr>
      <vt:lpstr>¿Que es internet?</vt:lpstr>
      <vt:lpstr>Requisitos</vt:lpstr>
      <vt:lpstr>Primera pagina html</vt:lpstr>
      <vt:lpstr>META Y CHARSET</vt:lpstr>
      <vt:lpstr>Explicación de código</vt:lpstr>
      <vt:lpstr>Links, re direccionamiento, imágenes</vt:lpstr>
      <vt:lpstr>Aplicar estilos css</vt:lpstr>
      <vt:lpstr>Tipos de textos</vt:lpstr>
      <vt:lpstr>Caracteres especiales </vt:lpstr>
      <vt:lpstr>Presentación de PowerPoint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web</dc:title>
  <dc:creator>Jose Jhonatan Choque Araujo</dc:creator>
  <cp:lastModifiedBy>Jhonatan</cp:lastModifiedBy>
  <cp:revision>23</cp:revision>
  <dcterms:created xsi:type="dcterms:W3CDTF">2024-11-05T14:51:43Z</dcterms:created>
  <dcterms:modified xsi:type="dcterms:W3CDTF">2024-11-11T02:00:05Z</dcterms:modified>
</cp:coreProperties>
</file>