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65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11/5/2024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11/5/2024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Desarrollo web</a:t>
            </a:r>
            <a:endParaRPr lang="es-B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Jose Jhonatan choque </a:t>
            </a:r>
            <a:r>
              <a:rPr lang="es-ES" dirty="0" err="1" smtClean="0"/>
              <a:t>araujo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8688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</a:t>
            </a:r>
            <a:r>
              <a:rPr lang="es-ES" dirty="0" smtClean="0"/>
              <a:t>Que es internet?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Internet nos permite compartir información entre computadoras.</a:t>
            </a:r>
          </a:p>
          <a:p>
            <a:r>
              <a:rPr lang="es-ES" dirty="0" smtClean="0"/>
              <a:t>Las direcciones para consultar la información de los sitios web se puedes hacer de dos maneras (escribir el nombre del sitio web) o (escribir la IP).</a:t>
            </a:r>
          </a:p>
          <a:p>
            <a:r>
              <a:rPr lang="es-ES" dirty="0" smtClean="0"/>
              <a:t>Se puede consultar los dominios en DNSCHECKER, los dominios (DNS – </a:t>
            </a:r>
            <a:r>
              <a:rPr lang="es-ES" dirty="0" err="1" smtClean="0"/>
              <a:t>Domain</a:t>
            </a:r>
            <a:r>
              <a:rPr lang="es-ES" dirty="0" smtClean="0"/>
              <a:t> </a:t>
            </a:r>
            <a:r>
              <a:rPr lang="es-ES" dirty="0" err="1" smtClean="0"/>
              <a:t>Name</a:t>
            </a:r>
            <a:r>
              <a:rPr lang="es-ES" dirty="0" smtClean="0"/>
              <a:t> </a:t>
            </a:r>
            <a:r>
              <a:rPr lang="es-ES" dirty="0" err="1" smtClean="0"/>
              <a:t>Service</a:t>
            </a:r>
            <a:r>
              <a:rPr lang="es-ES" dirty="0" smtClean="0"/>
              <a:t>) es un servicio para encontrar los servicios.</a:t>
            </a:r>
          </a:p>
          <a:p>
            <a:r>
              <a:rPr lang="es-ES" dirty="0" smtClean="0"/>
              <a:t> La forma en que se envía la información desde el servidor y los dispositivos es información HTML.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487367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Requisitos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Instalar editor de códigos (de preferencia Visual </a:t>
            </a:r>
            <a:r>
              <a:rPr lang="es-ES" dirty="0" err="1" smtClean="0"/>
              <a:t>Stude</a:t>
            </a:r>
            <a:r>
              <a:rPr lang="es-ES" dirty="0" smtClean="0"/>
              <a:t> </a:t>
            </a:r>
            <a:r>
              <a:rPr lang="es-ES" dirty="0" err="1" smtClean="0"/>
              <a:t>Code</a:t>
            </a:r>
            <a:r>
              <a:rPr lang="es-BO" dirty="0" smtClean="0"/>
              <a:t>)</a:t>
            </a:r>
          </a:p>
          <a:p>
            <a:r>
              <a:rPr lang="es-ES" dirty="0" smtClean="0"/>
              <a:t>Instalar las extensiones: (</a:t>
            </a:r>
            <a:r>
              <a:rPr lang="es-ES" dirty="0" err="1" smtClean="0"/>
              <a:t>prettier</a:t>
            </a:r>
            <a:r>
              <a:rPr lang="es-ES" dirty="0" smtClean="0"/>
              <a:t> – </a:t>
            </a:r>
            <a:r>
              <a:rPr lang="es-ES" dirty="0" err="1" smtClean="0"/>
              <a:t>code</a:t>
            </a:r>
            <a:r>
              <a:rPr lang="es-ES" dirty="0" smtClean="0"/>
              <a:t> </a:t>
            </a:r>
            <a:r>
              <a:rPr lang="es-ES" dirty="0" err="1" smtClean="0"/>
              <a:t>formatter</a:t>
            </a:r>
            <a:r>
              <a:rPr lang="es-ES" dirty="0" smtClean="0"/>
              <a:t>), (</a:t>
            </a:r>
            <a:r>
              <a:rPr lang="es-ES" dirty="0" err="1" smtClean="0"/>
              <a:t>live</a:t>
            </a:r>
            <a:r>
              <a:rPr lang="es-ES" dirty="0" smtClean="0"/>
              <a:t> server), (</a:t>
            </a:r>
            <a:r>
              <a:rPr lang="es-ES" dirty="0" err="1" smtClean="0"/>
              <a:t>path</a:t>
            </a:r>
            <a:r>
              <a:rPr lang="es-ES" dirty="0" smtClean="0"/>
              <a:t> </a:t>
            </a:r>
            <a:r>
              <a:rPr lang="es-ES" dirty="0" err="1" smtClean="0"/>
              <a:t>intellisense</a:t>
            </a:r>
            <a:r>
              <a:rPr lang="es-ES" dirty="0" smtClean="0"/>
              <a:t>), (</a:t>
            </a:r>
            <a:r>
              <a:rPr lang="es-ES" dirty="0" err="1" smtClean="0"/>
              <a:t>live</a:t>
            </a:r>
            <a:r>
              <a:rPr lang="es-ES" dirty="0" smtClean="0"/>
              <a:t> server </a:t>
            </a:r>
            <a:r>
              <a:rPr lang="es-ES" dirty="0" err="1" smtClean="0"/>
              <a:t>preview</a:t>
            </a:r>
            <a:r>
              <a:rPr lang="es-ES" dirty="0" smtClean="0"/>
              <a:t>).</a:t>
            </a:r>
          </a:p>
          <a:p>
            <a:r>
              <a:rPr lang="es-ES" dirty="0" err="1" smtClean="0"/>
              <a:t>Prettier</a:t>
            </a:r>
            <a:r>
              <a:rPr lang="es-ES" dirty="0" smtClean="0"/>
              <a:t> – </a:t>
            </a:r>
            <a:r>
              <a:rPr lang="es-ES" dirty="0" err="1" smtClean="0"/>
              <a:t>code</a:t>
            </a:r>
            <a:r>
              <a:rPr lang="es-ES" dirty="0" smtClean="0"/>
              <a:t> </a:t>
            </a:r>
            <a:r>
              <a:rPr lang="es-ES" dirty="0" err="1" smtClean="0"/>
              <a:t>formatter</a:t>
            </a:r>
            <a:r>
              <a:rPr lang="es-ES" dirty="0" smtClean="0"/>
              <a:t> (esto nos ayuda a la hora de buscar texto de código)</a:t>
            </a:r>
          </a:p>
          <a:p>
            <a:r>
              <a:rPr lang="es-ES" dirty="0" smtClean="0"/>
              <a:t>Live server (esto con crea una dirección </a:t>
            </a:r>
            <a:r>
              <a:rPr lang="es-ES" dirty="0" err="1" smtClean="0"/>
              <a:t>ip</a:t>
            </a:r>
            <a:r>
              <a:rPr lang="es-ES" dirty="0" smtClean="0"/>
              <a:t> para visualizar nuestro </a:t>
            </a:r>
            <a:r>
              <a:rPr lang="es-ES" dirty="0" err="1" smtClean="0"/>
              <a:t>html</a:t>
            </a:r>
            <a:r>
              <a:rPr lang="es-ES" dirty="0" smtClean="0"/>
              <a:t>)</a:t>
            </a:r>
          </a:p>
          <a:p>
            <a:r>
              <a:rPr lang="es-ES" dirty="0" err="1" smtClean="0"/>
              <a:t>Path</a:t>
            </a:r>
            <a:r>
              <a:rPr lang="es-ES" dirty="0" smtClean="0"/>
              <a:t> </a:t>
            </a:r>
            <a:r>
              <a:rPr lang="es-ES" dirty="0" err="1" smtClean="0"/>
              <a:t>intellisense</a:t>
            </a:r>
            <a:r>
              <a:rPr lang="es-ES" dirty="0" smtClean="0"/>
              <a:t> ()</a:t>
            </a:r>
          </a:p>
          <a:p>
            <a:r>
              <a:rPr lang="es-ES" dirty="0" smtClean="0"/>
              <a:t>Live server </a:t>
            </a:r>
            <a:r>
              <a:rPr lang="es-ES" dirty="0" err="1" smtClean="0"/>
              <a:t>preview</a:t>
            </a:r>
            <a:r>
              <a:rPr lang="es-ES" dirty="0" smtClean="0"/>
              <a:t> (esto nos deja ver los cambios que realicemos en tiempo real de el código y el </a:t>
            </a:r>
            <a:r>
              <a:rPr lang="es-ES" dirty="0" err="1" smtClean="0"/>
              <a:t>html</a:t>
            </a:r>
            <a:r>
              <a:rPr lang="es-ES" dirty="0" smtClean="0"/>
              <a:t> al mismo tiempo)</a:t>
            </a:r>
          </a:p>
        </p:txBody>
      </p:sp>
    </p:spTree>
    <p:extLst>
      <p:ext uri="{BB962C8B-B14F-4D97-AF65-F5344CB8AC3E}">
        <p14:creationId xmlns:p14="http://schemas.microsoft.com/office/powerpoint/2010/main" val="348474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Primera pagina </a:t>
            </a:r>
            <a:r>
              <a:rPr lang="es-ES" dirty="0" err="1" smtClean="0"/>
              <a:t>html</a:t>
            </a:r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124" y="2547989"/>
            <a:ext cx="4474055" cy="262141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934" y="2826133"/>
            <a:ext cx="4820323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57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META Y CHARSET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51678" y="2286001"/>
            <a:ext cx="4771170" cy="3593591"/>
          </a:xfrm>
        </p:spPr>
        <p:txBody>
          <a:bodyPr/>
          <a:lstStyle/>
          <a:p>
            <a:r>
              <a:rPr lang="es-ES" dirty="0" smtClean="0"/>
              <a:t>Debajo de la etiqueta </a:t>
            </a:r>
            <a:r>
              <a:rPr lang="es-BO" dirty="0" smtClean="0"/>
              <a:t> &lt;</a:t>
            </a:r>
            <a:r>
              <a:rPr lang="es-BO" dirty="0" err="1" smtClean="0"/>
              <a:t>title</a:t>
            </a:r>
            <a:r>
              <a:rPr lang="es-BO" dirty="0" smtClean="0"/>
              <a:t>&gt; se debe usar la etiqueta de: </a:t>
            </a:r>
          </a:p>
          <a:p>
            <a:pPr marL="0" indent="0" algn="ctr">
              <a:buNone/>
            </a:pPr>
            <a:r>
              <a:rPr lang="es-ES" dirty="0" smtClean="0">
                <a:solidFill>
                  <a:schemeClr val="accent1"/>
                </a:solidFill>
              </a:rPr>
              <a:t>&lt;meta </a:t>
            </a:r>
            <a:r>
              <a:rPr lang="es-ES" dirty="0" err="1" smtClean="0">
                <a:solidFill>
                  <a:schemeClr val="accent1"/>
                </a:solidFill>
              </a:rPr>
              <a:t>charset</a:t>
            </a:r>
            <a:r>
              <a:rPr lang="es-ES" dirty="0" smtClean="0">
                <a:solidFill>
                  <a:schemeClr val="accent1"/>
                </a:solidFill>
              </a:rPr>
              <a:t>=“UTF-8”/&gt;</a:t>
            </a:r>
          </a:p>
          <a:p>
            <a:pPr marL="0" indent="0">
              <a:buNone/>
            </a:pPr>
            <a:endParaRPr lang="es-ES" dirty="0">
              <a:solidFill>
                <a:schemeClr val="accent1"/>
              </a:solidFill>
            </a:endParaRPr>
          </a:p>
          <a:p>
            <a:r>
              <a:rPr lang="es-ES" dirty="0" smtClean="0"/>
              <a:t>Esto sirve para permitir acentos dentro de textos.</a:t>
            </a: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533" y="2286001"/>
            <a:ext cx="3765619" cy="295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9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Explicación de código</a:t>
            </a:r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151" y="2441478"/>
            <a:ext cx="7320711" cy="3707892"/>
          </a:xfrm>
          <a:prstGeom prst="rect">
            <a:avLst/>
          </a:prstGeom>
        </p:spPr>
      </p:pic>
      <p:sp>
        <p:nvSpPr>
          <p:cNvPr id="7" name="Rectángulo redondeado 6"/>
          <p:cNvSpPr/>
          <p:nvPr/>
        </p:nvSpPr>
        <p:spPr>
          <a:xfrm>
            <a:off x="3486912" y="4888992"/>
            <a:ext cx="6205728" cy="20726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9" name="Conector recto de flecha 8"/>
          <p:cNvCxnSpPr>
            <a:endCxn id="10" idx="3"/>
          </p:cNvCxnSpPr>
          <p:nvPr/>
        </p:nvCxnSpPr>
        <p:spPr>
          <a:xfrm flipH="1" flipV="1">
            <a:off x="2417588" y="4811123"/>
            <a:ext cx="1069324" cy="181501"/>
          </a:xfrm>
          <a:prstGeom prst="straightConnector1">
            <a:avLst/>
          </a:prstGeom>
          <a:ln>
            <a:solidFill>
              <a:srgbClr val="BF65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uadroTexto 9"/>
          <p:cNvSpPr txBox="1"/>
          <p:nvPr/>
        </p:nvSpPr>
        <p:spPr>
          <a:xfrm>
            <a:off x="948916" y="4657234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Para colocar links</a:t>
            </a:r>
            <a:endParaRPr lang="es-BO" sz="1400" dirty="0"/>
          </a:p>
        </p:txBody>
      </p:sp>
      <p:sp>
        <p:nvSpPr>
          <p:cNvPr id="11" name="Rectángulo redondeado 10"/>
          <p:cNvSpPr/>
          <p:nvPr/>
        </p:nvSpPr>
        <p:spPr>
          <a:xfrm>
            <a:off x="6473952" y="4800600"/>
            <a:ext cx="1353312" cy="405384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13" name="Conector recto de flecha 12"/>
          <p:cNvCxnSpPr/>
          <p:nvPr/>
        </p:nvCxnSpPr>
        <p:spPr>
          <a:xfrm flipV="1">
            <a:off x="7827264" y="3803904"/>
            <a:ext cx="2499360" cy="99669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/>
          <p:cNvSpPr txBox="1"/>
          <p:nvPr/>
        </p:nvSpPr>
        <p:spPr>
          <a:xfrm>
            <a:off x="10276607" y="3562303"/>
            <a:ext cx="115339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Para que se</a:t>
            </a:r>
          </a:p>
          <a:p>
            <a:r>
              <a:rPr lang="es-ES" sz="1400" dirty="0" smtClean="0"/>
              <a:t>Abra en una </a:t>
            </a:r>
          </a:p>
          <a:p>
            <a:r>
              <a:rPr lang="es-ES" sz="1400" dirty="0" smtClean="0"/>
              <a:t>Nueva pagina</a:t>
            </a:r>
          </a:p>
        </p:txBody>
      </p:sp>
      <p:sp>
        <p:nvSpPr>
          <p:cNvPr id="15" name="Rectángulo redondeado 14"/>
          <p:cNvSpPr/>
          <p:nvPr/>
        </p:nvSpPr>
        <p:spPr>
          <a:xfrm>
            <a:off x="3486912" y="3895168"/>
            <a:ext cx="385059" cy="223341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17" name="Conector recto de flecha 16"/>
          <p:cNvCxnSpPr>
            <a:stCxn id="15" idx="1"/>
          </p:cNvCxnSpPr>
          <p:nvPr/>
        </p:nvCxnSpPr>
        <p:spPr>
          <a:xfrm flipH="1" flipV="1">
            <a:off x="2218944" y="3316333"/>
            <a:ext cx="1267968" cy="690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/>
          <p:cNvSpPr txBox="1"/>
          <p:nvPr/>
        </p:nvSpPr>
        <p:spPr>
          <a:xfrm>
            <a:off x="1130554" y="2447191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Tamaño letra</a:t>
            </a:r>
            <a:r>
              <a:rPr lang="es-BO" sz="1400" dirty="0" smtClean="0"/>
              <a:t>s</a:t>
            </a:r>
          </a:p>
          <a:p>
            <a:r>
              <a:rPr lang="es-ES" sz="1400" dirty="0" smtClean="0"/>
              <a:t>Títulos y subtítulos</a:t>
            </a:r>
          </a:p>
        </p:txBody>
      </p:sp>
      <p:sp>
        <p:nvSpPr>
          <p:cNvPr id="19" name="Rectángulo redondeado 18"/>
          <p:cNvSpPr/>
          <p:nvPr/>
        </p:nvSpPr>
        <p:spPr>
          <a:xfrm>
            <a:off x="5681472" y="4062841"/>
            <a:ext cx="431805" cy="327100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21" name="Conector recto de flecha 20"/>
          <p:cNvCxnSpPr/>
          <p:nvPr/>
        </p:nvCxnSpPr>
        <p:spPr>
          <a:xfrm flipV="1">
            <a:off x="6035040" y="2114378"/>
            <a:ext cx="548084" cy="194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/>
          <p:cNvSpPr txBox="1"/>
          <p:nvPr/>
        </p:nvSpPr>
        <p:spPr>
          <a:xfrm>
            <a:off x="6204894" y="1559425"/>
            <a:ext cx="7697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smtClean="0"/>
              <a:t>Salto de</a:t>
            </a:r>
          </a:p>
          <a:p>
            <a:r>
              <a:rPr lang="es-ES" sz="1400" dirty="0" smtClean="0"/>
              <a:t>pagina</a:t>
            </a:r>
            <a:endParaRPr lang="es-BO" sz="1400" dirty="0"/>
          </a:p>
        </p:txBody>
      </p:sp>
      <p:sp>
        <p:nvSpPr>
          <p:cNvPr id="23" name="Rectángulo redondeado 22"/>
          <p:cNvSpPr/>
          <p:nvPr/>
        </p:nvSpPr>
        <p:spPr>
          <a:xfrm>
            <a:off x="3504745" y="4118509"/>
            <a:ext cx="445463" cy="194407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cxnSp>
        <p:nvCxnSpPr>
          <p:cNvPr id="26" name="Conector recto de flecha 25"/>
          <p:cNvCxnSpPr>
            <a:stCxn id="23" idx="1"/>
          </p:cNvCxnSpPr>
          <p:nvPr/>
        </p:nvCxnSpPr>
        <p:spPr>
          <a:xfrm flipH="1" flipV="1">
            <a:off x="2218944" y="3803904"/>
            <a:ext cx="1285801" cy="411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1518857" y="3623858"/>
            <a:ext cx="9494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/>
              <a:t>P</a:t>
            </a:r>
            <a:r>
              <a:rPr lang="es-ES" sz="1400" dirty="0" err="1" smtClean="0"/>
              <a:t>arrafos</a:t>
            </a:r>
            <a:endParaRPr lang="es-BO" sz="1400" dirty="0"/>
          </a:p>
        </p:txBody>
      </p:sp>
      <p:sp>
        <p:nvSpPr>
          <p:cNvPr id="29" name="Rectángulo redondeado 28"/>
          <p:cNvSpPr/>
          <p:nvPr/>
        </p:nvSpPr>
        <p:spPr>
          <a:xfrm>
            <a:off x="3504745" y="4704588"/>
            <a:ext cx="385059" cy="192024"/>
          </a:xfrm>
          <a:prstGeom prst="round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s-BO"/>
          </a:p>
        </p:txBody>
      </p:sp>
      <p:sp>
        <p:nvSpPr>
          <p:cNvPr id="32" name="CuadroTexto 31"/>
          <p:cNvSpPr txBox="1"/>
          <p:nvPr/>
        </p:nvSpPr>
        <p:spPr>
          <a:xfrm>
            <a:off x="945578" y="4186885"/>
            <a:ext cx="1688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 smtClean="0"/>
              <a:t>Linea</a:t>
            </a:r>
            <a:r>
              <a:rPr lang="es-ES" sz="1400" dirty="0" smtClean="0"/>
              <a:t> salto de pagina</a:t>
            </a:r>
            <a:endParaRPr lang="es-BO" sz="1400" dirty="0"/>
          </a:p>
        </p:txBody>
      </p:sp>
      <p:cxnSp>
        <p:nvCxnSpPr>
          <p:cNvPr id="34" name="Conector recto de flecha 33"/>
          <p:cNvCxnSpPr>
            <a:stCxn id="29" idx="1"/>
            <a:endCxn id="32" idx="3"/>
          </p:cNvCxnSpPr>
          <p:nvPr/>
        </p:nvCxnSpPr>
        <p:spPr>
          <a:xfrm flipH="1" flipV="1">
            <a:off x="2633861" y="4340774"/>
            <a:ext cx="870884" cy="459826"/>
          </a:xfrm>
          <a:prstGeom prst="straightConnector1">
            <a:avLst/>
          </a:prstGeom>
          <a:ln>
            <a:solidFill>
              <a:srgbClr val="BF65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1061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329</TotalTime>
  <Words>250</Words>
  <Application>Microsoft Office PowerPoint</Application>
  <PresentationFormat>Panorámica</PresentationFormat>
  <Paragraphs>31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Impact</vt:lpstr>
      <vt:lpstr>Badge</vt:lpstr>
      <vt:lpstr>Desarrollo web</vt:lpstr>
      <vt:lpstr>¿Que es internet?</vt:lpstr>
      <vt:lpstr>Requisitos</vt:lpstr>
      <vt:lpstr>Primera pagina html</vt:lpstr>
      <vt:lpstr>META Y CHARSET</vt:lpstr>
      <vt:lpstr>Explicación de código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Desarrollo web</dc:title>
  <dc:creator>Jose Jhonatan Choque Araujo</dc:creator>
  <cp:lastModifiedBy>Jose Jhonatan Choque Araujo</cp:lastModifiedBy>
  <cp:revision>10</cp:revision>
  <dcterms:created xsi:type="dcterms:W3CDTF">2024-11-05T14:51:43Z</dcterms:created>
  <dcterms:modified xsi:type="dcterms:W3CDTF">2024-11-05T20:21:18Z</dcterms:modified>
</cp:coreProperties>
</file>