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8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Que es internet?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Internet nos permite compartir información entre computadoras.</a:t>
            </a:r>
          </a:p>
          <a:p>
            <a:r>
              <a:rPr lang="es-ES" dirty="0" smtClean="0"/>
              <a:t>Las direcciones para consultar la información de los sitios web se puedes hacer de dos maneras (escribir el nombre del sitio web) o (escribir la IP).</a:t>
            </a:r>
          </a:p>
          <a:p>
            <a:r>
              <a:rPr lang="es-ES" dirty="0" smtClean="0"/>
              <a:t>Se puede consultar los dominios en DNSCHECKER, los dominios (DNS –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) es un servicio para encontrar los servicios.</a:t>
            </a:r>
          </a:p>
          <a:p>
            <a:r>
              <a:rPr lang="es-ES" dirty="0" smtClean="0"/>
              <a:t> La forma en que se envía la información desde el servidor y los dispositivos es información HTML.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73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Instalar editor de códigos (de preferencia Visual </a:t>
            </a:r>
            <a:r>
              <a:rPr lang="es-ES" dirty="0" err="1" smtClean="0"/>
              <a:t>Stude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BO" dirty="0" smtClean="0"/>
              <a:t>)</a:t>
            </a:r>
          </a:p>
          <a:p>
            <a:r>
              <a:rPr lang="es-ES" dirty="0" smtClean="0"/>
              <a:t>Instalar las extensiones: (</a:t>
            </a:r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server), (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 </a:t>
            </a:r>
            <a:r>
              <a:rPr lang="es-ES" dirty="0" err="1" smtClean="0"/>
              <a:t>preview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 (esto nos ayuda a la hora de buscar texto de código)</a:t>
            </a:r>
          </a:p>
          <a:p>
            <a:r>
              <a:rPr lang="es-ES" dirty="0" smtClean="0"/>
              <a:t>Live server (esto con crea una dirección </a:t>
            </a:r>
            <a:r>
              <a:rPr lang="es-ES" dirty="0" err="1" smtClean="0"/>
              <a:t>ip</a:t>
            </a:r>
            <a:r>
              <a:rPr lang="es-ES" dirty="0" smtClean="0"/>
              <a:t> para visualizar nuestro </a:t>
            </a:r>
            <a:r>
              <a:rPr lang="es-ES" dirty="0" err="1" smtClean="0"/>
              <a:t>html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 ()</a:t>
            </a:r>
          </a:p>
          <a:p>
            <a:r>
              <a:rPr lang="es-ES" dirty="0" smtClean="0"/>
              <a:t>Live server </a:t>
            </a:r>
            <a:r>
              <a:rPr lang="es-ES" dirty="0" err="1" smtClean="0"/>
              <a:t>preview</a:t>
            </a:r>
            <a:r>
              <a:rPr lang="es-ES" dirty="0" smtClean="0"/>
              <a:t> (esto nos deja ver los cambios que realicemos en tiempo real de el código y el </a:t>
            </a:r>
            <a:r>
              <a:rPr lang="es-ES" dirty="0" err="1" smtClean="0"/>
              <a:t>html</a:t>
            </a:r>
            <a:r>
              <a:rPr lang="es-ES" dirty="0" smtClean="0"/>
              <a:t> al mismo tiempo)</a:t>
            </a:r>
          </a:p>
        </p:txBody>
      </p:sp>
    </p:spTree>
    <p:extLst>
      <p:ext uri="{BB962C8B-B14F-4D97-AF65-F5344CB8AC3E}">
        <p14:creationId xmlns:p14="http://schemas.microsoft.com/office/powerpoint/2010/main" val="34847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pagina </a:t>
            </a:r>
            <a:r>
              <a:rPr lang="es-ES" dirty="0" err="1" smtClean="0"/>
              <a:t>html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24" y="2547989"/>
            <a:ext cx="4474055" cy="2621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34" y="2826133"/>
            <a:ext cx="482032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META Y CHARSET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771170" cy="3593591"/>
          </a:xfrm>
        </p:spPr>
        <p:txBody>
          <a:bodyPr/>
          <a:lstStyle/>
          <a:p>
            <a:r>
              <a:rPr lang="es-ES" dirty="0" smtClean="0"/>
              <a:t>Debajo de la etiqueta </a:t>
            </a:r>
            <a:r>
              <a:rPr lang="es-BO" dirty="0" smtClean="0"/>
              <a:t> &lt;</a:t>
            </a:r>
            <a:r>
              <a:rPr lang="es-BO" dirty="0" err="1" smtClean="0"/>
              <a:t>title</a:t>
            </a:r>
            <a:r>
              <a:rPr lang="es-BO" dirty="0" smtClean="0"/>
              <a:t>&gt; se debe usar la etiqueta de: 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&lt;meta </a:t>
            </a:r>
            <a:r>
              <a:rPr lang="es-ES" dirty="0" err="1" smtClean="0">
                <a:solidFill>
                  <a:schemeClr val="accent1"/>
                </a:solidFill>
              </a:rPr>
              <a:t>charset</a:t>
            </a:r>
            <a:r>
              <a:rPr lang="es-ES" dirty="0" smtClean="0">
                <a:solidFill>
                  <a:schemeClr val="accent1"/>
                </a:solidFill>
              </a:rPr>
              <a:t>=“UTF-8”/&gt;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r>
              <a:rPr lang="es-ES" dirty="0" smtClean="0"/>
              <a:t>Esto sirve para permitir acentos dentro de textos.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33" y="2286001"/>
            <a:ext cx="3765619" cy="2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 código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1" y="2441478"/>
            <a:ext cx="7320711" cy="370789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486912" y="4888992"/>
            <a:ext cx="6205728" cy="20726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9" name="Conector recto de flecha 8"/>
          <p:cNvCxnSpPr>
            <a:endCxn id="10" idx="3"/>
          </p:cNvCxnSpPr>
          <p:nvPr/>
        </p:nvCxnSpPr>
        <p:spPr>
          <a:xfrm flipH="1" flipV="1">
            <a:off x="2417588" y="4811123"/>
            <a:ext cx="1069324" cy="181501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16" y="465723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colocar links</a:t>
            </a:r>
            <a:endParaRPr lang="es-BO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73952" y="4800600"/>
            <a:ext cx="1353312" cy="40538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827264" y="3803904"/>
            <a:ext cx="2499360" cy="9966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276607" y="3562303"/>
            <a:ext cx="1153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que se</a:t>
            </a:r>
          </a:p>
          <a:p>
            <a:r>
              <a:rPr lang="es-ES" sz="1400" dirty="0" smtClean="0"/>
              <a:t>Abra en una </a:t>
            </a:r>
          </a:p>
          <a:p>
            <a:r>
              <a:rPr lang="es-ES" sz="1400" dirty="0" smtClean="0"/>
              <a:t>Nueva pagina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486912" y="3895168"/>
            <a:ext cx="385059" cy="22334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7" name="Conector recto de flecha 16"/>
          <p:cNvCxnSpPr>
            <a:stCxn id="15" idx="1"/>
          </p:cNvCxnSpPr>
          <p:nvPr/>
        </p:nvCxnSpPr>
        <p:spPr>
          <a:xfrm flipH="1" flipV="1">
            <a:off x="2218944" y="3316333"/>
            <a:ext cx="1267968" cy="6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130554" y="2447191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Tamaño letra</a:t>
            </a:r>
            <a:r>
              <a:rPr lang="es-BO" sz="1400" dirty="0" smtClean="0"/>
              <a:t>s</a:t>
            </a:r>
          </a:p>
          <a:p>
            <a:r>
              <a:rPr lang="es-ES" sz="1400" dirty="0" smtClean="0"/>
              <a:t>Títulos y subtítulos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681472" y="4062841"/>
            <a:ext cx="431805" cy="327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035040" y="2114378"/>
            <a:ext cx="548084" cy="19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204894" y="155942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Salto de</a:t>
            </a:r>
          </a:p>
          <a:p>
            <a:r>
              <a:rPr lang="es-ES" sz="1400" dirty="0" smtClean="0"/>
              <a:t>pagina</a:t>
            </a:r>
            <a:endParaRPr lang="es-BO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504745" y="4118509"/>
            <a:ext cx="445463" cy="19440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6" name="Conector recto de flecha 25"/>
          <p:cNvCxnSpPr>
            <a:stCxn id="23" idx="1"/>
          </p:cNvCxnSpPr>
          <p:nvPr/>
        </p:nvCxnSpPr>
        <p:spPr>
          <a:xfrm flipH="1" flipV="1">
            <a:off x="2218944" y="3803904"/>
            <a:ext cx="1285801" cy="4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518857" y="3623858"/>
            <a:ext cx="94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</a:t>
            </a:r>
            <a:r>
              <a:rPr lang="es-ES" sz="1400" dirty="0" err="1" smtClean="0"/>
              <a:t>arrafos</a:t>
            </a:r>
            <a:endParaRPr lang="es-BO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504745" y="4704588"/>
            <a:ext cx="385059" cy="1920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CuadroTexto 31"/>
          <p:cNvSpPr txBox="1"/>
          <p:nvPr/>
        </p:nvSpPr>
        <p:spPr>
          <a:xfrm>
            <a:off x="945578" y="418688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Linea</a:t>
            </a:r>
            <a:r>
              <a:rPr lang="es-ES" sz="1400" dirty="0" smtClean="0"/>
              <a:t> salto de pagina</a:t>
            </a:r>
            <a:endParaRPr lang="es-BO" sz="1400" dirty="0"/>
          </a:p>
        </p:txBody>
      </p:sp>
      <p:cxnSp>
        <p:nvCxnSpPr>
          <p:cNvPr id="34" name="Conector recto de flecha 33"/>
          <p:cNvCxnSpPr>
            <a:stCxn id="29" idx="1"/>
            <a:endCxn id="32" idx="3"/>
          </p:cNvCxnSpPr>
          <p:nvPr/>
        </p:nvCxnSpPr>
        <p:spPr>
          <a:xfrm flipH="1" flipV="1">
            <a:off x="2633861" y="4340774"/>
            <a:ext cx="870884" cy="459826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Links, re direccionamiento, imágenes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297036"/>
            <a:ext cx="10162711" cy="185870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21708" y="3899290"/>
            <a:ext cx="431805" cy="327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577959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582</TotalTime>
  <Words>256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Desarrollo web</vt:lpstr>
      <vt:lpstr>¿Que es internet?</vt:lpstr>
      <vt:lpstr>Requisitos</vt:lpstr>
      <vt:lpstr>Primera pagina html</vt:lpstr>
      <vt:lpstr>META Y CHARSET</vt:lpstr>
      <vt:lpstr>Explicación de código</vt:lpstr>
      <vt:lpstr>Links, re direccionamiento, imágenes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Jose Jhonatan Choque Araujo</dc:creator>
  <cp:lastModifiedBy>Jose Jhonatan Choque Araujo</cp:lastModifiedBy>
  <cp:revision>12</cp:revision>
  <dcterms:created xsi:type="dcterms:W3CDTF">2024-11-05T14:51:43Z</dcterms:created>
  <dcterms:modified xsi:type="dcterms:W3CDTF">2024-11-08T20:01:52Z</dcterms:modified>
</cp:coreProperties>
</file>