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B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4817C-0CB8-4E32-B40C-7685DFB5F580}" type="datetimeFigureOut">
              <a:rPr lang="es-BO" smtClean="0"/>
              <a:t>6/12/2024</a:t>
            </a:fld>
            <a:endParaRPr lang="es-B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B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655FD1-69FF-459D-8162-29DEAC9C1927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655465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5FD1-69FF-459D-8162-29DEAC9C1927}" type="slidenum">
              <a:rPr lang="es-BO" smtClean="0"/>
              <a:t>1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714841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EDEB11F-B514-456A-95FA-3422A89175E1}" type="datetimeFigureOut">
              <a:rPr lang="es-BO" smtClean="0"/>
              <a:t>6/12/2024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6813BB3-1836-44A1-93C9-6F298E612370}" type="slidenum">
              <a:rPr lang="es-BO" smtClean="0"/>
              <a:t>‹Nº›</a:t>
            </a:fld>
            <a:endParaRPr lang="es-BO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28960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B11F-B514-456A-95FA-3422A89175E1}" type="datetimeFigureOut">
              <a:rPr lang="es-BO" smtClean="0"/>
              <a:t>6/12/2024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13BB3-1836-44A1-93C9-6F298E61237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984864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B11F-B514-456A-95FA-3422A89175E1}" type="datetimeFigureOut">
              <a:rPr lang="es-BO" smtClean="0"/>
              <a:t>6/12/2024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13BB3-1836-44A1-93C9-6F298E61237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090134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B11F-B514-456A-95FA-3422A89175E1}" type="datetimeFigureOut">
              <a:rPr lang="es-BO" smtClean="0"/>
              <a:t>6/12/2024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13BB3-1836-44A1-93C9-6F298E61237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580947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EDEB11F-B514-456A-95FA-3422A89175E1}" type="datetimeFigureOut">
              <a:rPr lang="es-BO" smtClean="0"/>
              <a:t>6/12/2024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6813BB3-1836-44A1-93C9-6F298E612370}" type="slidenum">
              <a:rPr lang="es-BO" smtClean="0"/>
              <a:t>‹Nº›</a:t>
            </a:fld>
            <a:endParaRPr lang="es-BO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39404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B11F-B514-456A-95FA-3422A89175E1}" type="datetimeFigureOut">
              <a:rPr lang="es-BO" smtClean="0"/>
              <a:t>6/12/2024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13BB3-1836-44A1-93C9-6F298E61237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38849710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B11F-B514-456A-95FA-3422A89175E1}" type="datetimeFigureOut">
              <a:rPr lang="es-BO" smtClean="0"/>
              <a:t>6/12/2024</a:t>
            </a:fld>
            <a:endParaRPr lang="es-B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13BB3-1836-44A1-93C9-6F298E61237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29024148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B11F-B514-456A-95FA-3422A89175E1}" type="datetimeFigureOut">
              <a:rPr lang="es-BO" smtClean="0"/>
              <a:t>6/12/2024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13BB3-1836-44A1-93C9-6F298E61237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017609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B11F-B514-456A-95FA-3422A89175E1}" type="datetimeFigureOut">
              <a:rPr lang="es-BO" smtClean="0"/>
              <a:t>6/12/2024</a:t>
            </a:fld>
            <a:endParaRPr lang="es-B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13BB3-1836-44A1-93C9-6F298E61237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326211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4EDEB11F-B514-456A-95FA-3422A89175E1}" type="datetimeFigureOut">
              <a:rPr lang="es-BO" smtClean="0"/>
              <a:t>6/12/2024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6813BB3-1836-44A1-93C9-6F298E612370}" type="slidenum">
              <a:rPr lang="es-BO" smtClean="0"/>
              <a:t>‹Nº›</a:t>
            </a:fld>
            <a:endParaRPr lang="es-BO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791350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4EDEB11F-B514-456A-95FA-3422A89175E1}" type="datetimeFigureOut">
              <a:rPr lang="es-BO" smtClean="0"/>
              <a:t>6/12/2024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16813BB3-1836-44A1-93C9-6F298E61237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023050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EDEB11F-B514-456A-95FA-3422A89175E1}" type="datetimeFigureOut">
              <a:rPr lang="es-BO" smtClean="0"/>
              <a:t>6/12/2024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6813BB3-1836-44A1-93C9-6F298E612370}" type="slidenum">
              <a:rPr lang="es-BO" smtClean="0"/>
              <a:t>‹Nº›</a:t>
            </a:fld>
            <a:endParaRPr lang="es-BO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1258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Chatbots</a:t>
            </a:r>
            <a:r>
              <a:rPr lang="es-ES" dirty="0" smtClean="0"/>
              <a:t> con </a:t>
            </a:r>
            <a:r>
              <a:rPr lang="es-ES" dirty="0" err="1" smtClean="0"/>
              <a:t>openai</a:t>
            </a:r>
            <a:endParaRPr lang="es-B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Jose Jhonatan choque </a:t>
            </a:r>
            <a:r>
              <a:rPr lang="es-ES" dirty="0" err="1" smtClean="0"/>
              <a:t>araujo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85357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informacion</a:t>
            </a:r>
            <a:endParaRPr lang="es-B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Lange</a:t>
            </a:r>
            <a:r>
              <a:rPr lang="es-ES" dirty="0" smtClean="0"/>
              <a:t> lenguaje </a:t>
            </a:r>
            <a:r>
              <a:rPr lang="es-ES" dirty="0" err="1" smtClean="0"/>
              <a:t>mode</a:t>
            </a:r>
            <a:r>
              <a:rPr lang="es-ES" dirty="0" smtClean="0"/>
              <a:t> – son modelos de inteligencia artificial que son entrenados con una gran cantidad de datos con herramientas como ser chat </a:t>
            </a:r>
            <a:r>
              <a:rPr lang="es-ES" dirty="0" err="1" smtClean="0"/>
              <a:t>gpt</a:t>
            </a:r>
            <a:r>
              <a:rPr lang="es-ES" dirty="0" smtClean="0"/>
              <a:t> y la API de </a:t>
            </a:r>
            <a:r>
              <a:rPr lang="es-ES" dirty="0" err="1" smtClean="0"/>
              <a:t>OpenAI</a:t>
            </a:r>
            <a:r>
              <a:rPr lang="es-ES" dirty="0" smtClean="0"/>
              <a:t> se puede entregar a nuestros productos y aplicaciones </a:t>
            </a:r>
          </a:p>
          <a:p>
            <a:r>
              <a:rPr lang="es-ES" dirty="0" smtClean="0"/>
              <a:t>En que nos puede ayudar? Entre estas esta: Clasificación de texto, Generación, Traducción, uso de chat </a:t>
            </a:r>
            <a:r>
              <a:rPr lang="es-ES" dirty="0" err="1" smtClean="0"/>
              <a:t>bot</a:t>
            </a:r>
            <a:r>
              <a:rPr lang="es-ES" dirty="0" smtClean="0"/>
              <a:t> y la creación de líneas de código.</a:t>
            </a:r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54597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resumen</a:t>
            </a:r>
            <a:endParaRPr lang="es-B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 la era digital que vivimos, la inteligencia artificial (IA) ha abierto caminos insospechados en múltiples sectores. Gracias a los avances en esta tecnología, hoy tenemos a nuestra disposición herramientas potentes como los </a:t>
            </a:r>
            <a:r>
              <a:rPr lang="es-ES" dirty="0" err="1"/>
              <a:t>Large</a:t>
            </a:r>
            <a:r>
              <a:rPr lang="es-ES" dirty="0"/>
              <a:t> </a:t>
            </a:r>
            <a:r>
              <a:rPr lang="es-ES" dirty="0" err="1"/>
              <a:t>Language</a:t>
            </a:r>
            <a:r>
              <a:rPr lang="es-ES" dirty="0"/>
              <a:t> </a:t>
            </a:r>
            <a:r>
              <a:rPr lang="es-ES" dirty="0" err="1"/>
              <a:t>Models</a:t>
            </a:r>
            <a:r>
              <a:rPr lang="es-ES" dirty="0"/>
              <a:t> (LLM), capaces de comprender y generar lenguaje humano con una precisión asombrosa. ¿Cómo podemos aprovechar estos modelos en nuestros productos y aplicaciones? ¿Qué problemas pueden resolver? Acompáñame en un recorrido lleno de aprendizaje y descubrimientos que transformarán tu manera de interactuar con la tecnología.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424660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1678" y="2772983"/>
            <a:ext cx="10178322" cy="1492132"/>
          </a:xfrm>
        </p:spPr>
        <p:txBody>
          <a:bodyPr>
            <a:noAutofit/>
          </a:bodyPr>
          <a:lstStyle/>
          <a:p>
            <a:r>
              <a:rPr lang="es-ES" sz="4000" b="1" dirty="0"/>
              <a:t>¿En qué tareas destacan los LLM?</a:t>
            </a:r>
            <a:br>
              <a:rPr lang="es-ES" sz="4000" b="1" dirty="0"/>
            </a:br>
            <a:r>
              <a:rPr lang="es-ES" sz="4000" dirty="0"/>
              <a:t/>
            </a:r>
            <a:br>
              <a:rPr lang="es-ES" sz="4000" dirty="0"/>
            </a:br>
            <a:endParaRPr lang="es-BO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51678" y="1629985"/>
            <a:ext cx="10178322" cy="793864"/>
          </a:xfrm>
        </p:spPr>
        <p:txBody>
          <a:bodyPr/>
          <a:lstStyle/>
          <a:p>
            <a:r>
              <a:rPr lang="es-ES" dirty="0"/>
              <a:t>Los LLM, como el popular Chat GPT o la API de </a:t>
            </a:r>
            <a:r>
              <a:rPr lang="es-ES" dirty="0" err="1"/>
              <a:t>OpenAI</a:t>
            </a:r>
            <a:r>
              <a:rPr lang="es-ES" dirty="0"/>
              <a:t>, se entrenan con extensos conjuntos de datos para realizar tareas de procesamiento de lenguaje natural (NLP) con gran efectividad.</a:t>
            </a:r>
            <a:endParaRPr lang="es-BO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404078" y="5347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¿Qué son los </a:t>
            </a:r>
            <a:r>
              <a:rPr lang="es-ES" dirty="0" err="1" smtClean="0"/>
              <a:t>Large</a:t>
            </a:r>
            <a:r>
              <a:rPr lang="es-ES" dirty="0" smtClean="0"/>
              <a:t> </a:t>
            </a:r>
            <a:r>
              <a:rPr lang="es-ES" dirty="0" err="1" smtClean="0"/>
              <a:t>Language</a:t>
            </a:r>
            <a:r>
              <a:rPr lang="es-ES" dirty="0" smtClean="0"/>
              <a:t> </a:t>
            </a:r>
            <a:r>
              <a:rPr lang="es-ES" dirty="0" err="1" smtClean="0"/>
              <a:t>Models</a:t>
            </a:r>
            <a:r>
              <a:rPr lang="es-ES" dirty="0" smtClean="0"/>
              <a:t> y cómo se aplican?</a:t>
            </a:r>
            <a:br>
              <a:rPr lang="es-ES" dirty="0" smtClean="0"/>
            </a:br>
            <a:endParaRPr lang="es-BO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1251678" y="3519049"/>
            <a:ext cx="10178322" cy="3156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Los LLM se utilizan ampliamente en:</a:t>
            </a:r>
          </a:p>
          <a:p>
            <a:r>
              <a:rPr lang="es-ES" dirty="0"/>
              <a:t>Clasificación de texto</a:t>
            </a:r>
          </a:p>
          <a:p>
            <a:r>
              <a:rPr lang="es-ES" dirty="0"/>
              <a:t>Generación de contenido</a:t>
            </a:r>
          </a:p>
          <a:p>
            <a:r>
              <a:rPr lang="es-ES" dirty="0"/>
              <a:t>Traducción de idiomas</a:t>
            </a:r>
          </a:p>
          <a:p>
            <a:r>
              <a:rPr lang="es-ES" dirty="0"/>
              <a:t>Interacción a través de </a:t>
            </a:r>
            <a:r>
              <a:rPr lang="es-ES" dirty="0" err="1"/>
              <a:t>chatbots</a:t>
            </a:r>
            <a:endParaRPr lang="es-ES" dirty="0"/>
          </a:p>
          <a:p>
            <a:r>
              <a:rPr lang="es-ES" dirty="0"/>
              <a:t>Creación de líneas de código de programación</a:t>
            </a:r>
          </a:p>
        </p:txBody>
      </p:sp>
    </p:spTree>
    <p:extLst>
      <p:ext uri="{BB962C8B-B14F-4D97-AF65-F5344CB8AC3E}">
        <p14:creationId xmlns:p14="http://schemas.microsoft.com/office/powerpoint/2010/main" val="289146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/>
              <a:t>¿Cómo prepararse para trabajar con estos modelos?</a:t>
            </a:r>
            <a:br>
              <a:rPr lang="es-ES" b="1" dirty="0"/>
            </a:br>
            <a:endParaRPr lang="es-B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51678" y="1691641"/>
            <a:ext cx="10178322" cy="2148839"/>
          </a:xfrm>
        </p:spPr>
        <p:txBody>
          <a:bodyPr/>
          <a:lstStyle/>
          <a:p>
            <a:r>
              <a:rPr lang="es-ES" dirty="0"/>
              <a:t>Es crucial tener habilidades en:</a:t>
            </a:r>
          </a:p>
          <a:p>
            <a:r>
              <a:rPr lang="es-ES" dirty="0"/>
              <a:t>Programación en Python (uso de funciones, </a:t>
            </a:r>
            <a:r>
              <a:rPr lang="es-ES" dirty="0" err="1"/>
              <a:t>APIs</a:t>
            </a:r>
            <a:r>
              <a:rPr lang="es-ES" dirty="0"/>
              <a:t>, herramientas como Visual Studio </a:t>
            </a:r>
            <a:r>
              <a:rPr lang="es-ES" dirty="0" err="1"/>
              <a:t>Code</a:t>
            </a:r>
            <a:r>
              <a:rPr lang="es-ES" dirty="0"/>
              <a:t> y Anaconda).</a:t>
            </a:r>
          </a:p>
          <a:p>
            <a:r>
              <a:rPr lang="es-ES" dirty="0"/>
              <a:t>Uso de Chat GPT (creación efectiva de </a:t>
            </a:r>
            <a:r>
              <a:rPr lang="es-ES" dirty="0" err="1"/>
              <a:t>prompts</a:t>
            </a:r>
            <a:r>
              <a:rPr lang="es-ES" dirty="0"/>
              <a:t>).</a:t>
            </a:r>
          </a:p>
          <a:p>
            <a:r>
              <a:rPr lang="es-ES" dirty="0"/>
              <a:t>Entrenamiento de modelos de Machine </a:t>
            </a:r>
            <a:r>
              <a:rPr lang="es-ES" dirty="0" err="1"/>
              <a:t>Learning</a:t>
            </a:r>
            <a:r>
              <a:rPr lang="es-ES" dirty="0"/>
              <a:t>, especialmente en NLP.</a:t>
            </a:r>
          </a:p>
          <a:p>
            <a:endParaRPr lang="es-BO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251678" y="3894512"/>
            <a:ext cx="10178322" cy="7689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BO" sz="3600" dirty="0"/>
              <a:t>Implementando LLM con la API de </a:t>
            </a:r>
            <a:r>
              <a:rPr lang="es-BO" sz="3600" dirty="0" err="1"/>
              <a:t>OpenAI</a:t>
            </a:r>
            <a:endParaRPr lang="es-BO" sz="3600" dirty="0"/>
          </a:p>
          <a:p>
            <a:r>
              <a:rPr lang="es-ES" sz="3600" b="1" dirty="0" smtClean="0"/>
              <a:t/>
            </a:r>
            <a:br>
              <a:rPr lang="es-ES" sz="3600" b="1" dirty="0" smtClean="0"/>
            </a:br>
            <a:endParaRPr lang="es-BO" sz="3600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1251678" y="5149736"/>
            <a:ext cx="10178322" cy="1278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 través de ejemplos prácticos, enseñaré cómo utilizar la API de </a:t>
            </a:r>
            <a:r>
              <a:rPr lang="es-ES" dirty="0" err="1"/>
              <a:t>OpenAI</a:t>
            </a:r>
            <a:r>
              <a:rPr lang="es-ES" dirty="0"/>
              <a:t> para integrar LLM en aplicaciones.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26069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04078" y="2487927"/>
            <a:ext cx="10178322" cy="1492132"/>
          </a:xfrm>
        </p:spPr>
        <p:txBody>
          <a:bodyPr>
            <a:normAutofit fontScale="90000"/>
          </a:bodyPr>
          <a:lstStyle/>
          <a:p>
            <a:r>
              <a:rPr lang="es-ES" sz="3100" b="1" dirty="0"/>
              <a:t>Accediendo a la API: Crear y configurar una API </a:t>
            </a:r>
            <a:r>
              <a:rPr lang="es-ES" sz="3100" b="1" dirty="0" err="1"/>
              <a:t>key</a:t>
            </a:r>
            <a:r>
              <a:rPr lang="es-ES" b="1" dirty="0"/>
              <a:t/>
            </a:r>
            <a:br>
              <a:rPr lang="es-ES" b="1" dirty="0"/>
            </a:br>
            <a:r>
              <a:rPr lang="es-ES" b="1" dirty="0"/>
              <a:t/>
            </a:r>
            <a:br>
              <a:rPr lang="es-ES" b="1" dirty="0"/>
            </a:br>
            <a:endParaRPr lang="es-B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51678" y="1413508"/>
            <a:ext cx="10178322" cy="1074419"/>
          </a:xfrm>
        </p:spPr>
        <p:txBody>
          <a:bodyPr/>
          <a:lstStyle/>
          <a:p>
            <a:r>
              <a:rPr lang="es-ES" dirty="0"/>
              <a:t>Comenzaremos por instalar la librería de </a:t>
            </a:r>
            <a:r>
              <a:rPr lang="es-ES" dirty="0" err="1"/>
              <a:t>OpenAI</a:t>
            </a:r>
            <a:r>
              <a:rPr lang="es-ES" dirty="0"/>
              <a:t> utilizando el gestor de paquetes </a:t>
            </a:r>
            <a:r>
              <a:rPr lang="es-ES" dirty="0" err="1"/>
              <a:t>Pip</a:t>
            </a:r>
            <a:r>
              <a:rPr lang="es-ES" dirty="0"/>
              <a:t> en un nuevo notebook de Python. Luego, importaremos la librería con </a:t>
            </a:r>
            <a:r>
              <a:rPr lang="es-ES" dirty="0" err="1"/>
              <a:t>import</a:t>
            </a:r>
            <a:r>
              <a:rPr lang="es-ES" dirty="0"/>
              <a:t> </a:t>
            </a:r>
            <a:r>
              <a:rPr lang="es-ES" dirty="0" err="1"/>
              <a:t>openai</a:t>
            </a:r>
            <a:r>
              <a:rPr lang="es-ES" dirty="0"/>
              <a:t>.</a:t>
            </a:r>
            <a:endParaRPr lang="es-BO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404078" y="5347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900" b="1" dirty="0" smtClean="0"/>
              <a:t>Primeros pasos: Instalación e importación de librerías</a:t>
            </a:r>
            <a:r>
              <a:rPr lang="es-ES" b="1" dirty="0" smtClean="0"/>
              <a:t/>
            </a:r>
            <a:br>
              <a:rPr lang="es-ES" b="1" dirty="0" smtClean="0"/>
            </a:br>
            <a:endParaRPr lang="es-BO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1251678" y="3339977"/>
            <a:ext cx="10178322" cy="13463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Para conectar nuestros programas con los modelos de </a:t>
            </a:r>
            <a:r>
              <a:rPr lang="es-ES" dirty="0" err="1"/>
              <a:t>OpenAI</a:t>
            </a:r>
            <a:r>
              <a:rPr lang="es-ES" dirty="0"/>
              <a:t>, necesitamos:</a:t>
            </a:r>
          </a:p>
          <a:p>
            <a:r>
              <a:rPr lang="es-ES" dirty="0"/>
              <a:t>Crear una cuenta de </a:t>
            </a:r>
            <a:r>
              <a:rPr lang="es-ES" dirty="0" err="1"/>
              <a:t>OpenAI</a:t>
            </a:r>
            <a:r>
              <a:rPr lang="es-ES" dirty="0"/>
              <a:t> y optar por los créditos gratuitos o configurar el método de pago.</a:t>
            </a:r>
          </a:p>
          <a:p>
            <a:r>
              <a:rPr lang="es-ES" dirty="0"/>
              <a:t>Generar una API </a:t>
            </a:r>
            <a:r>
              <a:rPr lang="es-ES" dirty="0" err="1"/>
              <a:t>key</a:t>
            </a:r>
            <a:r>
              <a:rPr lang="es-ES" dirty="0"/>
              <a:t> única y segura, que se copiará en nuestro notebook para establecer la conexión.</a:t>
            </a:r>
          </a:p>
        </p:txBody>
      </p:sp>
    </p:spTree>
    <p:extLst>
      <p:ext uri="{BB962C8B-B14F-4D97-AF65-F5344CB8AC3E}">
        <p14:creationId xmlns:p14="http://schemas.microsoft.com/office/powerpoint/2010/main" val="7296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/>
              <a:t>Desarrollo práctico: Analizando el sentimiento en Twitter</a:t>
            </a:r>
            <a:br>
              <a:rPr lang="es-ES" b="1" dirty="0"/>
            </a:br>
            <a:endParaRPr lang="es-B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2903219"/>
          </a:xfrm>
        </p:spPr>
        <p:txBody>
          <a:bodyPr/>
          <a:lstStyle/>
          <a:p>
            <a:r>
              <a:rPr lang="es-ES" dirty="0"/>
              <a:t>Con la API ya configurada:</a:t>
            </a:r>
          </a:p>
          <a:p>
            <a:r>
              <a:rPr lang="es-ES" dirty="0"/>
              <a:t>Elegiremos un modelo de </a:t>
            </a:r>
            <a:r>
              <a:rPr lang="es-ES" dirty="0" err="1"/>
              <a:t>OpenAI</a:t>
            </a:r>
            <a:r>
              <a:rPr lang="es-ES" dirty="0"/>
              <a:t>, como Text </a:t>
            </a:r>
            <a:r>
              <a:rPr lang="es-ES" dirty="0" err="1"/>
              <a:t>DaVinci</a:t>
            </a:r>
            <a:r>
              <a:rPr lang="es-ES" dirty="0"/>
              <a:t> 003.</a:t>
            </a:r>
          </a:p>
          <a:p>
            <a:r>
              <a:rPr lang="es-ES" dirty="0"/>
              <a:t>Configuraremos parámetros del modelo (temperatura, </a:t>
            </a:r>
            <a:r>
              <a:rPr lang="es-ES" dirty="0" err="1"/>
              <a:t>max</a:t>
            </a:r>
            <a:r>
              <a:rPr lang="es-ES" dirty="0"/>
              <a:t> </a:t>
            </a:r>
            <a:r>
              <a:rPr lang="es-ES" dirty="0" err="1"/>
              <a:t>tokens</a:t>
            </a:r>
            <a:r>
              <a:rPr lang="es-ES" dirty="0"/>
              <a:t>, </a:t>
            </a:r>
            <a:r>
              <a:rPr lang="es-ES" dirty="0" err="1"/>
              <a:t>topP</a:t>
            </a:r>
            <a:r>
              <a:rPr lang="es-ES" dirty="0"/>
              <a:t>, y penalizaciones).</a:t>
            </a:r>
          </a:p>
          <a:p>
            <a:r>
              <a:rPr lang="es-ES" dirty="0"/>
              <a:t>Daremos instrucciones claras al modelo para analizar el sentimiento de un tweet específico.</a:t>
            </a:r>
          </a:p>
          <a:p>
            <a:r>
              <a:rPr lang="es-ES" dirty="0"/>
              <a:t>Tras ejecutar la solicitud a </a:t>
            </a:r>
            <a:r>
              <a:rPr lang="es-ES" dirty="0" err="1"/>
              <a:t>OpenAI</a:t>
            </a:r>
            <a:r>
              <a:rPr lang="es-ES" dirty="0"/>
              <a:t>, obtendremos una clasificación del sentimiento del tweet.</a:t>
            </a:r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85464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Construyendo un proyecto: Personalización y Fine </a:t>
            </a:r>
            <a:r>
              <a:rPr lang="es-ES" dirty="0" err="1"/>
              <a:t>Tuning</a:t>
            </a:r>
            <a:r>
              <a:rPr lang="es-ES" dirty="0"/>
              <a:t/>
            </a:r>
            <a:br>
              <a:rPr lang="es-ES" dirty="0"/>
            </a:br>
            <a:endParaRPr lang="es-B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708659"/>
          </a:xfrm>
        </p:spPr>
        <p:txBody>
          <a:bodyPr>
            <a:normAutofit lnSpcReduction="10000"/>
          </a:bodyPr>
          <a:lstStyle/>
          <a:p>
            <a:r>
              <a:rPr lang="es-ES" dirty="0"/>
              <a:t>En este curso, nuestro proyecto será desarrollar un </a:t>
            </a:r>
            <a:r>
              <a:rPr lang="es-ES" dirty="0" err="1"/>
              <a:t>chatbot</a:t>
            </a:r>
            <a:r>
              <a:rPr lang="es-ES" dirty="0"/>
              <a:t>, el "</a:t>
            </a:r>
            <a:r>
              <a:rPr lang="es-ES" dirty="0" err="1"/>
              <a:t>Platzi</a:t>
            </a:r>
            <a:r>
              <a:rPr lang="es-ES" dirty="0"/>
              <a:t> </a:t>
            </a:r>
            <a:r>
              <a:rPr lang="es-ES" dirty="0" err="1"/>
              <a:t>Bot</a:t>
            </a:r>
            <a:r>
              <a:rPr lang="es-ES" dirty="0"/>
              <a:t>", aplicando técnicas de personalización y Fine </a:t>
            </a:r>
            <a:r>
              <a:rPr lang="es-ES" dirty="0" err="1"/>
              <a:t>Tuning</a:t>
            </a:r>
            <a:r>
              <a:rPr lang="es-ES" dirty="0"/>
              <a:t> para un modelo de </a:t>
            </a:r>
            <a:r>
              <a:rPr lang="es-ES" dirty="0" err="1"/>
              <a:t>OpenAI</a:t>
            </a:r>
            <a:r>
              <a:rPr lang="es-ES" dirty="0"/>
              <a:t>.</a:t>
            </a:r>
            <a:endParaRPr lang="es-BO" dirty="0"/>
          </a:p>
        </p:txBody>
      </p:sp>
      <p:sp>
        <p:nvSpPr>
          <p:cNvPr id="4" name="CuadroTexto 3"/>
          <p:cNvSpPr txBox="1"/>
          <p:nvPr/>
        </p:nvSpPr>
        <p:spPr>
          <a:xfrm>
            <a:off x="1417320" y="38404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BO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251678" y="3406144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Construyendo un proyecto</a:t>
            </a:r>
            <a:r>
              <a:rPr lang="es-ES" dirty="0"/>
              <a:t>: Posibilidades futuras: Expandir habilidades y herramientas </a:t>
            </a:r>
            <a:r>
              <a:rPr lang="es-ES" dirty="0" smtClean="0"/>
              <a:t>y Fine </a:t>
            </a:r>
            <a:r>
              <a:rPr lang="es-ES" dirty="0" err="1" smtClean="0"/>
              <a:t>Tuning</a:t>
            </a:r>
            <a:r>
              <a:rPr lang="es-ES" dirty="0" smtClean="0"/>
              <a:t/>
            </a:r>
            <a:br>
              <a:rPr lang="es-ES" dirty="0" smtClean="0"/>
            </a:br>
            <a:endParaRPr lang="es-BO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1251678" y="4209812"/>
            <a:ext cx="10544082" cy="23241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Una vez dominados los fundamentos, podremos:</a:t>
            </a:r>
          </a:p>
          <a:p>
            <a:r>
              <a:rPr lang="es-ES" dirty="0"/>
              <a:t>Conectar con bases de datos.</a:t>
            </a:r>
          </a:p>
          <a:p>
            <a:r>
              <a:rPr lang="es-ES" dirty="0"/>
              <a:t>Usar herramientas como </a:t>
            </a:r>
            <a:r>
              <a:rPr lang="es-ES" dirty="0" err="1"/>
              <a:t>Lancheng</a:t>
            </a:r>
            <a:r>
              <a:rPr lang="es-ES" dirty="0"/>
              <a:t>.</a:t>
            </a:r>
          </a:p>
          <a:p>
            <a:r>
              <a:rPr lang="es-ES" dirty="0"/>
              <a:t>Profundizar en la técnica de </a:t>
            </a:r>
            <a:r>
              <a:rPr lang="es-ES" dirty="0" err="1"/>
              <a:t>Prompt</a:t>
            </a:r>
            <a:r>
              <a:rPr lang="es-ES" dirty="0"/>
              <a:t> </a:t>
            </a:r>
            <a:r>
              <a:rPr lang="es-ES" dirty="0" err="1"/>
              <a:t>Engineering</a:t>
            </a:r>
            <a:r>
              <a:rPr lang="es-ES" dirty="0"/>
              <a:t>.</a:t>
            </a:r>
          </a:p>
          <a:p>
            <a:r>
              <a:rPr lang="es-ES" dirty="0"/>
              <a:t>Esto nos permitirá no solo completar el curso sino también innovar y llevar nuestros proyectos al siguiente nivel con los LLM.</a:t>
            </a:r>
          </a:p>
        </p:txBody>
      </p:sp>
    </p:spTree>
    <p:extLst>
      <p:ext uri="{BB962C8B-B14F-4D97-AF65-F5344CB8AC3E}">
        <p14:creationId xmlns:p14="http://schemas.microsoft.com/office/powerpoint/2010/main" val="195292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Distintivo</Template>
  <TotalTime>65</TotalTime>
  <Words>600</Words>
  <Application>Microsoft Office PowerPoint</Application>
  <PresentationFormat>Panorámica</PresentationFormat>
  <Paragraphs>45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Gill Sans MT</vt:lpstr>
      <vt:lpstr>Impact</vt:lpstr>
      <vt:lpstr>Badge</vt:lpstr>
      <vt:lpstr>Chatbots con openai</vt:lpstr>
      <vt:lpstr>informacion</vt:lpstr>
      <vt:lpstr>resumen</vt:lpstr>
      <vt:lpstr>¿En qué tareas destacan los LLM?  </vt:lpstr>
      <vt:lpstr>¿Cómo prepararse para trabajar con estos modelos? </vt:lpstr>
      <vt:lpstr>Accediendo a la API: Crear y configurar una API key  </vt:lpstr>
      <vt:lpstr>Desarrollo práctico: Analizando el sentimiento en Twitter </vt:lpstr>
      <vt:lpstr>Construyendo un proyecto: Personalización y Fine Tuning </vt:lpstr>
    </vt:vector>
  </TitlesOfParts>
  <Company>InKulpado666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Chatbots con openai</dc:title>
  <dc:creator>Jose Jhonatan Choque Araujo</dc:creator>
  <cp:lastModifiedBy>Jose Jhonatan Choque Araujo</cp:lastModifiedBy>
  <cp:revision>4</cp:revision>
  <dcterms:created xsi:type="dcterms:W3CDTF">2024-12-06T14:01:07Z</dcterms:created>
  <dcterms:modified xsi:type="dcterms:W3CDTF">2024-12-06T15:06:19Z</dcterms:modified>
</cp:coreProperties>
</file>