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CF5DD5-F0D7-495B-AA40-7F7556BA714E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66A3F-E2C5-4EB3-B25D-11D6B47B1763}" type="slidenum">
              <a:rPr lang="es-BO" smtClean="0"/>
              <a:t>‹Nº›</a:t>
            </a:fld>
            <a:endParaRPr lang="es-B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984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5DD5-F0D7-495B-AA40-7F7556BA714E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A3F-E2C5-4EB3-B25D-11D6B47B17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637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5DD5-F0D7-495B-AA40-7F7556BA714E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A3F-E2C5-4EB3-B25D-11D6B47B17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628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5DD5-F0D7-495B-AA40-7F7556BA714E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A3F-E2C5-4EB3-B25D-11D6B47B17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3660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CF5DD5-F0D7-495B-AA40-7F7556BA714E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466A3F-E2C5-4EB3-B25D-11D6B47B1763}" type="slidenum">
              <a:rPr lang="es-BO" smtClean="0"/>
              <a:t>‹Nº›</a:t>
            </a:fld>
            <a:endParaRPr lang="es-B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02446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5DD5-F0D7-495B-AA40-7F7556BA714E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A3F-E2C5-4EB3-B25D-11D6B47B17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261415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5DD5-F0D7-495B-AA40-7F7556BA714E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A3F-E2C5-4EB3-B25D-11D6B47B17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903815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5DD5-F0D7-495B-AA40-7F7556BA714E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A3F-E2C5-4EB3-B25D-11D6B47B17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106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5DD5-F0D7-495B-AA40-7F7556BA714E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A3F-E2C5-4EB3-B25D-11D6B47B17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9913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CCF5DD5-F0D7-495B-AA40-7F7556BA714E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9466A3F-E2C5-4EB3-B25D-11D6B47B1763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02776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CCF5DD5-F0D7-495B-AA40-7F7556BA714E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9466A3F-E2C5-4EB3-B25D-11D6B47B176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4692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CF5DD5-F0D7-495B-AA40-7F7556BA714E}" type="datetimeFigureOut">
              <a:rPr lang="es-BO" smtClean="0"/>
              <a:t>6/12/2024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66A3F-E2C5-4EB3-B25D-11D6B47B1763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12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OBS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JOSE JHONATAN CHOQUE ARAUJO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39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STREAMING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4006974" cy="36372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325" y="1874516"/>
            <a:ext cx="4101098" cy="363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LIVE STREAMING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747623"/>
            <a:ext cx="4013424" cy="38342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223" y="1747622"/>
            <a:ext cx="4260281" cy="38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INSTALACION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92" y="2223914"/>
            <a:ext cx="3153215" cy="24863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5" y="2647835"/>
            <a:ext cx="576342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 A CONFIGURAR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607817"/>
            <a:ext cx="10178322" cy="533399"/>
          </a:xfrm>
        </p:spPr>
        <p:txBody>
          <a:bodyPr/>
          <a:lstStyle/>
          <a:p>
            <a:r>
              <a:rPr lang="es-ES" dirty="0" smtClean="0"/>
              <a:t>PRIMER PASO CAMBIAR LA RESOLUCION A 1920 x 1080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17" y="2544550"/>
            <a:ext cx="10002646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5478" y="114301"/>
            <a:ext cx="3218722" cy="584199"/>
          </a:xfrm>
        </p:spPr>
        <p:txBody>
          <a:bodyPr/>
          <a:lstStyle/>
          <a:p>
            <a:r>
              <a:rPr lang="es-ES" dirty="0" smtClean="0"/>
              <a:t>Colocar nuestra </a:t>
            </a:r>
            <a:r>
              <a:rPr lang="es-ES" dirty="0" err="1" smtClean="0"/>
              <a:t>camara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78" y="698500"/>
            <a:ext cx="2695951" cy="29686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78" y="3772666"/>
            <a:ext cx="2695951" cy="25340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239" y="1179214"/>
            <a:ext cx="506800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178" y="91900"/>
            <a:ext cx="2647222" cy="797100"/>
          </a:xfrm>
        </p:spPr>
        <p:txBody>
          <a:bodyPr/>
          <a:lstStyle/>
          <a:p>
            <a:r>
              <a:rPr lang="es-ES" dirty="0" smtClean="0"/>
              <a:t>ESCENAS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78" y="1037933"/>
            <a:ext cx="3038899" cy="18195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1037933"/>
            <a:ext cx="2361820" cy="181952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061178" y="3196895"/>
            <a:ext cx="2075722" cy="746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Paso 1</a:t>
            </a:r>
            <a:endParaRPr lang="es-BO" dirty="0"/>
          </a:p>
        </p:txBody>
      </p:sp>
      <p:sp>
        <p:nvSpPr>
          <p:cNvPr id="7" name="CuadroTexto 6"/>
          <p:cNvSpPr txBox="1"/>
          <p:nvPr/>
        </p:nvSpPr>
        <p:spPr>
          <a:xfrm>
            <a:off x="1061178" y="3942961"/>
            <a:ext cx="256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  Crear </a:t>
            </a:r>
            <a:r>
              <a:rPr lang="es-ES" dirty="0" err="1" smtClean="0"/>
              <a:t>Scenes</a:t>
            </a:r>
            <a:r>
              <a:rPr lang="es-ES" dirty="0" smtClean="0"/>
              <a:t> (Escenas)</a:t>
            </a:r>
            <a:endParaRPr lang="es-B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344" y="4449118"/>
            <a:ext cx="2553056" cy="197195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833078" y="3196895"/>
            <a:ext cx="2075722" cy="746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Paso 2</a:t>
            </a:r>
            <a:endParaRPr lang="es-BO" dirty="0"/>
          </a:p>
        </p:txBody>
      </p:sp>
      <p:sp>
        <p:nvSpPr>
          <p:cNvPr id="10" name="CuadroTexto 9"/>
          <p:cNvSpPr txBox="1"/>
          <p:nvPr/>
        </p:nvSpPr>
        <p:spPr>
          <a:xfrm>
            <a:off x="4588280" y="3942961"/>
            <a:ext cx="297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  En bienvenido, crear imagen</a:t>
            </a:r>
            <a:endParaRPr lang="es-BO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184" y="4282394"/>
            <a:ext cx="3019846" cy="2457793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8947878" y="3196895"/>
            <a:ext cx="2075722" cy="746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Paso 3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246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447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286</TotalTime>
  <Words>43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OBS</vt:lpstr>
      <vt:lpstr>STREAMING</vt:lpstr>
      <vt:lpstr>LIVE STREAMING</vt:lpstr>
      <vt:lpstr>INSTALACION</vt:lpstr>
      <vt:lpstr>PASOS A CONFIGURAR</vt:lpstr>
      <vt:lpstr>Presentación de PowerPoint</vt:lpstr>
      <vt:lpstr>ESCENAS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</dc:title>
  <dc:creator>Jose Jhonatan Choque Araujo</dc:creator>
  <cp:lastModifiedBy>Jose Jhonatan Choque Araujo</cp:lastModifiedBy>
  <cp:revision>7</cp:revision>
  <dcterms:created xsi:type="dcterms:W3CDTF">2024-12-06T15:46:39Z</dcterms:created>
  <dcterms:modified xsi:type="dcterms:W3CDTF">2024-12-06T20:33:31Z</dcterms:modified>
</cp:coreProperties>
</file>