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1/12/2025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1/12/2025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lab.research.google.com/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api/datasets/mnist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colab.research.google.com/drive/1LbOM6_0I3EBM_sL0d_WUPh7lU3x7AWJe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sz="6000" dirty="0" smtClean="0"/>
              <a:t>Fundamentos de redes neuronales con Python y </a:t>
            </a:r>
            <a:r>
              <a:rPr lang="es-ES" sz="6000" dirty="0" err="1" smtClean="0"/>
              <a:t>keras</a:t>
            </a:r>
            <a:endParaRPr lang="en-US" sz="6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 smtClean="0"/>
              <a:t>Jose</a:t>
            </a:r>
            <a:r>
              <a:rPr lang="es-ES" dirty="0" smtClean="0"/>
              <a:t> Jhonatan choque </a:t>
            </a:r>
            <a:r>
              <a:rPr lang="es-ES" dirty="0" err="1" smtClean="0"/>
              <a:t>araujo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56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La neurona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773" y="1418174"/>
            <a:ext cx="5144559" cy="3854461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 err="1" smtClean="0"/>
              <a:t>perseptron</a:t>
            </a:r>
            <a:r>
              <a:rPr lang="es-ES" dirty="0" smtClean="0"/>
              <a:t> funciona en entradas que seria (x1, x2), pesos (</a:t>
            </a:r>
            <a:r>
              <a:rPr lang="es-ES" dirty="0" err="1" smtClean="0"/>
              <a:t>weights</a:t>
            </a:r>
            <a:r>
              <a:rPr lang="es-ES" dirty="0" smtClean="0"/>
              <a:t> w) y estos hacen una suma ponderada esto da como resultado una salida lineal.</a:t>
            </a:r>
          </a:p>
          <a:p>
            <a:r>
              <a:rPr lang="es-ES" dirty="0" smtClean="0"/>
              <a:t>Esta </a:t>
            </a:r>
            <a:r>
              <a:rPr lang="es-ES" dirty="0"/>
              <a:t>salida se pasa por una función de activación que introduce no linealidades al </a:t>
            </a:r>
            <a:r>
              <a:rPr lang="es-ES" dirty="0" err="1"/>
              <a:t>perceptrón</a:t>
            </a:r>
            <a:r>
              <a:rPr lang="es-ES" dirty="0"/>
              <a:t>.</a:t>
            </a:r>
          </a:p>
          <a:p>
            <a:r>
              <a:rPr lang="es-ES" dirty="0" smtClean="0"/>
              <a:t>Si </a:t>
            </a:r>
            <a:r>
              <a:rPr lang="es-ES" dirty="0"/>
              <a:t>el modelo no satisface de forma adecuada el problema entonces se itera. Se itera actualizando los pesos hasta resolver el problema.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93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Ejemplos con and y </a:t>
            </a:r>
            <a:r>
              <a:rPr lang="es-ES" dirty="0" err="1" smtClean="0"/>
              <a:t>or</a:t>
            </a:r>
            <a:endParaRPr lang="en-US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257300" y="2313093"/>
            <a:ext cx="4800600" cy="3565314"/>
          </a:xfrm>
          <a:prstGeom prst="rect">
            <a:avLst/>
          </a:prstGeom>
        </p:spPr>
      </p:pic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48450" y="2313093"/>
            <a:ext cx="4800600" cy="3565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9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Arquitectura red neuronal</a:t>
            </a:r>
            <a:endParaRPr lang="en-US" dirty="0"/>
          </a:p>
        </p:txBody>
      </p:sp>
      <p:pic>
        <p:nvPicPr>
          <p:cNvPr id="9" name="Marcador de contenido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242" y="1178929"/>
            <a:ext cx="6157913" cy="4620791"/>
          </a:xfrm>
          <a:prstGeom prst="rect">
            <a:avLst/>
          </a:prstGeom>
        </p:spPr>
      </p:pic>
      <p:sp>
        <p:nvSpPr>
          <p:cNvPr id="7" name="Marcador de texto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La arquitectura de la red puede ser dividida en tres partes:</a:t>
            </a:r>
          </a:p>
          <a:p>
            <a:r>
              <a:rPr lang="es-ES" dirty="0"/>
              <a:t>La capa de entrada en donde los datos son introducidos.</a:t>
            </a:r>
          </a:p>
          <a:p>
            <a:r>
              <a:rPr lang="es-ES" dirty="0"/>
              <a:t>La cada de salida que hace una predicción</a:t>
            </a:r>
          </a:p>
          <a:p>
            <a:r>
              <a:rPr lang="es-ES" dirty="0"/>
              <a:t>Las capas ocultas, que se encuentran entre la capa de salida y la capa de entrada. Las capas ocultas son quienes hacen las operaciones matemáticas.</a:t>
            </a:r>
          </a:p>
          <a:p>
            <a:r>
              <a:rPr lang="es-ES" dirty="0" smtClean="0"/>
              <a:t>Dentro </a:t>
            </a:r>
            <a:r>
              <a:rPr lang="es-ES" dirty="0"/>
              <a:t>de la arquitectura de la red neuronal ocurren muchas operaciones de producto punto entre las entradas de cada </a:t>
            </a:r>
            <a:r>
              <a:rPr lang="es-ES" dirty="0" err="1"/>
              <a:t>perceptron</a:t>
            </a:r>
            <a:r>
              <a:rPr lang="es-ES" dirty="0"/>
              <a:t> con sus respectivos pesos. Estas operaciones son lineales.</a:t>
            </a:r>
          </a:p>
          <a:p>
            <a:r>
              <a:rPr lang="es-ES" dirty="0"/>
              <a:t>Las funciones de activación son la solución al colapso de las linealidades de las capas de la red neuronal.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319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Producto punto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483" y="385426"/>
            <a:ext cx="3382517" cy="253688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 smtClean="0"/>
              <a:t>Si se lleva de una manera matemática se ve de la siguiente forma de manera vectorial.</a:t>
            </a:r>
          </a:p>
          <a:p>
            <a:r>
              <a:rPr lang="es-ES" dirty="0" smtClean="0"/>
              <a:t>El ejemplo de las matrices es lo mismo que ocurre dentro de la arquitectura de una red neuronal. Se realizan muchas operaciones de producto punto, revolviéndose entre si, y cambiando aleatoriamente los pesos para poder los problemas que se le pide.</a:t>
            </a:r>
          </a:p>
          <a:p>
            <a:r>
              <a:rPr lang="es-ES" dirty="0" smtClean="0"/>
              <a:t>Pero la matemática dice que no se puede alinear sumatorias consecutivas de líneas por que al final quedara una línea, entonces  aquí entra lo que es las funciones de activación.</a:t>
            </a:r>
            <a:endParaRPr lang="en-US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400" y="384126"/>
            <a:ext cx="3379090" cy="2538187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956" y="3056672"/>
            <a:ext cx="4938087" cy="369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86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Funciones de activación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109820"/>
            <a:ext cx="6157913" cy="460661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Existen 2 que son: discretas y continuas.</a:t>
            </a:r>
          </a:p>
          <a:p>
            <a:r>
              <a:rPr lang="es-ES" dirty="0" smtClean="0"/>
              <a:t>Las discretas toma lo que son los numero enteros, pero las continuas puede tomar un montón de valores decimales.</a:t>
            </a:r>
          </a:p>
        </p:txBody>
      </p:sp>
    </p:spTree>
    <p:extLst>
      <p:ext uri="{BB962C8B-B14F-4D97-AF65-F5344CB8AC3E}">
        <p14:creationId xmlns:p14="http://schemas.microsoft.com/office/powerpoint/2010/main" val="3612874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2381250" y="160866"/>
            <a:ext cx="6927850" cy="1196975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Funciones de activación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55685" y="1103501"/>
            <a:ext cx="3621088" cy="271145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1267" y="1081791"/>
            <a:ext cx="3621706" cy="273294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8707" y="1103501"/>
            <a:ext cx="3592936" cy="271123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324" y="3995412"/>
            <a:ext cx="3625449" cy="2714923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8707" y="3995413"/>
            <a:ext cx="3592936" cy="2679570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1267" y="3995411"/>
            <a:ext cx="3621706" cy="273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07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019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Redes neuronales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smtClean="0"/>
              <a:t>Las redes neuronales </a:t>
            </a:r>
            <a:r>
              <a:rPr lang="es-ES" dirty="0" err="1" smtClean="0"/>
              <a:t>artificales</a:t>
            </a:r>
            <a:r>
              <a:rPr lang="es-ES" dirty="0" smtClean="0"/>
              <a:t> son inspiración de las redes </a:t>
            </a:r>
            <a:r>
              <a:rPr lang="es-ES" dirty="0" err="1" smtClean="0"/>
              <a:t>reuronales</a:t>
            </a:r>
            <a:r>
              <a:rPr lang="es-ES" dirty="0" smtClean="0"/>
              <a:t> biológica, en esta tenemos conexiones entre muchas para que conecten y de este modo interconectar y encontrar correlación a alguna cosa o suceso.</a:t>
            </a:r>
          </a:p>
          <a:p>
            <a:r>
              <a:rPr lang="es-ES" dirty="0" smtClean="0"/>
              <a:t>(</a:t>
            </a:r>
            <a:r>
              <a:rPr lang="es-ES" dirty="0" err="1" smtClean="0"/>
              <a:t>perseptron</a:t>
            </a:r>
            <a:r>
              <a:rPr lang="es-ES" dirty="0" smtClean="0"/>
              <a:t>), tomar información, procesarla y de este modo enviar a las otras neuronas para que sea mas pura y limpia.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3744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conocimientos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135735"/>
            <a:ext cx="6157913" cy="4554780"/>
          </a:xfrm>
          <a:prstGeom prst="rect">
            <a:avLst/>
          </a:prstGeom>
        </p:spPr>
      </p:pic>
      <p:sp>
        <p:nvSpPr>
          <p:cNvPr id="5" name="Marcador de texto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Estos serán necesarios para desarrollar lo que son las redes neuronales.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57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herramientas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29267" y="230826"/>
            <a:ext cx="4293368" cy="3191997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Las mas conocidas son </a:t>
            </a:r>
            <a:r>
              <a:rPr lang="es-ES" dirty="0" err="1" smtClean="0"/>
              <a:t>TensorFlow</a:t>
            </a:r>
            <a:r>
              <a:rPr lang="es-ES" dirty="0" smtClean="0"/>
              <a:t> y </a:t>
            </a:r>
            <a:r>
              <a:rPr lang="es-ES" dirty="0" err="1" smtClean="0"/>
              <a:t>PyTorch</a:t>
            </a:r>
            <a:r>
              <a:rPr lang="es-ES" dirty="0" smtClean="0"/>
              <a:t>  que se usan para el manejo de datos, se llevan mas para el </a:t>
            </a:r>
            <a:r>
              <a:rPr lang="es-ES" dirty="0" err="1" smtClean="0"/>
              <a:t>backend</a:t>
            </a:r>
            <a:r>
              <a:rPr lang="es-ES" dirty="0" smtClean="0"/>
              <a:t>.</a:t>
            </a:r>
          </a:p>
          <a:p>
            <a:r>
              <a:rPr lang="es-ES" dirty="0" smtClean="0"/>
              <a:t>Los demás a excepción de </a:t>
            </a:r>
            <a:r>
              <a:rPr lang="es-ES" dirty="0" err="1" smtClean="0"/>
              <a:t>keras</a:t>
            </a:r>
            <a:r>
              <a:rPr lang="es-ES" dirty="0" smtClean="0"/>
              <a:t>, algunos son de manera empresarial pero no se llevaran en el curso.</a:t>
            </a:r>
          </a:p>
          <a:p>
            <a:r>
              <a:rPr lang="es-ES" dirty="0" err="1" smtClean="0"/>
              <a:t>Keras</a:t>
            </a:r>
            <a:r>
              <a:rPr lang="es-ES" dirty="0" smtClean="0"/>
              <a:t> es mas una API que esta hecha para facilitar el consumo de </a:t>
            </a:r>
            <a:r>
              <a:rPr lang="es-ES" dirty="0" err="1" smtClean="0"/>
              <a:t>tersorflow</a:t>
            </a:r>
            <a:r>
              <a:rPr lang="es-ES" dirty="0" smtClean="0"/>
              <a:t>, que esta misma usara la GPU para para procesar datos matemáticos a gran escala.</a:t>
            </a:r>
            <a:endParaRPr lang="en-U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67" y="3590556"/>
            <a:ext cx="4293368" cy="314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5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37885" y="920377"/>
            <a:ext cx="3092115" cy="4985123"/>
          </a:xfrm>
        </p:spPr>
        <p:txBody>
          <a:bodyPr/>
          <a:lstStyle/>
          <a:p>
            <a:r>
              <a:rPr lang="es-ES" dirty="0" smtClean="0"/>
              <a:t>Lo que haremos aquí es: que </a:t>
            </a:r>
            <a:r>
              <a:rPr lang="es-ES" dirty="0" err="1" smtClean="0"/>
              <a:t>Keras</a:t>
            </a:r>
            <a:r>
              <a:rPr lang="es-ES" dirty="0" smtClean="0"/>
              <a:t>  facilitara el consumo del </a:t>
            </a:r>
            <a:r>
              <a:rPr lang="es-ES" dirty="0" err="1" smtClean="0"/>
              <a:t>backend</a:t>
            </a:r>
            <a:r>
              <a:rPr lang="es-ES" dirty="0"/>
              <a:t> </a:t>
            </a:r>
            <a:r>
              <a:rPr lang="es-ES" dirty="0" smtClean="0"/>
              <a:t>que en este caso será </a:t>
            </a:r>
            <a:r>
              <a:rPr lang="es-ES" dirty="0" err="1" smtClean="0"/>
              <a:t>TensorFlow</a:t>
            </a:r>
            <a:r>
              <a:rPr lang="es-ES" dirty="0"/>
              <a:t> </a:t>
            </a:r>
            <a:r>
              <a:rPr lang="es-ES" dirty="0" smtClean="0"/>
              <a:t>y este consumirá recursos de la GPU, por que permite procesar mas datos matemáticos que serán necesarios en el Deep </a:t>
            </a:r>
            <a:r>
              <a:rPr lang="es-ES" dirty="0" err="1" smtClean="0"/>
              <a:t>learning</a:t>
            </a:r>
            <a:r>
              <a:rPr lang="es-ES" dirty="0" smtClean="0"/>
              <a:t>.</a:t>
            </a:r>
          </a:p>
          <a:p>
            <a:r>
              <a:rPr lang="es-ES" dirty="0" smtClean="0"/>
              <a:t>En esta </a:t>
            </a:r>
            <a:r>
              <a:rPr lang="es-ES" dirty="0" err="1" smtClean="0"/>
              <a:t>ocacion</a:t>
            </a:r>
            <a:r>
              <a:rPr lang="es-ES" dirty="0" smtClean="0"/>
              <a:t> usaremos lo que es </a:t>
            </a:r>
            <a:r>
              <a:rPr lang="es-ES" dirty="0" err="1" smtClean="0"/>
              <a:t>colab</a:t>
            </a:r>
            <a:r>
              <a:rPr lang="es-ES" dirty="0" smtClean="0"/>
              <a:t> de google por que nos permite usar GPU y CPU del mismo sin consumir recursos del nuestra computadora.</a:t>
            </a:r>
          </a:p>
          <a:p>
            <a:r>
              <a:rPr lang="es-ES" dirty="0" smtClean="0"/>
              <a:t>Link de </a:t>
            </a:r>
            <a:r>
              <a:rPr lang="es-ES" dirty="0" err="1" smtClean="0"/>
              <a:t>colab</a:t>
            </a:r>
            <a:r>
              <a:rPr lang="es-ES" dirty="0" smtClean="0"/>
              <a:t>:</a:t>
            </a:r>
          </a:p>
          <a:p>
            <a:r>
              <a:rPr lang="en-US" dirty="0">
                <a:hlinkClick r:id="rId2"/>
              </a:rPr>
              <a:t>https://colab.research.google.com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endParaRPr lang="es-ES" dirty="0"/>
          </a:p>
          <a:p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58142" y="215108"/>
            <a:ext cx="4174178" cy="3061492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8143" y="3412938"/>
            <a:ext cx="4174178" cy="313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41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DEEP LEARNING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131187"/>
            <a:ext cx="6157913" cy="4563876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583264"/>
          </a:xfrm>
        </p:spPr>
        <p:txBody>
          <a:bodyPr>
            <a:normAutofit fontScale="62500" lnSpcReduction="20000"/>
          </a:bodyPr>
          <a:lstStyle/>
          <a:p>
            <a:r>
              <a:rPr lang="es-ES" sz="2500" dirty="0"/>
              <a:t>La </a:t>
            </a:r>
            <a:r>
              <a:rPr lang="es-ES" sz="2500" b="1" dirty="0"/>
              <a:t>inteligencia artificial</a:t>
            </a:r>
            <a:r>
              <a:rPr lang="es-ES" sz="2500" dirty="0"/>
              <a:t> son los intentos de replicar la inteligencia humana en sistemas artificiales.</a:t>
            </a:r>
          </a:p>
          <a:p>
            <a:r>
              <a:rPr lang="es-ES" sz="2500" b="1" dirty="0"/>
              <a:t>Machine </a:t>
            </a:r>
            <a:r>
              <a:rPr lang="es-ES" sz="2500" b="1" dirty="0" err="1"/>
              <a:t>learning</a:t>
            </a:r>
            <a:r>
              <a:rPr lang="es-ES" sz="2500" dirty="0"/>
              <a:t> son las técnicas de aprendizaje automático, en donde mismo sistema aprende como encontrar una respuesta sin que alguien lo este programando.</a:t>
            </a:r>
          </a:p>
          <a:p>
            <a:r>
              <a:rPr lang="es-ES" sz="2500" b="1" dirty="0"/>
              <a:t>Deep </a:t>
            </a:r>
            <a:r>
              <a:rPr lang="es-ES" sz="2500" b="1" dirty="0" err="1"/>
              <a:t>learning</a:t>
            </a:r>
            <a:r>
              <a:rPr lang="es-ES" sz="2500" dirty="0"/>
              <a:t> es todo lo relacionado a las redes neuronales. Se llama aprendizaje profundo porque a mayor capas conectadas ente sí se obtiene un aprendizaje más fino.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51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PROBLEMAS DE DEEP LEARNING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101553"/>
            <a:ext cx="6157913" cy="4623143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b="1" dirty="0" err="1"/>
              <a:t>Overfitting</a:t>
            </a:r>
            <a:r>
              <a:rPr lang="es-ES" b="1" dirty="0"/>
              <a:t>:</a:t>
            </a:r>
            <a:r>
              <a:rPr lang="es-ES" dirty="0"/>
              <a:t> Es cuando el algoritmo "memoriza" los datos y la red neuronal no sabe generalizar.</a:t>
            </a:r>
          </a:p>
          <a:p>
            <a:r>
              <a:rPr lang="es-ES" b="1" dirty="0"/>
              <a:t>Caja negra:</a:t>
            </a:r>
            <a:r>
              <a:rPr lang="es-ES" dirty="0"/>
              <a:t> Nosotros conocemos las entradas a las redes neuronales. Sim embargo, no conocemos que es lo que pasa dentro de las capas intermedias de la 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25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 smtClean="0"/>
              <a:t>EJEMPLO DE COMO FUNCIONA DE MANERA INTERNA</a:t>
            </a:r>
            <a:endParaRPr lang="en-US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175" y="1831670"/>
            <a:ext cx="6653679" cy="3146730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ES" dirty="0" smtClean="0"/>
              <a:t>Este es un ejemplo de como funciona, lo que pasa en la imagen, anotamos el numero 4 en el recuadro de la </a:t>
            </a:r>
            <a:r>
              <a:rPr lang="es-ES" dirty="0" err="1" smtClean="0"/>
              <a:t>izquiera</a:t>
            </a:r>
            <a:r>
              <a:rPr lang="es-ES" dirty="0" smtClean="0"/>
              <a:t>, esta misma se divide en capas y esta de manera mas pura se divide en aun mas capas, esta luego de analizar todas las capas nos dice que numero escribimos al inicio.</a:t>
            </a:r>
          </a:p>
          <a:p>
            <a:r>
              <a:rPr lang="es-ES" dirty="0" smtClean="0"/>
              <a:t>Entre mas capas tengamos, tendremos información mas precisa por esto se llamara </a:t>
            </a:r>
            <a:r>
              <a:rPr lang="es-ES" dirty="0" err="1" smtClean="0"/>
              <a:t>deap</a:t>
            </a:r>
            <a:r>
              <a:rPr lang="es-ES" dirty="0" smtClean="0"/>
              <a:t> </a:t>
            </a:r>
            <a:r>
              <a:rPr lang="es-ES" dirty="0" err="1" smtClean="0"/>
              <a:t>learning</a:t>
            </a:r>
            <a:r>
              <a:rPr lang="es-ES" dirty="0" smtClean="0"/>
              <a:t> o aprendizaje profundo.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30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37884" y="262501"/>
            <a:ext cx="3092115" cy="1196671"/>
          </a:xfrm>
        </p:spPr>
        <p:txBody>
          <a:bodyPr/>
          <a:lstStyle/>
          <a:p>
            <a:r>
              <a:rPr lang="es-ES" dirty="0" smtClean="0"/>
              <a:t>Primera red neuronal </a:t>
            </a:r>
            <a:endParaRPr lang="en-US" dirty="0"/>
          </a:p>
        </p:txBody>
      </p:sp>
      <p:pic>
        <p:nvPicPr>
          <p:cNvPr id="5" name="Marcador de contenido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5175" y="1459172"/>
            <a:ext cx="6157913" cy="3907906"/>
          </a:xfrm>
          <a:prstGeom prst="rect">
            <a:avLst/>
          </a:prstGeom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37883" y="1538137"/>
            <a:ext cx="3092115" cy="4854196"/>
          </a:xfrm>
        </p:spPr>
        <p:txBody>
          <a:bodyPr>
            <a:normAutofit fontScale="85000" lnSpcReduction="10000"/>
          </a:bodyPr>
          <a:lstStyle/>
          <a:p>
            <a:r>
              <a:rPr lang="es-ES" dirty="0" smtClean="0"/>
              <a:t>Usaremos un </a:t>
            </a:r>
            <a:r>
              <a:rPr lang="es-ES" dirty="0" err="1" smtClean="0"/>
              <a:t>datasets</a:t>
            </a:r>
            <a:r>
              <a:rPr lang="es-ES" dirty="0" smtClean="0"/>
              <a:t> llamado </a:t>
            </a:r>
            <a:r>
              <a:rPr lang="es-ES" b="1" dirty="0" smtClean="0"/>
              <a:t>MNIST</a:t>
            </a:r>
            <a:r>
              <a:rPr lang="es-ES" dirty="0" smtClean="0"/>
              <a:t>, son números del 1 al 9 escritas con la mano guardados en una imagen, hay 60000 imágenes para realizar este análisis. </a:t>
            </a:r>
          </a:p>
          <a:p>
            <a:r>
              <a:rPr lang="es-ES" dirty="0"/>
              <a:t>Link: </a:t>
            </a:r>
            <a:r>
              <a:rPr lang="es-ES" dirty="0">
                <a:hlinkClick r:id="rId3"/>
              </a:rPr>
              <a:t>https://keras.io/api/datasets/mnist</a:t>
            </a:r>
            <a:r>
              <a:rPr lang="es-ES" dirty="0" smtClean="0">
                <a:hlinkClick r:id="rId3"/>
              </a:rPr>
              <a:t>/</a:t>
            </a:r>
            <a:endParaRPr lang="es-ES" dirty="0" smtClean="0"/>
          </a:p>
          <a:p>
            <a:r>
              <a:rPr lang="es-ES" dirty="0" smtClean="0"/>
              <a:t>Primer paso para configurar y utilizar los recursos de la GPU dentro de COLAB es: </a:t>
            </a:r>
            <a:r>
              <a:rPr lang="es-ES" dirty="0" err="1" smtClean="0"/>
              <a:t>Runtime</a:t>
            </a:r>
            <a:r>
              <a:rPr lang="es-ES" dirty="0" smtClean="0"/>
              <a:t> – </a:t>
            </a:r>
            <a:r>
              <a:rPr lang="es-ES" dirty="0" err="1" smtClean="0"/>
              <a:t>change</a:t>
            </a:r>
            <a:r>
              <a:rPr lang="es-ES" dirty="0" smtClean="0"/>
              <a:t> </a:t>
            </a:r>
            <a:r>
              <a:rPr lang="es-ES" dirty="0" err="1" smtClean="0"/>
              <a:t>runtime</a:t>
            </a:r>
            <a:r>
              <a:rPr lang="es-ES" dirty="0" smtClean="0"/>
              <a:t> </a:t>
            </a:r>
            <a:r>
              <a:rPr lang="es-ES" dirty="0" err="1" smtClean="0"/>
              <a:t>type</a:t>
            </a:r>
            <a:r>
              <a:rPr lang="es-ES" dirty="0" smtClean="0"/>
              <a:t> – GPO </a:t>
            </a:r>
          </a:p>
          <a:p>
            <a:r>
              <a:rPr lang="es-ES" dirty="0" smtClean="0"/>
              <a:t>O en español: entorno de ejecución – cambiar tipo de entorno de ejecución – GPU</a:t>
            </a:r>
          </a:p>
          <a:p>
            <a:r>
              <a:rPr lang="es-ES" dirty="0" smtClean="0"/>
              <a:t>Link </a:t>
            </a:r>
            <a:r>
              <a:rPr lang="es-ES" dirty="0" err="1" smtClean="0"/>
              <a:t>colab</a:t>
            </a:r>
            <a:r>
              <a:rPr lang="es-ES" dirty="0"/>
              <a:t> </a:t>
            </a:r>
            <a:r>
              <a:rPr lang="es-ES" dirty="0" smtClean="0"/>
              <a:t>y aplicar las configuraciones:</a:t>
            </a:r>
          </a:p>
          <a:p>
            <a:r>
              <a:rPr lang="es-ES" dirty="0">
                <a:hlinkClick r:id="rId4"/>
              </a:rPr>
              <a:t>https://</a:t>
            </a:r>
            <a:r>
              <a:rPr lang="es-ES" dirty="0" smtClean="0">
                <a:hlinkClick r:id="rId4"/>
              </a:rPr>
              <a:t>colab.research.google.com/drive/1LbOM6_0I3EBM_sL0d_WUPh7lU3x7AWJe?usp=sharing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n-US" dirty="0"/>
          </a:p>
        </p:txBody>
      </p:sp>
      <p:sp>
        <p:nvSpPr>
          <p:cNvPr id="6" name="Elipse 5"/>
          <p:cNvSpPr/>
          <p:nvPr/>
        </p:nvSpPr>
        <p:spPr>
          <a:xfrm>
            <a:off x="3048000" y="4191000"/>
            <a:ext cx="2209800" cy="372533"/>
          </a:xfrm>
          <a:prstGeom prst="ellipse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071700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171312"/>
      </a:dk2>
      <a:lt2>
        <a:srgbClr val="F7F0DF"/>
      </a:lt2>
      <a:accent1>
        <a:srgbClr val="53AE6E"/>
      </a:accent1>
      <a:accent2>
        <a:srgbClr val="326267"/>
      </a:accent2>
      <a:accent3>
        <a:srgbClr val="C5C34A"/>
      </a:accent3>
      <a:accent4>
        <a:srgbClr val="BF6546"/>
      </a:accent4>
      <a:accent5>
        <a:srgbClr val="81B5A8"/>
      </a:accent5>
      <a:accent6>
        <a:srgbClr val="636455"/>
      </a:accent6>
      <a:hlink>
        <a:srgbClr val="81B5A8"/>
      </a:hlink>
      <a:folHlink>
        <a:srgbClr val="936888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A1A3E1F0-B5EF-49C5-810A-B1B32AEDDC8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Distintivo</Template>
  <TotalTime>243</TotalTime>
  <Words>857</Words>
  <Application>Microsoft Office PowerPoint</Application>
  <PresentationFormat>Panorámica</PresentationFormat>
  <Paragraphs>54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Gill Sans MT</vt:lpstr>
      <vt:lpstr>Impact</vt:lpstr>
      <vt:lpstr>Badge</vt:lpstr>
      <vt:lpstr>Fundamentos de redes neuronales con Python y keras</vt:lpstr>
      <vt:lpstr>Redes neuronales</vt:lpstr>
      <vt:lpstr>conocimientos</vt:lpstr>
      <vt:lpstr>herramientas</vt:lpstr>
      <vt:lpstr>Presentación de PowerPoint</vt:lpstr>
      <vt:lpstr>DEEP LEARNING</vt:lpstr>
      <vt:lpstr>PROBLEMAS DE DEEP LEARNING</vt:lpstr>
      <vt:lpstr>EJEMPLO DE COMO FUNCIONA DE MANERA INTERNA</vt:lpstr>
      <vt:lpstr>Primera red neuronal </vt:lpstr>
      <vt:lpstr>La neurona</vt:lpstr>
      <vt:lpstr>Ejemplos con and y or</vt:lpstr>
      <vt:lpstr>Arquitectura red neuronal</vt:lpstr>
      <vt:lpstr>Producto punto</vt:lpstr>
      <vt:lpstr>Funciones de activación</vt:lpstr>
      <vt:lpstr>Funciones de activación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Fundamentos de redes neuronales con Python y keras</dc:title>
  <dc:creator>Jhonatan</dc:creator>
  <cp:lastModifiedBy>Jhonatan</cp:lastModifiedBy>
  <cp:revision>17</cp:revision>
  <dcterms:created xsi:type="dcterms:W3CDTF">2025-01-07T00:04:36Z</dcterms:created>
  <dcterms:modified xsi:type="dcterms:W3CDTF">2025-01-13T01:50:10Z</dcterms:modified>
</cp:coreProperties>
</file>