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CB09-47A0-4747-A3EF-60211EB910A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E62E2-55FD-4F1C-8B64-46B09B3BAA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688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Caracteres especiales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8" y="2386338"/>
            <a:ext cx="4152859" cy="4237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98" y="3827487"/>
            <a:ext cx="5665589" cy="218940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24958" y="24135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1.-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24958" y="382748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2 .-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04" y="2413553"/>
            <a:ext cx="1371791" cy="131463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357664" y="238633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3</a:t>
            </a:r>
            <a:r>
              <a:rPr lang="es-BO" dirty="0" smtClean="0"/>
              <a:t> .-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9118600" y="2667000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092936" y="2920447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9092936" y="3070869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9092936" y="3249105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711135" y="2536211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SIMBOLO</a:t>
            </a:r>
            <a:endParaRPr lang="en-US" sz="9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690156" y="27896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REFERENCIA</a:t>
            </a:r>
            <a:endParaRPr lang="en-US" sz="9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690156" y="298374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HEXADECIMAL</a:t>
            </a:r>
            <a:endParaRPr lang="en-US" sz="9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690156" y="3153209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DECIMAL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254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Que es internet?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Internet nos permite compartir información entre computadoras.</a:t>
            </a:r>
          </a:p>
          <a:p>
            <a:r>
              <a:rPr lang="es-ES" dirty="0" smtClean="0"/>
              <a:t>Las direcciones para consultar la información de los sitios web se puedes hacer de dos maneras (escribir el nombre del sitio web) o (escribir la IP).</a:t>
            </a:r>
          </a:p>
          <a:p>
            <a:r>
              <a:rPr lang="es-ES" dirty="0" smtClean="0"/>
              <a:t>Se puede consultar los dominios en DNSCHECKER, los dominios (DNS –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) es un servicio para encontrar los servicios.</a:t>
            </a:r>
          </a:p>
          <a:p>
            <a:r>
              <a:rPr lang="es-ES" dirty="0" smtClean="0"/>
              <a:t> La forma en que se envía la información desde el servidor y los dispositivos es información HTML.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873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Instalar editor de códigos (de preferencia Visual </a:t>
            </a:r>
            <a:r>
              <a:rPr lang="es-ES" dirty="0" err="1" smtClean="0"/>
              <a:t>Stude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BO" dirty="0" smtClean="0"/>
              <a:t>)</a:t>
            </a:r>
          </a:p>
          <a:p>
            <a:r>
              <a:rPr lang="es-ES" dirty="0" smtClean="0"/>
              <a:t>Instalar las extensiones: (</a:t>
            </a:r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server), (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 </a:t>
            </a:r>
            <a:r>
              <a:rPr lang="es-ES" dirty="0" err="1" smtClean="0"/>
              <a:t>preview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 (esto nos ayuda a la hora de buscar texto de código)</a:t>
            </a:r>
          </a:p>
          <a:p>
            <a:r>
              <a:rPr lang="es-ES" dirty="0" smtClean="0"/>
              <a:t>Live server (esto con crea una dirección </a:t>
            </a:r>
            <a:r>
              <a:rPr lang="es-ES" dirty="0" err="1" smtClean="0"/>
              <a:t>ip</a:t>
            </a:r>
            <a:r>
              <a:rPr lang="es-ES" dirty="0" smtClean="0"/>
              <a:t> para visualizar nuestro </a:t>
            </a:r>
            <a:r>
              <a:rPr lang="es-ES" dirty="0" err="1" smtClean="0"/>
              <a:t>html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 ()</a:t>
            </a:r>
          </a:p>
          <a:p>
            <a:r>
              <a:rPr lang="es-ES" dirty="0" smtClean="0"/>
              <a:t>Live server </a:t>
            </a:r>
            <a:r>
              <a:rPr lang="es-ES" dirty="0" err="1" smtClean="0"/>
              <a:t>preview</a:t>
            </a:r>
            <a:r>
              <a:rPr lang="es-ES" dirty="0" smtClean="0"/>
              <a:t> (esto nos deja ver los cambios que realicemos en tiempo real de el código y el </a:t>
            </a:r>
            <a:r>
              <a:rPr lang="es-ES" dirty="0" err="1" smtClean="0"/>
              <a:t>html</a:t>
            </a:r>
            <a:r>
              <a:rPr lang="es-ES" dirty="0" smtClean="0"/>
              <a:t> al mismo tiempo)</a:t>
            </a:r>
          </a:p>
        </p:txBody>
      </p:sp>
    </p:spTree>
    <p:extLst>
      <p:ext uri="{BB962C8B-B14F-4D97-AF65-F5344CB8AC3E}">
        <p14:creationId xmlns:p14="http://schemas.microsoft.com/office/powerpoint/2010/main" val="34847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pagina </a:t>
            </a:r>
            <a:r>
              <a:rPr lang="es-ES" dirty="0" err="1" smtClean="0"/>
              <a:t>html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24" y="2547989"/>
            <a:ext cx="4474055" cy="26214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34" y="2826133"/>
            <a:ext cx="482032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META Y CHARSET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771170" cy="3593591"/>
          </a:xfrm>
        </p:spPr>
        <p:txBody>
          <a:bodyPr/>
          <a:lstStyle/>
          <a:p>
            <a:r>
              <a:rPr lang="es-ES" dirty="0" smtClean="0"/>
              <a:t>Debajo de la etiqueta </a:t>
            </a:r>
            <a:r>
              <a:rPr lang="es-BO" dirty="0" smtClean="0"/>
              <a:t> &lt;</a:t>
            </a:r>
            <a:r>
              <a:rPr lang="es-BO" dirty="0" err="1" smtClean="0"/>
              <a:t>title</a:t>
            </a:r>
            <a:r>
              <a:rPr lang="es-BO" dirty="0" smtClean="0"/>
              <a:t>&gt; se debe usar la etiqueta de: 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1"/>
                </a:solidFill>
              </a:rPr>
              <a:t>&lt;meta </a:t>
            </a:r>
            <a:r>
              <a:rPr lang="es-ES" dirty="0" err="1" smtClean="0">
                <a:solidFill>
                  <a:schemeClr val="accent1"/>
                </a:solidFill>
              </a:rPr>
              <a:t>charset</a:t>
            </a:r>
            <a:r>
              <a:rPr lang="es-ES" dirty="0" smtClean="0">
                <a:solidFill>
                  <a:schemeClr val="accent1"/>
                </a:solidFill>
              </a:rPr>
              <a:t>=“UTF-8”/&gt;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r>
              <a:rPr lang="es-ES" dirty="0" smtClean="0"/>
              <a:t>Esto sirve para permitir acentos dentro de textos.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33" y="2286001"/>
            <a:ext cx="3765619" cy="29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 código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1" y="2441478"/>
            <a:ext cx="7320711" cy="370789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486912" y="4888992"/>
            <a:ext cx="6205728" cy="20726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9" name="Conector recto de flecha 8"/>
          <p:cNvCxnSpPr>
            <a:endCxn id="10" idx="3"/>
          </p:cNvCxnSpPr>
          <p:nvPr/>
        </p:nvCxnSpPr>
        <p:spPr>
          <a:xfrm flipH="1" flipV="1">
            <a:off x="2417588" y="4811123"/>
            <a:ext cx="1069324" cy="181501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48916" y="465723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colocar links</a:t>
            </a:r>
            <a:endParaRPr lang="es-BO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73952" y="4800600"/>
            <a:ext cx="1353312" cy="40538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827264" y="3803904"/>
            <a:ext cx="2499360" cy="9966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276607" y="3562303"/>
            <a:ext cx="1153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que se</a:t>
            </a:r>
          </a:p>
          <a:p>
            <a:r>
              <a:rPr lang="es-ES" sz="1400" dirty="0" smtClean="0"/>
              <a:t>Abra en una </a:t>
            </a:r>
          </a:p>
          <a:p>
            <a:r>
              <a:rPr lang="es-ES" sz="1400" dirty="0" smtClean="0"/>
              <a:t>Nueva pagina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486912" y="3895168"/>
            <a:ext cx="385059" cy="22334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7" name="Conector recto de flecha 16"/>
          <p:cNvCxnSpPr>
            <a:stCxn id="15" idx="1"/>
          </p:cNvCxnSpPr>
          <p:nvPr/>
        </p:nvCxnSpPr>
        <p:spPr>
          <a:xfrm flipH="1" flipV="1">
            <a:off x="2218944" y="3316333"/>
            <a:ext cx="1267968" cy="6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130554" y="2447191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Tamaño letra</a:t>
            </a:r>
            <a:r>
              <a:rPr lang="es-BO" sz="1400" dirty="0" smtClean="0"/>
              <a:t>s</a:t>
            </a:r>
          </a:p>
          <a:p>
            <a:r>
              <a:rPr lang="es-ES" sz="1400" dirty="0" smtClean="0"/>
              <a:t>Títulos y subtítulos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681472" y="4062841"/>
            <a:ext cx="431805" cy="327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035040" y="2114378"/>
            <a:ext cx="548084" cy="19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204894" y="155942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Salto de</a:t>
            </a:r>
          </a:p>
          <a:p>
            <a:r>
              <a:rPr lang="es-ES" sz="1400" dirty="0" smtClean="0"/>
              <a:t>pagina</a:t>
            </a:r>
            <a:endParaRPr lang="es-BO" sz="1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504745" y="4118509"/>
            <a:ext cx="445463" cy="19440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6" name="Conector recto de flecha 25"/>
          <p:cNvCxnSpPr>
            <a:stCxn id="23" idx="1"/>
          </p:cNvCxnSpPr>
          <p:nvPr/>
        </p:nvCxnSpPr>
        <p:spPr>
          <a:xfrm flipH="1" flipV="1">
            <a:off x="2218944" y="3803904"/>
            <a:ext cx="1285801" cy="4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518857" y="3623858"/>
            <a:ext cx="94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</a:t>
            </a:r>
            <a:r>
              <a:rPr lang="es-ES" sz="1400" dirty="0" err="1" smtClean="0"/>
              <a:t>arrafos</a:t>
            </a:r>
            <a:endParaRPr lang="es-BO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504745" y="4704588"/>
            <a:ext cx="385059" cy="19202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CuadroTexto 31"/>
          <p:cNvSpPr txBox="1"/>
          <p:nvPr/>
        </p:nvSpPr>
        <p:spPr>
          <a:xfrm>
            <a:off x="945578" y="418688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Linea</a:t>
            </a:r>
            <a:r>
              <a:rPr lang="es-ES" sz="1400" dirty="0" smtClean="0"/>
              <a:t> salto de pagina</a:t>
            </a:r>
            <a:endParaRPr lang="es-BO" sz="1400" dirty="0"/>
          </a:p>
        </p:txBody>
      </p:sp>
      <p:cxnSp>
        <p:nvCxnSpPr>
          <p:cNvPr id="34" name="Conector recto de flecha 33"/>
          <p:cNvCxnSpPr>
            <a:stCxn id="29" idx="1"/>
            <a:endCxn id="32" idx="3"/>
          </p:cNvCxnSpPr>
          <p:nvPr/>
        </p:nvCxnSpPr>
        <p:spPr>
          <a:xfrm flipH="1" flipV="1">
            <a:off x="2633861" y="4340774"/>
            <a:ext cx="870884" cy="459826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Links, re direccionamiento, imágenes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364768"/>
            <a:ext cx="10162711" cy="185870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138641" y="3911601"/>
            <a:ext cx="2314826" cy="2301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 redondeado 5"/>
          <p:cNvSpPr/>
          <p:nvPr/>
        </p:nvSpPr>
        <p:spPr>
          <a:xfrm>
            <a:off x="4520955" y="3937001"/>
            <a:ext cx="1236377" cy="2047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redondeado 6"/>
          <p:cNvSpPr/>
          <p:nvPr/>
        </p:nvSpPr>
        <p:spPr>
          <a:xfrm>
            <a:off x="5757332" y="3937001"/>
            <a:ext cx="1270001" cy="2047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Rectángulo redondeado 7"/>
          <p:cNvSpPr/>
          <p:nvPr/>
        </p:nvSpPr>
        <p:spPr>
          <a:xfrm>
            <a:off x="2138641" y="4170596"/>
            <a:ext cx="4651626" cy="22360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49628" y="4378028"/>
            <a:ext cx="2314826" cy="2301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453467" y="4378028"/>
            <a:ext cx="1380066" cy="22360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833534" y="4405454"/>
            <a:ext cx="2683934" cy="196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387600" y="3225800"/>
            <a:ext cx="16933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043303" y="2753221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Dirección de donde se encuentra la imagen de manera local</a:t>
            </a:r>
            <a:endParaRPr lang="en-US" sz="900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4902200" y="3225800"/>
            <a:ext cx="33867" cy="7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453467" y="2856468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Texto alternativo (aparece cuando hay un error en la imagen)</a:t>
            </a:r>
            <a:endParaRPr lang="en-US" sz="9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6248400" y="3225800"/>
            <a:ext cx="8467" cy="6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714463" y="3011418"/>
            <a:ext cx="1252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Tamaño de la imagen</a:t>
            </a:r>
            <a:endParaRPr lang="en-US" sz="900" dirty="0"/>
          </a:p>
        </p:txBody>
      </p:sp>
      <p:cxnSp>
        <p:nvCxnSpPr>
          <p:cNvPr id="25" name="Conector angular 24"/>
          <p:cNvCxnSpPr/>
          <p:nvPr/>
        </p:nvCxnSpPr>
        <p:spPr>
          <a:xfrm rot="5400000">
            <a:off x="1239047" y="4618151"/>
            <a:ext cx="1246335" cy="574828"/>
          </a:xfrm>
          <a:prstGeom prst="bentConnector3">
            <a:avLst>
              <a:gd name="adj1" fmla="val 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044236" y="5528733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Dirección exacta de donde  se encuentra la imagen en internet</a:t>
            </a:r>
            <a:endParaRPr lang="en-US" sz="900" dirty="0"/>
          </a:p>
        </p:txBody>
      </p:sp>
      <p:cxnSp>
        <p:nvCxnSpPr>
          <p:cNvPr id="29" name="Conector recto de flecha 28"/>
          <p:cNvCxnSpPr>
            <a:stCxn id="9" idx="2"/>
          </p:cNvCxnSpPr>
          <p:nvPr/>
        </p:nvCxnSpPr>
        <p:spPr>
          <a:xfrm flipH="1">
            <a:off x="3296054" y="4608150"/>
            <a:ext cx="10987" cy="15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067612" y="6163733"/>
            <a:ext cx="454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LINK</a:t>
            </a:r>
            <a:endParaRPr lang="en-US" sz="90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088467" y="4608150"/>
            <a:ext cx="16933" cy="15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580782" y="6163733"/>
            <a:ext cx="125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Abrir en nueva pestaña</a:t>
            </a:r>
            <a:endParaRPr lang="en-US" sz="900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7433733" y="4601632"/>
            <a:ext cx="33867" cy="15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697133" y="6163733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Dirección de donde se encuentra la imagen de manera local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7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Aplicar estilos </a:t>
            </a:r>
            <a:r>
              <a:rPr lang="es-BO" dirty="0" err="1" smtClean="0"/>
              <a:t>css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82" y="2729960"/>
            <a:ext cx="8726118" cy="2505425"/>
          </a:xfrm>
          <a:prstGeom prst="rect">
            <a:avLst/>
          </a:prstGeom>
        </p:spPr>
      </p:pic>
      <p:sp>
        <p:nvSpPr>
          <p:cNvPr id="6" name="Proceso alternativo 5"/>
          <p:cNvSpPr/>
          <p:nvPr/>
        </p:nvSpPr>
        <p:spPr>
          <a:xfrm>
            <a:off x="3120705" y="2919369"/>
            <a:ext cx="3699545" cy="218114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533475" y="2919369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670723" y="2859149"/>
            <a:ext cx="94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Cambiar de color de fondo</a:t>
            </a:r>
            <a:endParaRPr lang="en-US" sz="800" dirty="0"/>
          </a:p>
        </p:txBody>
      </p:sp>
      <p:sp>
        <p:nvSpPr>
          <p:cNvPr id="12" name="Proceso alternativo 11"/>
          <p:cNvSpPr/>
          <p:nvPr/>
        </p:nvSpPr>
        <p:spPr>
          <a:xfrm>
            <a:off x="2793534" y="2919369"/>
            <a:ext cx="327171" cy="206188"/>
          </a:xfrm>
          <a:prstGeom prst="flowChartAlternate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2533475" y="3125557"/>
            <a:ext cx="234892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744910" y="3257923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Volver una línea</a:t>
            </a:r>
          </a:p>
          <a:p>
            <a:r>
              <a:rPr lang="es-BO" sz="800" dirty="0" smtClean="0"/>
              <a:t>De código en</a:t>
            </a:r>
          </a:p>
          <a:p>
            <a:r>
              <a:rPr lang="es-BO" sz="800" dirty="0" smtClean="0"/>
              <a:t>comentario</a:t>
            </a:r>
            <a:endParaRPr lang="en-US" sz="800" dirty="0"/>
          </a:p>
        </p:txBody>
      </p:sp>
      <p:sp>
        <p:nvSpPr>
          <p:cNvPr id="18" name="Proceso alternativo 17"/>
          <p:cNvSpPr/>
          <p:nvPr/>
        </p:nvSpPr>
        <p:spPr>
          <a:xfrm>
            <a:off x="3120705" y="4271395"/>
            <a:ext cx="402671" cy="208326"/>
          </a:xfrm>
          <a:prstGeom prst="flowChartAlternate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2533475" y="4379053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744910" y="4084505"/>
            <a:ext cx="873769" cy="58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Párrafo</a:t>
            </a:r>
          </a:p>
          <a:p>
            <a:r>
              <a:rPr lang="es-BO" sz="800" dirty="0" smtClean="0"/>
              <a:t>Pero respeta el</a:t>
            </a:r>
          </a:p>
          <a:p>
            <a:r>
              <a:rPr lang="es-BO" sz="800" dirty="0" smtClean="0"/>
              <a:t>Orden el que se</a:t>
            </a:r>
          </a:p>
          <a:p>
            <a:r>
              <a:rPr lang="es-BO" sz="800" dirty="0" smtClean="0"/>
              <a:t>Lo coloca</a:t>
            </a:r>
            <a:endParaRPr lang="en-US" sz="800" dirty="0"/>
          </a:p>
        </p:txBody>
      </p:sp>
      <p:sp>
        <p:nvSpPr>
          <p:cNvPr id="22" name="Proceso alternativo 21"/>
          <p:cNvSpPr/>
          <p:nvPr/>
        </p:nvSpPr>
        <p:spPr>
          <a:xfrm>
            <a:off x="3380763" y="3326892"/>
            <a:ext cx="1510019" cy="188839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o alternativo 22"/>
          <p:cNvSpPr/>
          <p:nvPr/>
        </p:nvSpPr>
        <p:spPr>
          <a:xfrm>
            <a:off x="4970478" y="3326892"/>
            <a:ext cx="1153486" cy="188839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oceso alternativo 23"/>
          <p:cNvSpPr/>
          <p:nvPr/>
        </p:nvSpPr>
        <p:spPr>
          <a:xfrm>
            <a:off x="6203660" y="3326891"/>
            <a:ext cx="3510791" cy="188840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/>
          <p:cNvCxnSpPr>
            <a:stCxn id="22" idx="0"/>
          </p:cNvCxnSpPr>
          <p:nvPr/>
        </p:nvCxnSpPr>
        <p:spPr>
          <a:xfrm flipH="1" flipV="1">
            <a:off x="4127383" y="2374084"/>
            <a:ext cx="8390" cy="9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 flipV="1">
            <a:off x="5484832" y="2374084"/>
            <a:ext cx="8390" cy="9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8108744" y="2382745"/>
            <a:ext cx="8390" cy="9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Proceso alternativo 30"/>
          <p:cNvSpPr/>
          <p:nvPr/>
        </p:nvSpPr>
        <p:spPr>
          <a:xfrm>
            <a:off x="3120705" y="3881221"/>
            <a:ext cx="2223082" cy="201335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ceso alternativo 31"/>
          <p:cNvSpPr/>
          <p:nvPr/>
        </p:nvSpPr>
        <p:spPr>
          <a:xfrm>
            <a:off x="5343787" y="3889909"/>
            <a:ext cx="1291905" cy="192647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o alternativo 32"/>
          <p:cNvSpPr/>
          <p:nvPr/>
        </p:nvSpPr>
        <p:spPr>
          <a:xfrm>
            <a:off x="6635692" y="3889909"/>
            <a:ext cx="1510019" cy="188839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oceso alternativo 33"/>
          <p:cNvSpPr/>
          <p:nvPr/>
        </p:nvSpPr>
        <p:spPr>
          <a:xfrm>
            <a:off x="8145712" y="3881221"/>
            <a:ext cx="1023456" cy="197527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recto de flecha 35"/>
          <p:cNvCxnSpPr>
            <a:stCxn id="31" idx="2"/>
          </p:cNvCxnSpPr>
          <p:nvPr/>
        </p:nvCxnSpPr>
        <p:spPr>
          <a:xfrm>
            <a:off x="4232246" y="4082556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996561" y="4078748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7390701" y="4087436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8657440" y="4087436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Proceso alternativo 41"/>
          <p:cNvSpPr/>
          <p:nvPr/>
        </p:nvSpPr>
        <p:spPr>
          <a:xfrm>
            <a:off x="3116509" y="4075840"/>
            <a:ext cx="1933663" cy="183629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roceso alternativo 42"/>
          <p:cNvSpPr/>
          <p:nvPr/>
        </p:nvSpPr>
        <p:spPr>
          <a:xfrm>
            <a:off x="5050173" y="4070630"/>
            <a:ext cx="1770078" cy="196957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3900881" y="4259469"/>
            <a:ext cx="41945" cy="19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5560333" y="4269582"/>
            <a:ext cx="41945" cy="19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3897929" y="5473245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Dirección de la imagen</a:t>
            </a:r>
          </a:p>
          <a:p>
            <a:r>
              <a:rPr lang="es-BO" sz="800" dirty="0" smtClean="0"/>
              <a:t>De manera local</a:t>
            </a:r>
            <a:endParaRPr lang="en-US" sz="8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626386" y="547324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Nombre que se le da</a:t>
            </a:r>
          </a:p>
          <a:p>
            <a:r>
              <a:rPr lang="es-BO" sz="800" dirty="0" smtClean="0"/>
              <a:t>En caso de algún error</a:t>
            </a:r>
            <a:endParaRPr lang="en-US" sz="8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972310" y="5473245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Titulo que se le da</a:t>
            </a:r>
            <a:endParaRPr lang="en-US" sz="8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8168774" y="547324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Tamaño que se</a:t>
            </a:r>
          </a:p>
          <a:p>
            <a:r>
              <a:rPr lang="es-BO" sz="800" dirty="0" smtClean="0"/>
              <a:t>Le asigna</a:t>
            </a:r>
            <a:endParaRPr lang="en-US" sz="8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358237" y="6143494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Titulo que se le da</a:t>
            </a:r>
            <a:endParaRPr lang="en-US" sz="8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033580" y="6143494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Color que se le da</a:t>
            </a:r>
            <a:endParaRPr lang="en-US" sz="8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653405" y="2099563"/>
            <a:ext cx="947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Color de texto</a:t>
            </a:r>
            <a:endParaRPr lang="en-US" sz="8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019244" y="2099563"/>
            <a:ext cx="947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Tamaño del texto</a:t>
            </a:r>
            <a:endParaRPr lang="en-US" sz="8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643156" y="2094538"/>
            <a:ext cx="94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Tipo  de letra del texto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5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textos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75549"/>
            <a:ext cx="6201640" cy="4229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27" y="1894628"/>
            <a:ext cx="228631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382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1190</TotalTime>
  <Words>395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Desarrollo web</vt:lpstr>
      <vt:lpstr>¿Que es internet?</vt:lpstr>
      <vt:lpstr>Requisitos</vt:lpstr>
      <vt:lpstr>Primera pagina html</vt:lpstr>
      <vt:lpstr>META Y CHARSET</vt:lpstr>
      <vt:lpstr>Explicación de código</vt:lpstr>
      <vt:lpstr>Links, re direccionamiento, imágenes</vt:lpstr>
      <vt:lpstr>Aplicar estilos css</vt:lpstr>
      <vt:lpstr>Tipos de textos</vt:lpstr>
      <vt:lpstr>Caracteres especiales 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Jose Jhonatan Choque Araujo</dc:creator>
  <cp:lastModifiedBy>Jose Jhonatan Choque Araujo</cp:lastModifiedBy>
  <cp:revision>23</cp:revision>
  <dcterms:created xsi:type="dcterms:W3CDTF">2024-11-05T14:51:43Z</dcterms:created>
  <dcterms:modified xsi:type="dcterms:W3CDTF">2024-11-11T20:12:47Z</dcterms:modified>
</cp:coreProperties>
</file>