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2DAC8-F23E-4080-9EF9-36615D3A2FD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53C41A9-34B2-4759-8459-44FCB814A873}">
      <dgm:prSet phldrT="[Texto]"/>
      <dgm:spPr/>
      <dgm:t>
        <a:bodyPr/>
        <a:lstStyle/>
        <a:p>
          <a:r>
            <a:rPr lang="es-ES" dirty="0" smtClean="0"/>
            <a:t>Lecciones</a:t>
          </a:r>
          <a:endParaRPr lang="es-ES" dirty="0"/>
        </a:p>
      </dgm:t>
    </dgm:pt>
    <dgm:pt modelId="{F14466D8-F0E0-407E-9FFE-6F5A2598B2CF}" type="parTrans" cxnId="{CC8BFFB6-06FE-4B12-B3FE-D4EF0C5503AD}">
      <dgm:prSet/>
      <dgm:spPr/>
      <dgm:t>
        <a:bodyPr/>
        <a:lstStyle/>
        <a:p>
          <a:endParaRPr lang="es-ES"/>
        </a:p>
      </dgm:t>
    </dgm:pt>
    <dgm:pt modelId="{37267226-84DA-4213-9E7C-98387433E4DE}" type="sibTrans" cxnId="{CC8BFFB6-06FE-4B12-B3FE-D4EF0C5503AD}">
      <dgm:prSet/>
      <dgm:spPr/>
      <dgm:t>
        <a:bodyPr/>
        <a:lstStyle/>
        <a:p>
          <a:endParaRPr lang="es-ES"/>
        </a:p>
      </dgm:t>
    </dgm:pt>
    <dgm:pt modelId="{4092E42B-3105-4807-9EEC-B7274586BB46}">
      <dgm:prSet phldrT="[Texto]"/>
      <dgm:spPr/>
      <dgm:t>
        <a:bodyPr/>
        <a:lstStyle/>
        <a:p>
          <a:r>
            <a:rPr lang="es-ES" dirty="0" smtClean="0"/>
            <a:t>1 APRENDIENDO A PROGRAMAR</a:t>
          </a:r>
          <a:endParaRPr lang="es-ES" dirty="0"/>
        </a:p>
      </dgm:t>
    </dgm:pt>
    <dgm:pt modelId="{57B30B1C-6B60-4912-88A2-5FAE9CB0A246}" type="parTrans" cxnId="{87209B28-82FD-47CD-AB01-6A5D515B582B}">
      <dgm:prSet/>
      <dgm:spPr/>
      <dgm:t>
        <a:bodyPr/>
        <a:lstStyle/>
        <a:p>
          <a:endParaRPr lang="es-ES"/>
        </a:p>
      </dgm:t>
    </dgm:pt>
    <dgm:pt modelId="{539FF677-4652-4C9C-85C6-BE45298849DA}" type="sibTrans" cxnId="{87209B28-82FD-47CD-AB01-6A5D515B582B}">
      <dgm:prSet/>
      <dgm:spPr/>
      <dgm:t>
        <a:bodyPr/>
        <a:lstStyle/>
        <a:p>
          <a:endParaRPr lang="es-ES"/>
        </a:p>
      </dgm:t>
    </dgm:pt>
    <dgm:pt modelId="{CA82F33A-F0E5-4821-8602-94FCF7777017}">
      <dgm:prSet phldrT="[Texto]"/>
      <dgm:spPr/>
      <dgm:t>
        <a:bodyPr/>
        <a:lstStyle/>
        <a:p>
          <a:r>
            <a:rPr lang="es-ES" dirty="0" smtClean="0"/>
            <a:t>3 DEFINICION DE ALGORITMO</a:t>
          </a:r>
          <a:endParaRPr lang="es-ES" dirty="0"/>
        </a:p>
      </dgm:t>
    </dgm:pt>
    <dgm:pt modelId="{72C64EE2-E210-49CD-B5C3-94D0D5232AA5}" type="parTrans" cxnId="{A182A60D-55C2-42D8-B51D-2BC18089FA22}">
      <dgm:prSet/>
      <dgm:spPr/>
      <dgm:t>
        <a:bodyPr/>
        <a:lstStyle/>
        <a:p>
          <a:endParaRPr lang="es-ES"/>
        </a:p>
      </dgm:t>
    </dgm:pt>
    <dgm:pt modelId="{C8A1F54A-7E3A-41A1-959F-6B5FD5F8636D}" type="sibTrans" cxnId="{A182A60D-55C2-42D8-B51D-2BC18089FA22}">
      <dgm:prSet/>
      <dgm:spPr/>
      <dgm:t>
        <a:bodyPr/>
        <a:lstStyle/>
        <a:p>
          <a:endParaRPr lang="es-ES"/>
        </a:p>
      </dgm:t>
    </dgm:pt>
    <dgm:pt modelId="{48E85755-4A7D-4901-9FAC-071F1358DF2F}">
      <dgm:prSet phldrT="[Texto]"/>
      <dgm:spPr/>
      <dgm:t>
        <a:bodyPr/>
        <a:lstStyle/>
        <a:p>
          <a:r>
            <a:rPr lang="es-ES" dirty="0" smtClean="0"/>
            <a:t>4 PARTES DE UN ALGORITMO</a:t>
          </a:r>
          <a:endParaRPr lang="es-ES" dirty="0"/>
        </a:p>
      </dgm:t>
    </dgm:pt>
    <dgm:pt modelId="{22E45507-E917-4ECC-B2C8-FCB30CB1883D}" type="parTrans" cxnId="{8B70EA4F-FF65-4A3A-B4F6-AA28B681200B}">
      <dgm:prSet/>
      <dgm:spPr/>
      <dgm:t>
        <a:bodyPr/>
        <a:lstStyle/>
        <a:p>
          <a:endParaRPr lang="es-ES"/>
        </a:p>
      </dgm:t>
    </dgm:pt>
    <dgm:pt modelId="{0C26AA64-874D-45B6-B598-A200D29CC792}" type="sibTrans" cxnId="{8B70EA4F-FF65-4A3A-B4F6-AA28B681200B}">
      <dgm:prSet/>
      <dgm:spPr/>
      <dgm:t>
        <a:bodyPr/>
        <a:lstStyle/>
        <a:p>
          <a:endParaRPr lang="es-ES"/>
        </a:p>
      </dgm:t>
    </dgm:pt>
    <dgm:pt modelId="{15CAE864-9AE0-42B4-89DA-2894529FBF96}">
      <dgm:prSet phldrT="[Texto]"/>
      <dgm:spPr/>
      <dgm:t>
        <a:bodyPr/>
        <a:lstStyle/>
        <a:p>
          <a:r>
            <a:rPr lang="es-ES" dirty="0" smtClean="0"/>
            <a:t>5 COMO NOS COMUNICAMOS CON LA MAQUINA</a:t>
          </a:r>
          <a:endParaRPr lang="es-ES" dirty="0"/>
        </a:p>
      </dgm:t>
    </dgm:pt>
    <dgm:pt modelId="{EF00EB5E-5CAA-4A52-AB92-CDDEEA17C3A9}" type="parTrans" cxnId="{9868034A-5F47-4F09-A86B-52BF2EAF1DBF}">
      <dgm:prSet/>
      <dgm:spPr/>
      <dgm:t>
        <a:bodyPr/>
        <a:lstStyle/>
        <a:p>
          <a:endParaRPr lang="es-ES"/>
        </a:p>
      </dgm:t>
    </dgm:pt>
    <dgm:pt modelId="{7271335F-4252-412C-A6F6-823EE27C067C}" type="sibTrans" cxnId="{9868034A-5F47-4F09-A86B-52BF2EAF1DBF}">
      <dgm:prSet/>
      <dgm:spPr/>
      <dgm:t>
        <a:bodyPr/>
        <a:lstStyle/>
        <a:p>
          <a:endParaRPr lang="es-ES"/>
        </a:p>
      </dgm:t>
    </dgm:pt>
    <dgm:pt modelId="{F6982B39-5484-4A53-846D-A84C7A19FD13}">
      <dgm:prSet/>
      <dgm:spPr/>
      <dgm:t>
        <a:bodyPr/>
        <a:lstStyle/>
        <a:p>
          <a:r>
            <a:rPr lang="es-ES" dirty="0" smtClean="0"/>
            <a:t>2 FUNDAMENTOS BASICOS DE PROGRAMACION</a:t>
          </a:r>
          <a:endParaRPr lang="es-ES" dirty="0"/>
        </a:p>
      </dgm:t>
    </dgm:pt>
    <dgm:pt modelId="{74ADD96D-FB65-4357-81DC-635CF42BD811}" type="parTrans" cxnId="{913D46C3-47D7-48F4-9E51-DC6072FE287D}">
      <dgm:prSet/>
      <dgm:spPr/>
      <dgm:t>
        <a:bodyPr/>
        <a:lstStyle/>
        <a:p>
          <a:endParaRPr lang="es-ES"/>
        </a:p>
      </dgm:t>
    </dgm:pt>
    <dgm:pt modelId="{024D7616-0CEE-46BE-AC81-A76BEF22C50D}" type="sibTrans" cxnId="{913D46C3-47D7-48F4-9E51-DC6072FE287D}">
      <dgm:prSet/>
      <dgm:spPr/>
      <dgm:t>
        <a:bodyPr/>
        <a:lstStyle/>
        <a:p>
          <a:endParaRPr lang="es-ES"/>
        </a:p>
      </dgm:t>
    </dgm:pt>
    <dgm:pt modelId="{91017005-1548-4F51-B091-230E65C4F934}" type="pres">
      <dgm:prSet presAssocID="{F782DAC8-F23E-4080-9EF9-36615D3A2FD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50555E1-A28D-424D-A120-1314C822B5F8}" type="pres">
      <dgm:prSet presAssocID="{753C41A9-34B2-4759-8459-44FCB814A873}" presName="centerShape" presStyleLbl="node0" presStyleIdx="0" presStyleCnt="1"/>
      <dgm:spPr/>
      <dgm:t>
        <a:bodyPr/>
        <a:lstStyle/>
        <a:p>
          <a:endParaRPr lang="es-ES"/>
        </a:p>
      </dgm:t>
    </dgm:pt>
    <dgm:pt modelId="{720CD217-6B6F-4C66-9827-3F530B72EB5D}" type="pres">
      <dgm:prSet presAssocID="{4092E42B-3105-4807-9EEC-B7274586BB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7FD0EA-4DED-4237-B424-BAD4C6E66243}" type="pres">
      <dgm:prSet presAssocID="{4092E42B-3105-4807-9EEC-B7274586BB46}" presName="dummy" presStyleCnt="0"/>
      <dgm:spPr/>
    </dgm:pt>
    <dgm:pt modelId="{DB3006ED-35AC-4A39-BDEB-A0881FDF8D87}" type="pres">
      <dgm:prSet presAssocID="{539FF677-4652-4C9C-85C6-BE45298849DA}" presName="sibTrans" presStyleLbl="sibTrans2D1" presStyleIdx="0" presStyleCnt="5"/>
      <dgm:spPr/>
      <dgm:t>
        <a:bodyPr/>
        <a:lstStyle/>
        <a:p>
          <a:endParaRPr lang="es-ES"/>
        </a:p>
      </dgm:t>
    </dgm:pt>
    <dgm:pt modelId="{FA01F4A9-4DBF-4C57-A0CE-07D509A185E7}" type="pres">
      <dgm:prSet presAssocID="{F6982B39-5484-4A53-846D-A84C7A19FD13}" presName="node" presStyleLbl="node1" presStyleIdx="1" presStyleCnt="5" custRadScaleRad="100183" custRadScaleInc="-133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D499CB-7F14-4C9B-87C5-AEB06F86F683}" type="pres">
      <dgm:prSet presAssocID="{F6982B39-5484-4A53-846D-A84C7A19FD13}" presName="dummy" presStyleCnt="0"/>
      <dgm:spPr/>
    </dgm:pt>
    <dgm:pt modelId="{F052CEAA-AEB4-454B-87AB-B05C1AB670C2}" type="pres">
      <dgm:prSet presAssocID="{024D7616-0CEE-46BE-AC81-A76BEF22C50D}" presName="sibTrans" presStyleLbl="sibTrans2D1" presStyleIdx="1" presStyleCnt="5"/>
      <dgm:spPr/>
      <dgm:t>
        <a:bodyPr/>
        <a:lstStyle/>
        <a:p>
          <a:endParaRPr lang="es-ES"/>
        </a:p>
      </dgm:t>
    </dgm:pt>
    <dgm:pt modelId="{86C66C06-80B9-48BF-821C-73603074C5B1}" type="pres">
      <dgm:prSet presAssocID="{CA82F33A-F0E5-4821-8602-94FCF77770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B76A7C-D6D4-46CC-81A5-348AC759C50B}" type="pres">
      <dgm:prSet presAssocID="{CA82F33A-F0E5-4821-8602-94FCF7777017}" presName="dummy" presStyleCnt="0"/>
      <dgm:spPr/>
    </dgm:pt>
    <dgm:pt modelId="{EF84FA0B-7C07-42F2-8BEB-1B4C71321AC6}" type="pres">
      <dgm:prSet presAssocID="{C8A1F54A-7E3A-41A1-959F-6B5FD5F8636D}" presName="sibTrans" presStyleLbl="sibTrans2D1" presStyleIdx="2" presStyleCnt="5"/>
      <dgm:spPr/>
      <dgm:t>
        <a:bodyPr/>
        <a:lstStyle/>
        <a:p>
          <a:endParaRPr lang="es-ES"/>
        </a:p>
      </dgm:t>
    </dgm:pt>
    <dgm:pt modelId="{C760C070-470B-4058-9545-BF03EAB89CA8}" type="pres">
      <dgm:prSet presAssocID="{48E85755-4A7D-4901-9FAC-071F1358DF2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2F022A-E144-43B7-A76C-701352351651}" type="pres">
      <dgm:prSet presAssocID="{48E85755-4A7D-4901-9FAC-071F1358DF2F}" presName="dummy" presStyleCnt="0"/>
      <dgm:spPr/>
    </dgm:pt>
    <dgm:pt modelId="{D02974D2-277D-4223-861D-60F4EE29FC41}" type="pres">
      <dgm:prSet presAssocID="{0C26AA64-874D-45B6-B598-A200D29CC792}" presName="sibTrans" presStyleLbl="sibTrans2D1" presStyleIdx="3" presStyleCnt="5"/>
      <dgm:spPr/>
      <dgm:t>
        <a:bodyPr/>
        <a:lstStyle/>
        <a:p>
          <a:endParaRPr lang="es-ES"/>
        </a:p>
      </dgm:t>
    </dgm:pt>
    <dgm:pt modelId="{9292AA3E-A295-4EDC-9A1D-55A4AE350311}" type="pres">
      <dgm:prSet presAssocID="{15CAE864-9AE0-42B4-89DA-2894529FBF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40389A-3FAD-48B3-B42E-E0202AE25254}" type="pres">
      <dgm:prSet presAssocID="{15CAE864-9AE0-42B4-89DA-2894529FBF96}" presName="dummy" presStyleCnt="0"/>
      <dgm:spPr/>
    </dgm:pt>
    <dgm:pt modelId="{E656DB39-A96D-401F-8B91-C56532357FFA}" type="pres">
      <dgm:prSet presAssocID="{7271335F-4252-412C-A6F6-823EE27C067C}" presName="sibTrans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AE49F806-54FE-4496-84AB-BEE977FD9C4D}" type="presOf" srcId="{539FF677-4652-4C9C-85C6-BE45298849DA}" destId="{DB3006ED-35AC-4A39-BDEB-A0881FDF8D87}" srcOrd="0" destOrd="0" presId="urn:microsoft.com/office/officeart/2005/8/layout/radial6"/>
    <dgm:cxn modelId="{04190B09-AB27-403F-861D-1576F6FD2F13}" type="presOf" srcId="{0C26AA64-874D-45B6-B598-A200D29CC792}" destId="{D02974D2-277D-4223-861D-60F4EE29FC41}" srcOrd="0" destOrd="0" presId="urn:microsoft.com/office/officeart/2005/8/layout/radial6"/>
    <dgm:cxn modelId="{B3929CE4-633A-4EE2-B075-A3C124015D41}" type="presOf" srcId="{F6982B39-5484-4A53-846D-A84C7A19FD13}" destId="{FA01F4A9-4DBF-4C57-A0CE-07D509A185E7}" srcOrd="0" destOrd="0" presId="urn:microsoft.com/office/officeart/2005/8/layout/radial6"/>
    <dgm:cxn modelId="{E3E687C0-D67F-47A6-8780-7A3225AAEBAB}" type="presOf" srcId="{4092E42B-3105-4807-9EEC-B7274586BB46}" destId="{720CD217-6B6F-4C66-9827-3F530B72EB5D}" srcOrd="0" destOrd="0" presId="urn:microsoft.com/office/officeart/2005/8/layout/radial6"/>
    <dgm:cxn modelId="{CC8BFFB6-06FE-4B12-B3FE-D4EF0C5503AD}" srcId="{F782DAC8-F23E-4080-9EF9-36615D3A2FDF}" destId="{753C41A9-34B2-4759-8459-44FCB814A873}" srcOrd="0" destOrd="0" parTransId="{F14466D8-F0E0-407E-9FFE-6F5A2598B2CF}" sibTransId="{37267226-84DA-4213-9E7C-98387433E4DE}"/>
    <dgm:cxn modelId="{D0AF5723-9AF1-4370-BF36-67DDD6F2B256}" type="presOf" srcId="{753C41A9-34B2-4759-8459-44FCB814A873}" destId="{750555E1-A28D-424D-A120-1314C822B5F8}" srcOrd="0" destOrd="0" presId="urn:microsoft.com/office/officeart/2005/8/layout/radial6"/>
    <dgm:cxn modelId="{92E9A541-9849-4C3F-86CB-2599D64B6F16}" type="presOf" srcId="{C8A1F54A-7E3A-41A1-959F-6B5FD5F8636D}" destId="{EF84FA0B-7C07-42F2-8BEB-1B4C71321AC6}" srcOrd="0" destOrd="0" presId="urn:microsoft.com/office/officeart/2005/8/layout/radial6"/>
    <dgm:cxn modelId="{2D4EB3CF-F686-4D06-B619-F0D3A385A4CA}" type="presOf" srcId="{7271335F-4252-412C-A6F6-823EE27C067C}" destId="{E656DB39-A96D-401F-8B91-C56532357FFA}" srcOrd="0" destOrd="0" presId="urn:microsoft.com/office/officeart/2005/8/layout/radial6"/>
    <dgm:cxn modelId="{8B70EA4F-FF65-4A3A-B4F6-AA28B681200B}" srcId="{753C41A9-34B2-4759-8459-44FCB814A873}" destId="{48E85755-4A7D-4901-9FAC-071F1358DF2F}" srcOrd="3" destOrd="0" parTransId="{22E45507-E917-4ECC-B2C8-FCB30CB1883D}" sibTransId="{0C26AA64-874D-45B6-B598-A200D29CC792}"/>
    <dgm:cxn modelId="{F849B287-BECA-47DE-B6FD-0AA124AA507C}" type="presOf" srcId="{F782DAC8-F23E-4080-9EF9-36615D3A2FDF}" destId="{91017005-1548-4F51-B091-230E65C4F934}" srcOrd="0" destOrd="0" presId="urn:microsoft.com/office/officeart/2005/8/layout/radial6"/>
    <dgm:cxn modelId="{87209B28-82FD-47CD-AB01-6A5D515B582B}" srcId="{753C41A9-34B2-4759-8459-44FCB814A873}" destId="{4092E42B-3105-4807-9EEC-B7274586BB46}" srcOrd="0" destOrd="0" parTransId="{57B30B1C-6B60-4912-88A2-5FAE9CB0A246}" sibTransId="{539FF677-4652-4C9C-85C6-BE45298849DA}"/>
    <dgm:cxn modelId="{0ABE7AEA-866C-4F1D-A12F-C4089B6348EB}" type="presOf" srcId="{CA82F33A-F0E5-4821-8602-94FCF7777017}" destId="{86C66C06-80B9-48BF-821C-73603074C5B1}" srcOrd="0" destOrd="0" presId="urn:microsoft.com/office/officeart/2005/8/layout/radial6"/>
    <dgm:cxn modelId="{EE3CE602-3BA6-46CF-9150-25CC2C33B0CE}" type="presOf" srcId="{15CAE864-9AE0-42B4-89DA-2894529FBF96}" destId="{9292AA3E-A295-4EDC-9A1D-55A4AE350311}" srcOrd="0" destOrd="0" presId="urn:microsoft.com/office/officeart/2005/8/layout/radial6"/>
    <dgm:cxn modelId="{F0AD4971-8AA1-4856-883B-8F7DCED19621}" type="presOf" srcId="{48E85755-4A7D-4901-9FAC-071F1358DF2F}" destId="{C760C070-470B-4058-9545-BF03EAB89CA8}" srcOrd="0" destOrd="0" presId="urn:microsoft.com/office/officeart/2005/8/layout/radial6"/>
    <dgm:cxn modelId="{01FE2A5F-B83D-4606-91FC-6515F1F2C347}" type="presOf" srcId="{024D7616-0CEE-46BE-AC81-A76BEF22C50D}" destId="{F052CEAA-AEB4-454B-87AB-B05C1AB670C2}" srcOrd="0" destOrd="0" presId="urn:microsoft.com/office/officeart/2005/8/layout/radial6"/>
    <dgm:cxn modelId="{A182A60D-55C2-42D8-B51D-2BC18089FA22}" srcId="{753C41A9-34B2-4759-8459-44FCB814A873}" destId="{CA82F33A-F0E5-4821-8602-94FCF7777017}" srcOrd="2" destOrd="0" parTransId="{72C64EE2-E210-49CD-B5C3-94D0D5232AA5}" sibTransId="{C8A1F54A-7E3A-41A1-959F-6B5FD5F8636D}"/>
    <dgm:cxn modelId="{913D46C3-47D7-48F4-9E51-DC6072FE287D}" srcId="{753C41A9-34B2-4759-8459-44FCB814A873}" destId="{F6982B39-5484-4A53-846D-A84C7A19FD13}" srcOrd="1" destOrd="0" parTransId="{74ADD96D-FB65-4357-81DC-635CF42BD811}" sibTransId="{024D7616-0CEE-46BE-AC81-A76BEF22C50D}"/>
    <dgm:cxn modelId="{9868034A-5F47-4F09-A86B-52BF2EAF1DBF}" srcId="{753C41A9-34B2-4759-8459-44FCB814A873}" destId="{15CAE864-9AE0-42B4-89DA-2894529FBF96}" srcOrd="4" destOrd="0" parTransId="{EF00EB5E-5CAA-4A52-AB92-CDDEEA17C3A9}" sibTransId="{7271335F-4252-412C-A6F6-823EE27C067C}"/>
    <dgm:cxn modelId="{B16BB641-7EFE-41FE-B4F4-EED4A5B052B1}" type="presParOf" srcId="{91017005-1548-4F51-B091-230E65C4F934}" destId="{750555E1-A28D-424D-A120-1314C822B5F8}" srcOrd="0" destOrd="0" presId="urn:microsoft.com/office/officeart/2005/8/layout/radial6"/>
    <dgm:cxn modelId="{CB0D5225-CAD2-4A75-AA42-47201CE99BAF}" type="presParOf" srcId="{91017005-1548-4F51-B091-230E65C4F934}" destId="{720CD217-6B6F-4C66-9827-3F530B72EB5D}" srcOrd="1" destOrd="0" presId="urn:microsoft.com/office/officeart/2005/8/layout/radial6"/>
    <dgm:cxn modelId="{663E1C07-1184-44D6-B49D-E089BC902A38}" type="presParOf" srcId="{91017005-1548-4F51-B091-230E65C4F934}" destId="{8C7FD0EA-4DED-4237-B424-BAD4C6E66243}" srcOrd="2" destOrd="0" presId="urn:microsoft.com/office/officeart/2005/8/layout/radial6"/>
    <dgm:cxn modelId="{DCD76B9C-44E6-498E-A288-488B443C8C26}" type="presParOf" srcId="{91017005-1548-4F51-B091-230E65C4F934}" destId="{DB3006ED-35AC-4A39-BDEB-A0881FDF8D87}" srcOrd="3" destOrd="0" presId="urn:microsoft.com/office/officeart/2005/8/layout/radial6"/>
    <dgm:cxn modelId="{BD4B0EE7-AD4A-418A-AC9D-120170F090F6}" type="presParOf" srcId="{91017005-1548-4F51-B091-230E65C4F934}" destId="{FA01F4A9-4DBF-4C57-A0CE-07D509A185E7}" srcOrd="4" destOrd="0" presId="urn:microsoft.com/office/officeart/2005/8/layout/radial6"/>
    <dgm:cxn modelId="{49C9CA9D-1F42-45EE-81E1-3610021465D3}" type="presParOf" srcId="{91017005-1548-4F51-B091-230E65C4F934}" destId="{6DD499CB-7F14-4C9B-87C5-AEB06F86F683}" srcOrd="5" destOrd="0" presId="urn:microsoft.com/office/officeart/2005/8/layout/radial6"/>
    <dgm:cxn modelId="{031DB591-95C9-4C35-802A-F7DE5B48E2F0}" type="presParOf" srcId="{91017005-1548-4F51-B091-230E65C4F934}" destId="{F052CEAA-AEB4-454B-87AB-B05C1AB670C2}" srcOrd="6" destOrd="0" presId="urn:microsoft.com/office/officeart/2005/8/layout/radial6"/>
    <dgm:cxn modelId="{EA3337D6-9D5C-4C95-95E4-90C42D38644F}" type="presParOf" srcId="{91017005-1548-4F51-B091-230E65C4F934}" destId="{86C66C06-80B9-48BF-821C-73603074C5B1}" srcOrd="7" destOrd="0" presId="urn:microsoft.com/office/officeart/2005/8/layout/radial6"/>
    <dgm:cxn modelId="{CB080240-1998-441A-8AF4-642078B42E1A}" type="presParOf" srcId="{91017005-1548-4F51-B091-230E65C4F934}" destId="{A4B76A7C-D6D4-46CC-81A5-348AC759C50B}" srcOrd="8" destOrd="0" presId="urn:microsoft.com/office/officeart/2005/8/layout/radial6"/>
    <dgm:cxn modelId="{958D7AB0-72F3-4B92-809E-795D060A51CE}" type="presParOf" srcId="{91017005-1548-4F51-B091-230E65C4F934}" destId="{EF84FA0B-7C07-42F2-8BEB-1B4C71321AC6}" srcOrd="9" destOrd="0" presId="urn:microsoft.com/office/officeart/2005/8/layout/radial6"/>
    <dgm:cxn modelId="{84F8CC5E-1F78-4561-897E-0056B340FCEF}" type="presParOf" srcId="{91017005-1548-4F51-B091-230E65C4F934}" destId="{C760C070-470B-4058-9545-BF03EAB89CA8}" srcOrd="10" destOrd="0" presId="urn:microsoft.com/office/officeart/2005/8/layout/radial6"/>
    <dgm:cxn modelId="{F33A5631-86F1-4DD2-9B00-E62A60687D5D}" type="presParOf" srcId="{91017005-1548-4F51-B091-230E65C4F934}" destId="{D02F022A-E144-43B7-A76C-701352351651}" srcOrd="11" destOrd="0" presId="urn:microsoft.com/office/officeart/2005/8/layout/radial6"/>
    <dgm:cxn modelId="{6B57009D-B1AF-4BA3-8C6E-ECE7F83C5AC7}" type="presParOf" srcId="{91017005-1548-4F51-B091-230E65C4F934}" destId="{D02974D2-277D-4223-861D-60F4EE29FC41}" srcOrd="12" destOrd="0" presId="urn:microsoft.com/office/officeart/2005/8/layout/radial6"/>
    <dgm:cxn modelId="{2E7A218F-AF6C-4BB9-9E88-09DC5548DDC2}" type="presParOf" srcId="{91017005-1548-4F51-B091-230E65C4F934}" destId="{9292AA3E-A295-4EDC-9A1D-55A4AE350311}" srcOrd="13" destOrd="0" presId="urn:microsoft.com/office/officeart/2005/8/layout/radial6"/>
    <dgm:cxn modelId="{BB697535-DA27-472B-A527-DE9845E43945}" type="presParOf" srcId="{91017005-1548-4F51-B091-230E65C4F934}" destId="{2540389A-3FAD-48B3-B42E-E0202AE25254}" srcOrd="14" destOrd="0" presId="urn:microsoft.com/office/officeart/2005/8/layout/radial6"/>
    <dgm:cxn modelId="{D17CFC0F-EB52-4BBB-98B6-963F6833F91C}" type="presParOf" srcId="{91017005-1548-4F51-B091-230E65C4F934}" destId="{E656DB39-A96D-401F-8B91-C56532357FF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671C7-82D9-4C5B-B779-37795E3D3F1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170F9D-6596-49F8-BFB4-07C1E2902CCC}">
      <dgm:prSet phldrT="[Texto]"/>
      <dgm:spPr/>
      <dgm:t>
        <a:bodyPr/>
        <a:lstStyle/>
        <a:p>
          <a:r>
            <a:rPr lang="es-ES" dirty="0" smtClean="0"/>
            <a:t>LECCIONES</a:t>
          </a:r>
          <a:endParaRPr lang="es-ES" dirty="0"/>
        </a:p>
      </dgm:t>
    </dgm:pt>
    <dgm:pt modelId="{F6EB89D8-2191-49D8-845A-4E64082B2F04}" type="parTrans" cxnId="{DD80B969-B8CC-4F59-A554-2618CF8AF585}">
      <dgm:prSet/>
      <dgm:spPr/>
      <dgm:t>
        <a:bodyPr/>
        <a:lstStyle/>
        <a:p>
          <a:endParaRPr lang="es-ES"/>
        </a:p>
      </dgm:t>
    </dgm:pt>
    <dgm:pt modelId="{BE219B6C-6A85-4B9D-9114-D4BE13BD5149}" type="sibTrans" cxnId="{DD80B969-B8CC-4F59-A554-2618CF8AF585}">
      <dgm:prSet/>
      <dgm:spPr/>
      <dgm:t>
        <a:bodyPr/>
        <a:lstStyle/>
        <a:p>
          <a:endParaRPr lang="es-ES"/>
        </a:p>
      </dgm:t>
    </dgm:pt>
    <dgm:pt modelId="{4D7C806A-EEA2-473F-8736-BAB4C38E8466}">
      <dgm:prSet phldrT="[Texto]"/>
      <dgm:spPr/>
      <dgm:t>
        <a:bodyPr/>
        <a:lstStyle/>
        <a:p>
          <a:r>
            <a:rPr lang="es-ES" dirty="0" smtClean="0"/>
            <a:t>1 ESTRUCTURA BASICAS DE LA PROGRAMACION</a:t>
          </a:r>
          <a:endParaRPr lang="es-ES" dirty="0"/>
        </a:p>
      </dgm:t>
    </dgm:pt>
    <dgm:pt modelId="{76E3161B-A446-4742-B8DB-744B10368C1C}" type="parTrans" cxnId="{FC456AE2-DCE2-435B-81C7-AA5A4AAAEF7C}">
      <dgm:prSet/>
      <dgm:spPr/>
      <dgm:t>
        <a:bodyPr/>
        <a:lstStyle/>
        <a:p>
          <a:endParaRPr lang="es-ES"/>
        </a:p>
      </dgm:t>
    </dgm:pt>
    <dgm:pt modelId="{871975E1-5ED9-48E9-8FC9-E286909C5E26}" type="sibTrans" cxnId="{FC456AE2-DCE2-435B-81C7-AA5A4AAAEF7C}">
      <dgm:prSet/>
      <dgm:spPr/>
      <dgm:t>
        <a:bodyPr/>
        <a:lstStyle/>
        <a:p>
          <a:endParaRPr lang="es-ES"/>
        </a:p>
      </dgm:t>
    </dgm:pt>
    <dgm:pt modelId="{797D0252-0D06-4FC0-A9CB-02EEA066EB04}">
      <dgm:prSet phldrT="[Texto]"/>
      <dgm:spPr/>
      <dgm:t>
        <a:bodyPr/>
        <a:lstStyle/>
        <a:p>
          <a:r>
            <a:rPr lang="es-ES" dirty="0" smtClean="0"/>
            <a:t>5 OPERADORES LOGICOS</a:t>
          </a:r>
          <a:endParaRPr lang="es-ES" dirty="0"/>
        </a:p>
      </dgm:t>
    </dgm:pt>
    <dgm:pt modelId="{C4D60B0E-66FC-4F10-A489-285D025C19B2}" type="parTrans" cxnId="{D20CF8D1-8A24-4303-86CD-50817EE89FE6}">
      <dgm:prSet/>
      <dgm:spPr/>
      <dgm:t>
        <a:bodyPr/>
        <a:lstStyle/>
        <a:p>
          <a:endParaRPr lang="es-ES"/>
        </a:p>
      </dgm:t>
    </dgm:pt>
    <dgm:pt modelId="{52A7AB67-E8DD-40F9-B63E-8B2A1303C9A4}" type="sibTrans" cxnId="{D20CF8D1-8A24-4303-86CD-50817EE89FE6}">
      <dgm:prSet/>
      <dgm:spPr/>
      <dgm:t>
        <a:bodyPr/>
        <a:lstStyle/>
        <a:p>
          <a:endParaRPr lang="es-ES"/>
        </a:p>
      </dgm:t>
    </dgm:pt>
    <dgm:pt modelId="{CDA1568E-9218-4A90-B7F8-C7B959EE19AE}">
      <dgm:prSet phldrT="[Texto]"/>
      <dgm:spPr/>
      <dgm:t>
        <a:bodyPr/>
        <a:lstStyle/>
        <a:p>
          <a:r>
            <a:rPr lang="es-ES" dirty="0" smtClean="0"/>
            <a:t>6 TALLER</a:t>
          </a:r>
          <a:endParaRPr lang="es-ES" dirty="0"/>
        </a:p>
      </dgm:t>
    </dgm:pt>
    <dgm:pt modelId="{37EA5423-7858-4DD8-A7E8-29D9FFB83182}" type="parTrans" cxnId="{9ACA7330-9F2F-4CAC-9F9F-3F6F735CAB28}">
      <dgm:prSet/>
      <dgm:spPr/>
      <dgm:t>
        <a:bodyPr/>
        <a:lstStyle/>
        <a:p>
          <a:endParaRPr lang="es-ES"/>
        </a:p>
      </dgm:t>
    </dgm:pt>
    <dgm:pt modelId="{7D7BE51C-581D-4B7D-B871-40BC3C27B290}" type="sibTrans" cxnId="{9ACA7330-9F2F-4CAC-9F9F-3F6F735CAB28}">
      <dgm:prSet/>
      <dgm:spPr/>
      <dgm:t>
        <a:bodyPr/>
        <a:lstStyle/>
        <a:p>
          <a:endParaRPr lang="es-ES"/>
        </a:p>
      </dgm:t>
    </dgm:pt>
    <dgm:pt modelId="{4F255599-3467-4ADF-8C22-F6F3627EC890}">
      <dgm:prSet phldrT="[Texto]"/>
      <dgm:spPr/>
      <dgm:t>
        <a:bodyPr/>
        <a:lstStyle/>
        <a:p>
          <a:r>
            <a:rPr lang="es-ES" dirty="0" smtClean="0"/>
            <a:t>7 RETROALIMENTACION</a:t>
          </a:r>
          <a:endParaRPr lang="es-ES" dirty="0"/>
        </a:p>
      </dgm:t>
    </dgm:pt>
    <dgm:pt modelId="{5002C77C-703B-4977-AE98-B26E742453FF}" type="parTrans" cxnId="{93555614-6DCD-4300-8B7C-FBABD9189A55}">
      <dgm:prSet/>
      <dgm:spPr/>
      <dgm:t>
        <a:bodyPr/>
        <a:lstStyle/>
        <a:p>
          <a:endParaRPr lang="es-ES"/>
        </a:p>
      </dgm:t>
    </dgm:pt>
    <dgm:pt modelId="{835E15FF-8153-41DE-A59A-AD4D5815715A}" type="sibTrans" cxnId="{93555614-6DCD-4300-8B7C-FBABD9189A55}">
      <dgm:prSet/>
      <dgm:spPr/>
      <dgm:t>
        <a:bodyPr/>
        <a:lstStyle/>
        <a:p>
          <a:endParaRPr lang="es-ES"/>
        </a:p>
      </dgm:t>
    </dgm:pt>
    <dgm:pt modelId="{24EE8152-732C-4CB6-9271-FF06BC863B25}">
      <dgm:prSet/>
      <dgm:spPr/>
      <dgm:t>
        <a:bodyPr/>
        <a:lstStyle/>
        <a:p>
          <a:r>
            <a:rPr lang="es-ES" dirty="0" smtClean="0"/>
            <a:t>4 OPERADORES MATEMATICOS</a:t>
          </a:r>
          <a:endParaRPr lang="es-ES" dirty="0"/>
        </a:p>
      </dgm:t>
    </dgm:pt>
    <dgm:pt modelId="{736CD5C3-DE11-40EE-A254-21E376FA5905}" type="parTrans" cxnId="{36735A7A-DFBF-4A3C-A94F-9CF19FA1667D}">
      <dgm:prSet/>
      <dgm:spPr/>
      <dgm:t>
        <a:bodyPr/>
        <a:lstStyle/>
        <a:p>
          <a:endParaRPr lang="es-ES"/>
        </a:p>
      </dgm:t>
    </dgm:pt>
    <dgm:pt modelId="{0804483B-6387-4E85-BFAB-AC9058131FB7}" type="sibTrans" cxnId="{36735A7A-DFBF-4A3C-A94F-9CF19FA1667D}">
      <dgm:prSet/>
      <dgm:spPr/>
      <dgm:t>
        <a:bodyPr/>
        <a:lstStyle/>
        <a:p>
          <a:endParaRPr lang="es-ES"/>
        </a:p>
      </dgm:t>
    </dgm:pt>
    <dgm:pt modelId="{5F8E6E75-2CC3-4D82-85CA-AEBE14576879}">
      <dgm:prSet/>
      <dgm:spPr/>
      <dgm:t>
        <a:bodyPr/>
        <a:lstStyle/>
        <a:p>
          <a:r>
            <a:rPr lang="es-ES" dirty="0" smtClean="0"/>
            <a:t>3 ASIGNACION</a:t>
          </a:r>
          <a:endParaRPr lang="es-ES" dirty="0"/>
        </a:p>
      </dgm:t>
    </dgm:pt>
    <dgm:pt modelId="{629CBC4E-E76A-407A-9DB5-D0E74B3EF6AF}" type="parTrans" cxnId="{DF21300F-22CC-4EA3-9525-033D8111F95D}">
      <dgm:prSet/>
      <dgm:spPr/>
      <dgm:t>
        <a:bodyPr/>
        <a:lstStyle/>
        <a:p>
          <a:endParaRPr lang="es-ES"/>
        </a:p>
      </dgm:t>
    </dgm:pt>
    <dgm:pt modelId="{D03CF598-52F4-41AB-9FAC-24CA4AA2EB86}" type="sibTrans" cxnId="{DF21300F-22CC-4EA3-9525-033D8111F95D}">
      <dgm:prSet/>
      <dgm:spPr/>
      <dgm:t>
        <a:bodyPr/>
        <a:lstStyle/>
        <a:p>
          <a:endParaRPr lang="es-ES"/>
        </a:p>
      </dgm:t>
    </dgm:pt>
    <dgm:pt modelId="{751A509F-5087-4982-89B2-7F2CFAACEE4D}">
      <dgm:prSet/>
      <dgm:spPr/>
      <dgm:t>
        <a:bodyPr/>
        <a:lstStyle/>
        <a:p>
          <a:r>
            <a:rPr lang="es-ES" dirty="0" smtClean="0"/>
            <a:t>2 VARIABLES</a:t>
          </a:r>
          <a:endParaRPr lang="es-ES" dirty="0"/>
        </a:p>
      </dgm:t>
    </dgm:pt>
    <dgm:pt modelId="{473D091E-AD67-4799-B729-3C50D18D4EC4}" type="parTrans" cxnId="{C9CD849A-EEF1-47AB-9B0A-0B542EDF4DD2}">
      <dgm:prSet/>
      <dgm:spPr/>
      <dgm:t>
        <a:bodyPr/>
        <a:lstStyle/>
        <a:p>
          <a:endParaRPr lang="es-ES"/>
        </a:p>
      </dgm:t>
    </dgm:pt>
    <dgm:pt modelId="{DDC5B467-63B8-45C8-8447-A3C970D85AE3}" type="sibTrans" cxnId="{C9CD849A-EEF1-47AB-9B0A-0B542EDF4DD2}">
      <dgm:prSet/>
      <dgm:spPr/>
      <dgm:t>
        <a:bodyPr/>
        <a:lstStyle/>
        <a:p>
          <a:endParaRPr lang="es-ES"/>
        </a:p>
      </dgm:t>
    </dgm:pt>
    <dgm:pt modelId="{10CF42B6-1382-49B1-8A18-FCE4DB81DE4D}" type="pres">
      <dgm:prSet presAssocID="{3DA671C7-82D9-4C5B-B779-37795E3D3F1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E0A0CFA-4386-4DEF-B853-5C9A3444DF70}" type="pres">
      <dgm:prSet presAssocID="{D1170F9D-6596-49F8-BFB4-07C1E2902CCC}" presName="centerShape" presStyleLbl="node0" presStyleIdx="0" presStyleCnt="1"/>
      <dgm:spPr/>
      <dgm:t>
        <a:bodyPr/>
        <a:lstStyle/>
        <a:p>
          <a:endParaRPr lang="es-ES"/>
        </a:p>
      </dgm:t>
    </dgm:pt>
    <dgm:pt modelId="{3AFF6A8C-FC61-4644-BB5A-639EBB84957E}" type="pres">
      <dgm:prSet presAssocID="{4D7C806A-EEA2-473F-8736-BAB4C38E846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CAE9DD-CB08-405D-A867-534658233BE4}" type="pres">
      <dgm:prSet presAssocID="{4D7C806A-EEA2-473F-8736-BAB4C38E8466}" presName="dummy" presStyleCnt="0"/>
      <dgm:spPr/>
    </dgm:pt>
    <dgm:pt modelId="{3ADB3F8A-AC5D-4DA2-ABBA-D87270B92B13}" type="pres">
      <dgm:prSet presAssocID="{871975E1-5ED9-48E9-8FC9-E286909C5E26}" presName="sibTrans" presStyleLbl="sibTrans2D1" presStyleIdx="0" presStyleCnt="7"/>
      <dgm:spPr/>
      <dgm:t>
        <a:bodyPr/>
        <a:lstStyle/>
        <a:p>
          <a:endParaRPr lang="es-ES"/>
        </a:p>
      </dgm:t>
    </dgm:pt>
    <dgm:pt modelId="{D17DD24D-CF5A-40D5-865A-6F971D0B2D66}" type="pres">
      <dgm:prSet presAssocID="{751A509F-5087-4982-89B2-7F2CFAACEE4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44B8D-ED21-4402-A756-EC79CC5F8024}" type="pres">
      <dgm:prSet presAssocID="{751A509F-5087-4982-89B2-7F2CFAACEE4D}" presName="dummy" presStyleCnt="0"/>
      <dgm:spPr/>
    </dgm:pt>
    <dgm:pt modelId="{D5366938-5041-4BAE-9A02-022551A8138F}" type="pres">
      <dgm:prSet presAssocID="{DDC5B467-63B8-45C8-8447-A3C970D85AE3}" presName="sibTrans" presStyleLbl="sibTrans2D1" presStyleIdx="1" presStyleCnt="7"/>
      <dgm:spPr/>
      <dgm:t>
        <a:bodyPr/>
        <a:lstStyle/>
        <a:p>
          <a:endParaRPr lang="es-ES"/>
        </a:p>
      </dgm:t>
    </dgm:pt>
    <dgm:pt modelId="{64F633B2-9A65-4249-9CA2-205FEA2815DC}" type="pres">
      <dgm:prSet presAssocID="{5F8E6E75-2CC3-4D82-85CA-AEBE14576879}" presName="node" presStyleLbl="node1" presStyleIdx="2" presStyleCnt="7" custRadScaleRad="103180" custRadScaleInc="-23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D1C059-D36C-4CCB-9B90-1AD3A301461F}" type="pres">
      <dgm:prSet presAssocID="{5F8E6E75-2CC3-4D82-85CA-AEBE14576879}" presName="dummy" presStyleCnt="0"/>
      <dgm:spPr/>
    </dgm:pt>
    <dgm:pt modelId="{C2B75EB0-DEEB-42DE-87AC-5DFB0B6BB203}" type="pres">
      <dgm:prSet presAssocID="{D03CF598-52F4-41AB-9FAC-24CA4AA2EB86}" presName="sibTrans" presStyleLbl="sibTrans2D1" presStyleIdx="2" presStyleCnt="7"/>
      <dgm:spPr/>
      <dgm:t>
        <a:bodyPr/>
        <a:lstStyle/>
        <a:p>
          <a:endParaRPr lang="es-ES"/>
        </a:p>
      </dgm:t>
    </dgm:pt>
    <dgm:pt modelId="{6588DCC8-9148-4E69-A8A5-49D2DF439D53}" type="pres">
      <dgm:prSet presAssocID="{24EE8152-732C-4CB6-9271-FF06BC863B2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7DEFCB-DFE1-4E92-BF6D-97F3A865341D}" type="pres">
      <dgm:prSet presAssocID="{24EE8152-732C-4CB6-9271-FF06BC863B25}" presName="dummy" presStyleCnt="0"/>
      <dgm:spPr/>
    </dgm:pt>
    <dgm:pt modelId="{15D1F4A9-20F8-4C97-A376-94591C07911D}" type="pres">
      <dgm:prSet presAssocID="{0804483B-6387-4E85-BFAB-AC9058131FB7}" presName="sibTrans" presStyleLbl="sibTrans2D1" presStyleIdx="3" presStyleCnt="7"/>
      <dgm:spPr/>
      <dgm:t>
        <a:bodyPr/>
        <a:lstStyle/>
        <a:p>
          <a:endParaRPr lang="es-ES"/>
        </a:p>
      </dgm:t>
    </dgm:pt>
    <dgm:pt modelId="{F49D2894-ED4E-4E5D-BD79-122DE9F31C0D}" type="pres">
      <dgm:prSet presAssocID="{797D0252-0D06-4FC0-A9CB-02EEA066EB0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488CDB-DFA2-4570-A4A5-7DB95939D74C}" type="pres">
      <dgm:prSet presAssocID="{797D0252-0D06-4FC0-A9CB-02EEA066EB04}" presName="dummy" presStyleCnt="0"/>
      <dgm:spPr/>
    </dgm:pt>
    <dgm:pt modelId="{85FDA7A6-CD2F-4B74-BFC4-44EF9B3E3FA9}" type="pres">
      <dgm:prSet presAssocID="{52A7AB67-E8DD-40F9-B63E-8B2A1303C9A4}" presName="sibTrans" presStyleLbl="sibTrans2D1" presStyleIdx="4" presStyleCnt="7"/>
      <dgm:spPr/>
      <dgm:t>
        <a:bodyPr/>
        <a:lstStyle/>
        <a:p>
          <a:endParaRPr lang="es-ES"/>
        </a:p>
      </dgm:t>
    </dgm:pt>
    <dgm:pt modelId="{4E8A6913-A0F9-4877-A2B4-CA41470C0ADD}" type="pres">
      <dgm:prSet presAssocID="{CDA1568E-9218-4A90-B7F8-C7B959EE19A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F013AA-2230-46E4-B77A-F492C220AF7A}" type="pres">
      <dgm:prSet presAssocID="{CDA1568E-9218-4A90-B7F8-C7B959EE19AE}" presName="dummy" presStyleCnt="0"/>
      <dgm:spPr/>
    </dgm:pt>
    <dgm:pt modelId="{9A1C5EEE-3DE1-44FA-BABB-139645BFC863}" type="pres">
      <dgm:prSet presAssocID="{7D7BE51C-581D-4B7D-B871-40BC3C27B290}" presName="sibTrans" presStyleLbl="sibTrans2D1" presStyleIdx="5" presStyleCnt="7"/>
      <dgm:spPr/>
      <dgm:t>
        <a:bodyPr/>
        <a:lstStyle/>
        <a:p>
          <a:endParaRPr lang="es-ES"/>
        </a:p>
      </dgm:t>
    </dgm:pt>
    <dgm:pt modelId="{D1EA7DBF-5A2C-46B1-A0BD-B79586CEF74E}" type="pres">
      <dgm:prSet presAssocID="{4F255599-3467-4ADF-8C22-F6F3627EC89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685795-607F-433B-A50F-1E426438C5DB}" type="pres">
      <dgm:prSet presAssocID="{4F255599-3467-4ADF-8C22-F6F3627EC890}" presName="dummy" presStyleCnt="0"/>
      <dgm:spPr/>
    </dgm:pt>
    <dgm:pt modelId="{1E5D4934-8594-4190-AEC5-C004F1CF1C90}" type="pres">
      <dgm:prSet presAssocID="{835E15FF-8153-41DE-A59A-AD4D5815715A}" presName="sibTrans" presStyleLbl="sibTrans2D1" presStyleIdx="6" presStyleCnt="7"/>
      <dgm:spPr/>
      <dgm:t>
        <a:bodyPr/>
        <a:lstStyle/>
        <a:p>
          <a:endParaRPr lang="es-ES"/>
        </a:p>
      </dgm:t>
    </dgm:pt>
  </dgm:ptLst>
  <dgm:cxnLst>
    <dgm:cxn modelId="{FC456AE2-DCE2-435B-81C7-AA5A4AAAEF7C}" srcId="{D1170F9D-6596-49F8-BFB4-07C1E2902CCC}" destId="{4D7C806A-EEA2-473F-8736-BAB4C38E8466}" srcOrd="0" destOrd="0" parTransId="{76E3161B-A446-4742-B8DB-744B10368C1C}" sibTransId="{871975E1-5ED9-48E9-8FC9-E286909C5E26}"/>
    <dgm:cxn modelId="{DF21300F-22CC-4EA3-9525-033D8111F95D}" srcId="{D1170F9D-6596-49F8-BFB4-07C1E2902CCC}" destId="{5F8E6E75-2CC3-4D82-85CA-AEBE14576879}" srcOrd="2" destOrd="0" parTransId="{629CBC4E-E76A-407A-9DB5-D0E74B3EF6AF}" sibTransId="{D03CF598-52F4-41AB-9FAC-24CA4AA2EB86}"/>
    <dgm:cxn modelId="{9ACA7330-9F2F-4CAC-9F9F-3F6F735CAB28}" srcId="{D1170F9D-6596-49F8-BFB4-07C1E2902CCC}" destId="{CDA1568E-9218-4A90-B7F8-C7B959EE19AE}" srcOrd="5" destOrd="0" parTransId="{37EA5423-7858-4DD8-A7E8-29D9FFB83182}" sibTransId="{7D7BE51C-581D-4B7D-B871-40BC3C27B290}"/>
    <dgm:cxn modelId="{673E80FE-61EB-4E22-B146-15F19B8AFB1D}" type="presOf" srcId="{751A509F-5087-4982-89B2-7F2CFAACEE4D}" destId="{D17DD24D-CF5A-40D5-865A-6F971D0B2D66}" srcOrd="0" destOrd="0" presId="urn:microsoft.com/office/officeart/2005/8/layout/radial6"/>
    <dgm:cxn modelId="{661D385E-CDC8-4703-881D-54C7FD5401E4}" type="presOf" srcId="{871975E1-5ED9-48E9-8FC9-E286909C5E26}" destId="{3ADB3F8A-AC5D-4DA2-ABBA-D87270B92B13}" srcOrd="0" destOrd="0" presId="urn:microsoft.com/office/officeart/2005/8/layout/radial6"/>
    <dgm:cxn modelId="{36735A7A-DFBF-4A3C-A94F-9CF19FA1667D}" srcId="{D1170F9D-6596-49F8-BFB4-07C1E2902CCC}" destId="{24EE8152-732C-4CB6-9271-FF06BC863B25}" srcOrd="3" destOrd="0" parTransId="{736CD5C3-DE11-40EE-A254-21E376FA5905}" sibTransId="{0804483B-6387-4E85-BFAB-AC9058131FB7}"/>
    <dgm:cxn modelId="{BBDB139E-16F8-458E-9EF5-47AC612EB7B3}" type="presOf" srcId="{DDC5B467-63B8-45C8-8447-A3C970D85AE3}" destId="{D5366938-5041-4BAE-9A02-022551A8138F}" srcOrd="0" destOrd="0" presId="urn:microsoft.com/office/officeart/2005/8/layout/radial6"/>
    <dgm:cxn modelId="{E5FDD4D3-01DE-4CAF-AC88-519E36FE463D}" type="presOf" srcId="{4F255599-3467-4ADF-8C22-F6F3627EC890}" destId="{D1EA7DBF-5A2C-46B1-A0BD-B79586CEF74E}" srcOrd="0" destOrd="0" presId="urn:microsoft.com/office/officeart/2005/8/layout/radial6"/>
    <dgm:cxn modelId="{97BD76EA-9092-4B97-B316-8574C899AE45}" type="presOf" srcId="{D1170F9D-6596-49F8-BFB4-07C1E2902CCC}" destId="{7E0A0CFA-4386-4DEF-B853-5C9A3444DF70}" srcOrd="0" destOrd="0" presId="urn:microsoft.com/office/officeart/2005/8/layout/radial6"/>
    <dgm:cxn modelId="{9536390E-AA33-4DF0-ABD1-34F1823B183F}" type="presOf" srcId="{3DA671C7-82D9-4C5B-B779-37795E3D3F18}" destId="{10CF42B6-1382-49B1-8A18-FCE4DB81DE4D}" srcOrd="0" destOrd="0" presId="urn:microsoft.com/office/officeart/2005/8/layout/radial6"/>
    <dgm:cxn modelId="{AE585754-2F46-469A-A4F9-6B47179B1099}" type="presOf" srcId="{24EE8152-732C-4CB6-9271-FF06BC863B25}" destId="{6588DCC8-9148-4E69-A8A5-49D2DF439D53}" srcOrd="0" destOrd="0" presId="urn:microsoft.com/office/officeart/2005/8/layout/radial6"/>
    <dgm:cxn modelId="{98D9EC45-4BF6-47CC-9FC9-17DD193310AB}" type="presOf" srcId="{835E15FF-8153-41DE-A59A-AD4D5815715A}" destId="{1E5D4934-8594-4190-AEC5-C004F1CF1C90}" srcOrd="0" destOrd="0" presId="urn:microsoft.com/office/officeart/2005/8/layout/radial6"/>
    <dgm:cxn modelId="{93555614-6DCD-4300-8B7C-FBABD9189A55}" srcId="{D1170F9D-6596-49F8-BFB4-07C1E2902CCC}" destId="{4F255599-3467-4ADF-8C22-F6F3627EC890}" srcOrd="6" destOrd="0" parTransId="{5002C77C-703B-4977-AE98-B26E742453FF}" sibTransId="{835E15FF-8153-41DE-A59A-AD4D5815715A}"/>
    <dgm:cxn modelId="{4576C643-2160-4D02-8978-41F0E36C9631}" type="presOf" srcId="{D03CF598-52F4-41AB-9FAC-24CA4AA2EB86}" destId="{C2B75EB0-DEEB-42DE-87AC-5DFB0B6BB203}" srcOrd="0" destOrd="0" presId="urn:microsoft.com/office/officeart/2005/8/layout/radial6"/>
    <dgm:cxn modelId="{DD80B969-B8CC-4F59-A554-2618CF8AF585}" srcId="{3DA671C7-82D9-4C5B-B779-37795E3D3F18}" destId="{D1170F9D-6596-49F8-BFB4-07C1E2902CCC}" srcOrd="0" destOrd="0" parTransId="{F6EB89D8-2191-49D8-845A-4E64082B2F04}" sibTransId="{BE219B6C-6A85-4B9D-9114-D4BE13BD5149}"/>
    <dgm:cxn modelId="{E6499059-4B98-408C-93AA-D9A8B8D0D548}" type="presOf" srcId="{5F8E6E75-2CC3-4D82-85CA-AEBE14576879}" destId="{64F633B2-9A65-4249-9CA2-205FEA2815DC}" srcOrd="0" destOrd="0" presId="urn:microsoft.com/office/officeart/2005/8/layout/radial6"/>
    <dgm:cxn modelId="{31BE06D0-E4CF-463E-9EFC-8FC30C37A56D}" type="presOf" srcId="{52A7AB67-E8DD-40F9-B63E-8B2A1303C9A4}" destId="{85FDA7A6-CD2F-4B74-BFC4-44EF9B3E3FA9}" srcOrd="0" destOrd="0" presId="urn:microsoft.com/office/officeart/2005/8/layout/radial6"/>
    <dgm:cxn modelId="{883390F6-0BFC-484A-8B22-90A56C0A5BA4}" type="presOf" srcId="{797D0252-0D06-4FC0-A9CB-02EEA066EB04}" destId="{F49D2894-ED4E-4E5D-BD79-122DE9F31C0D}" srcOrd="0" destOrd="0" presId="urn:microsoft.com/office/officeart/2005/8/layout/radial6"/>
    <dgm:cxn modelId="{C9CD849A-EEF1-47AB-9B0A-0B542EDF4DD2}" srcId="{D1170F9D-6596-49F8-BFB4-07C1E2902CCC}" destId="{751A509F-5087-4982-89B2-7F2CFAACEE4D}" srcOrd="1" destOrd="0" parTransId="{473D091E-AD67-4799-B729-3C50D18D4EC4}" sibTransId="{DDC5B467-63B8-45C8-8447-A3C970D85AE3}"/>
    <dgm:cxn modelId="{54BFD3AE-55DE-49F0-BC10-F7AD2569D271}" type="presOf" srcId="{4D7C806A-EEA2-473F-8736-BAB4C38E8466}" destId="{3AFF6A8C-FC61-4644-BB5A-639EBB84957E}" srcOrd="0" destOrd="0" presId="urn:microsoft.com/office/officeart/2005/8/layout/radial6"/>
    <dgm:cxn modelId="{99A81C2C-77E5-4A83-AF1E-AEAF5B12181F}" type="presOf" srcId="{0804483B-6387-4E85-BFAB-AC9058131FB7}" destId="{15D1F4A9-20F8-4C97-A376-94591C07911D}" srcOrd="0" destOrd="0" presId="urn:microsoft.com/office/officeart/2005/8/layout/radial6"/>
    <dgm:cxn modelId="{D20CF8D1-8A24-4303-86CD-50817EE89FE6}" srcId="{D1170F9D-6596-49F8-BFB4-07C1E2902CCC}" destId="{797D0252-0D06-4FC0-A9CB-02EEA066EB04}" srcOrd="4" destOrd="0" parTransId="{C4D60B0E-66FC-4F10-A489-285D025C19B2}" sibTransId="{52A7AB67-E8DD-40F9-B63E-8B2A1303C9A4}"/>
    <dgm:cxn modelId="{878BD2AB-5002-4E7B-944A-42AC2605A3B6}" type="presOf" srcId="{CDA1568E-9218-4A90-B7F8-C7B959EE19AE}" destId="{4E8A6913-A0F9-4877-A2B4-CA41470C0ADD}" srcOrd="0" destOrd="0" presId="urn:microsoft.com/office/officeart/2005/8/layout/radial6"/>
    <dgm:cxn modelId="{8F4A0773-719F-440B-B4B3-61003CD8E32F}" type="presOf" srcId="{7D7BE51C-581D-4B7D-B871-40BC3C27B290}" destId="{9A1C5EEE-3DE1-44FA-BABB-139645BFC863}" srcOrd="0" destOrd="0" presId="urn:microsoft.com/office/officeart/2005/8/layout/radial6"/>
    <dgm:cxn modelId="{FAFA8899-C6CE-4A4E-BB28-E7ED21B03867}" type="presParOf" srcId="{10CF42B6-1382-49B1-8A18-FCE4DB81DE4D}" destId="{7E0A0CFA-4386-4DEF-B853-5C9A3444DF70}" srcOrd="0" destOrd="0" presId="urn:microsoft.com/office/officeart/2005/8/layout/radial6"/>
    <dgm:cxn modelId="{DB8DA62D-A0AD-4AA3-A8DA-FBB4AFD68BF7}" type="presParOf" srcId="{10CF42B6-1382-49B1-8A18-FCE4DB81DE4D}" destId="{3AFF6A8C-FC61-4644-BB5A-639EBB84957E}" srcOrd="1" destOrd="0" presId="urn:microsoft.com/office/officeart/2005/8/layout/radial6"/>
    <dgm:cxn modelId="{C605C197-9992-4FB3-A666-3CD7F55ADBCD}" type="presParOf" srcId="{10CF42B6-1382-49B1-8A18-FCE4DB81DE4D}" destId="{0CCAE9DD-CB08-405D-A867-534658233BE4}" srcOrd="2" destOrd="0" presId="urn:microsoft.com/office/officeart/2005/8/layout/radial6"/>
    <dgm:cxn modelId="{CE7D5F41-18A2-4017-AF08-C5F7E3EDD9D8}" type="presParOf" srcId="{10CF42B6-1382-49B1-8A18-FCE4DB81DE4D}" destId="{3ADB3F8A-AC5D-4DA2-ABBA-D87270B92B13}" srcOrd="3" destOrd="0" presId="urn:microsoft.com/office/officeart/2005/8/layout/radial6"/>
    <dgm:cxn modelId="{EA820D4A-46BC-40F8-B694-D4D99EA58B57}" type="presParOf" srcId="{10CF42B6-1382-49B1-8A18-FCE4DB81DE4D}" destId="{D17DD24D-CF5A-40D5-865A-6F971D0B2D66}" srcOrd="4" destOrd="0" presId="urn:microsoft.com/office/officeart/2005/8/layout/radial6"/>
    <dgm:cxn modelId="{B04C5D86-4B1E-4C49-8027-ABB5877F2968}" type="presParOf" srcId="{10CF42B6-1382-49B1-8A18-FCE4DB81DE4D}" destId="{3F044B8D-ED21-4402-A756-EC79CC5F8024}" srcOrd="5" destOrd="0" presId="urn:microsoft.com/office/officeart/2005/8/layout/radial6"/>
    <dgm:cxn modelId="{66599B29-ECEB-45B2-B1C2-D1DA14068BA9}" type="presParOf" srcId="{10CF42B6-1382-49B1-8A18-FCE4DB81DE4D}" destId="{D5366938-5041-4BAE-9A02-022551A8138F}" srcOrd="6" destOrd="0" presId="urn:microsoft.com/office/officeart/2005/8/layout/radial6"/>
    <dgm:cxn modelId="{B27BEFE0-A9AB-4D3D-8C21-B046CE5B642E}" type="presParOf" srcId="{10CF42B6-1382-49B1-8A18-FCE4DB81DE4D}" destId="{64F633B2-9A65-4249-9CA2-205FEA2815DC}" srcOrd="7" destOrd="0" presId="urn:microsoft.com/office/officeart/2005/8/layout/radial6"/>
    <dgm:cxn modelId="{A84A2414-6A35-43B2-BA17-3952A10CDA0D}" type="presParOf" srcId="{10CF42B6-1382-49B1-8A18-FCE4DB81DE4D}" destId="{3ED1C059-D36C-4CCB-9B90-1AD3A301461F}" srcOrd="8" destOrd="0" presId="urn:microsoft.com/office/officeart/2005/8/layout/radial6"/>
    <dgm:cxn modelId="{F7D02D01-33A1-4FF1-91DD-7A02DE84EDBA}" type="presParOf" srcId="{10CF42B6-1382-49B1-8A18-FCE4DB81DE4D}" destId="{C2B75EB0-DEEB-42DE-87AC-5DFB0B6BB203}" srcOrd="9" destOrd="0" presId="urn:microsoft.com/office/officeart/2005/8/layout/radial6"/>
    <dgm:cxn modelId="{316127F5-E2BD-47FE-A944-BA89EB64B5B6}" type="presParOf" srcId="{10CF42B6-1382-49B1-8A18-FCE4DB81DE4D}" destId="{6588DCC8-9148-4E69-A8A5-49D2DF439D53}" srcOrd="10" destOrd="0" presId="urn:microsoft.com/office/officeart/2005/8/layout/radial6"/>
    <dgm:cxn modelId="{07D86B59-D990-4DE3-B043-04D20F575F64}" type="presParOf" srcId="{10CF42B6-1382-49B1-8A18-FCE4DB81DE4D}" destId="{8E7DEFCB-DFE1-4E92-BF6D-97F3A865341D}" srcOrd="11" destOrd="0" presId="urn:microsoft.com/office/officeart/2005/8/layout/radial6"/>
    <dgm:cxn modelId="{66FEC524-463D-475F-A27E-214B2842C7FD}" type="presParOf" srcId="{10CF42B6-1382-49B1-8A18-FCE4DB81DE4D}" destId="{15D1F4A9-20F8-4C97-A376-94591C07911D}" srcOrd="12" destOrd="0" presId="urn:microsoft.com/office/officeart/2005/8/layout/radial6"/>
    <dgm:cxn modelId="{0BE1F190-015F-4C1D-90D5-8B46C9EB3612}" type="presParOf" srcId="{10CF42B6-1382-49B1-8A18-FCE4DB81DE4D}" destId="{F49D2894-ED4E-4E5D-BD79-122DE9F31C0D}" srcOrd="13" destOrd="0" presId="urn:microsoft.com/office/officeart/2005/8/layout/radial6"/>
    <dgm:cxn modelId="{6D514DF8-5D60-4898-80B2-338CC61671D6}" type="presParOf" srcId="{10CF42B6-1382-49B1-8A18-FCE4DB81DE4D}" destId="{DF488CDB-DFA2-4570-A4A5-7DB95939D74C}" srcOrd="14" destOrd="0" presId="urn:microsoft.com/office/officeart/2005/8/layout/radial6"/>
    <dgm:cxn modelId="{34295186-3901-488F-A7D3-16A5D0E12D7B}" type="presParOf" srcId="{10CF42B6-1382-49B1-8A18-FCE4DB81DE4D}" destId="{85FDA7A6-CD2F-4B74-BFC4-44EF9B3E3FA9}" srcOrd="15" destOrd="0" presId="urn:microsoft.com/office/officeart/2005/8/layout/radial6"/>
    <dgm:cxn modelId="{345BF44C-F23D-4292-A1AA-C419E361744E}" type="presParOf" srcId="{10CF42B6-1382-49B1-8A18-FCE4DB81DE4D}" destId="{4E8A6913-A0F9-4877-A2B4-CA41470C0ADD}" srcOrd="16" destOrd="0" presId="urn:microsoft.com/office/officeart/2005/8/layout/radial6"/>
    <dgm:cxn modelId="{6B6061A6-E744-47BC-B232-E499701FED9F}" type="presParOf" srcId="{10CF42B6-1382-49B1-8A18-FCE4DB81DE4D}" destId="{C4F013AA-2230-46E4-B77A-F492C220AF7A}" srcOrd="17" destOrd="0" presId="urn:microsoft.com/office/officeart/2005/8/layout/radial6"/>
    <dgm:cxn modelId="{F73E9BF2-6C66-4AB0-90C9-4635E5DF9AF7}" type="presParOf" srcId="{10CF42B6-1382-49B1-8A18-FCE4DB81DE4D}" destId="{9A1C5EEE-3DE1-44FA-BABB-139645BFC863}" srcOrd="18" destOrd="0" presId="urn:microsoft.com/office/officeart/2005/8/layout/radial6"/>
    <dgm:cxn modelId="{7823052B-C51A-4726-BE9A-A78463E8D473}" type="presParOf" srcId="{10CF42B6-1382-49B1-8A18-FCE4DB81DE4D}" destId="{D1EA7DBF-5A2C-46B1-A0BD-B79586CEF74E}" srcOrd="19" destOrd="0" presId="urn:microsoft.com/office/officeart/2005/8/layout/radial6"/>
    <dgm:cxn modelId="{439DA1E2-6AD7-4F91-9340-AEF418A4A4CE}" type="presParOf" srcId="{10CF42B6-1382-49B1-8A18-FCE4DB81DE4D}" destId="{44685795-607F-433B-A50F-1E426438C5DB}" srcOrd="20" destOrd="0" presId="urn:microsoft.com/office/officeart/2005/8/layout/radial6"/>
    <dgm:cxn modelId="{5A4A22ED-1291-4C1D-BC93-0F3C5F8FA215}" type="presParOf" srcId="{10CF42B6-1382-49B1-8A18-FCE4DB81DE4D}" destId="{1E5D4934-8594-4190-AEC5-C004F1CF1C90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43037-BAFB-4DBD-978F-86980B4B1B5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50FEE1E-8E07-4DEB-AF68-4E9C9A73A14E}">
      <dgm:prSet phldrT="[Texto]" custT="1"/>
      <dgm:spPr/>
      <dgm:t>
        <a:bodyPr/>
        <a:lstStyle/>
        <a:p>
          <a:r>
            <a:rPr lang="es-ES" sz="2000" dirty="0" smtClean="0"/>
            <a:t>()</a:t>
          </a:r>
          <a:endParaRPr lang="es-ES" sz="2000" dirty="0"/>
        </a:p>
      </dgm:t>
    </dgm:pt>
    <dgm:pt modelId="{2114D27D-9BC7-4457-B3E3-F554E75865BA}" type="parTrans" cxnId="{C63DFB5F-3BA7-4CED-92AE-CFBDCA1B97ED}">
      <dgm:prSet/>
      <dgm:spPr/>
      <dgm:t>
        <a:bodyPr/>
        <a:lstStyle/>
        <a:p>
          <a:endParaRPr lang="es-ES"/>
        </a:p>
      </dgm:t>
    </dgm:pt>
    <dgm:pt modelId="{1AE1047C-6029-4060-8446-FF3030110075}" type="sibTrans" cxnId="{C63DFB5F-3BA7-4CED-92AE-CFBDCA1B97ED}">
      <dgm:prSet/>
      <dgm:spPr/>
      <dgm:t>
        <a:bodyPr/>
        <a:lstStyle/>
        <a:p>
          <a:endParaRPr lang="es-ES"/>
        </a:p>
      </dgm:t>
    </dgm:pt>
    <dgm:pt modelId="{557318D0-CD6D-4B17-BA73-BE02BE37EC24}">
      <dgm:prSet phldrT="[Texto]" custT="1"/>
      <dgm:spPr/>
      <dgm:t>
        <a:bodyPr/>
        <a:lstStyle/>
        <a:p>
          <a:r>
            <a:rPr lang="es-ES" sz="2000" dirty="0" smtClean="0"/>
            <a:t>^</a:t>
          </a:r>
          <a:endParaRPr lang="es-ES" sz="2000" dirty="0"/>
        </a:p>
      </dgm:t>
    </dgm:pt>
    <dgm:pt modelId="{85954B79-750A-49BF-946F-FC77FC04B3E7}" type="parTrans" cxnId="{FDBB5680-AF8A-457C-A85D-8377A6F64524}">
      <dgm:prSet/>
      <dgm:spPr/>
      <dgm:t>
        <a:bodyPr/>
        <a:lstStyle/>
        <a:p>
          <a:endParaRPr lang="es-ES"/>
        </a:p>
      </dgm:t>
    </dgm:pt>
    <dgm:pt modelId="{18D28316-4524-4067-B3D0-E9DFDA37C5AE}" type="sibTrans" cxnId="{FDBB5680-AF8A-457C-A85D-8377A6F64524}">
      <dgm:prSet/>
      <dgm:spPr/>
      <dgm:t>
        <a:bodyPr/>
        <a:lstStyle/>
        <a:p>
          <a:endParaRPr lang="es-ES"/>
        </a:p>
      </dgm:t>
    </dgm:pt>
    <dgm:pt modelId="{8DCF43FC-7050-411D-B26A-0DE089FC3C22}">
      <dgm:prSet phldrT="[Texto]" custT="1"/>
      <dgm:spPr/>
      <dgm:t>
        <a:bodyPr/>
        <a:lstStyle/>
        <a:p>
          <a:r>
            <a:rPr lang="es-ES" sz="2000" dirty="0" smtClean="0"/>
            <a:t>* / \</a:t>
          </a:r>
          <a:endParaRPr lang="es-ES" sz="2000" dirty="0"/>
        </a:p>
      </dgm:t>
    </dgm:pt>
    <dgm:pt modelId="{01282BEB-A8E3-49F9-913F-F4434CDB360B}" type="parTrans" cxnId="{8977F04B-5F6F-4D37-B7AD-9265575C4B00}">
      <dgm:prSet/>
      <dgm:spPr/>
      <dgm:t>
        <a:bodyPr/>
        <a:lstStyle/>
        <a:p>
          <a:endParaRPr lang="es-ES"/>
        </a:p>
      </dgm:t>
    </dgm:pt>
    <dgm:pt modelId="{F90EB139-2B42-40EE-8F28-46EDBD5FC4A9}" type="sibTrans" cxnId="{8977F04B-5F6F-4D37-B7AD-9265575C4B00}">
      <dgm:prSet/>
      <dgm:spPr/>
      <dgm:t>
        <a:bodyPr/>
        <a:lstStyle/>
        <a:p>
          <a:endParaRPr lang="es-ES"/>
        </a:p>
      </dgm:t>
    </dgm:pt>
    <dgm:pt modelId="{69C51301-F753-4AFB-B01D-DA712909A5F5}">
      <dgm:prSet custT="1"/>
      <dgm:spPr/>
      <dgm:t>
        <a:bodyPr/>
        <a:lstStyle/>
        <a:p>
          <a:r>
            <a:rPr lang="es-ES" sz="2000" dirty="0" smtClean="0"/>
            <a:t>+ -</a:t>
          </a:r>
          <a:endParaRPr lang="es-ES" sz="2000" dirty="0"/>
        </a:p>
      </dgm:t>
    </dgm:pt>
    <dgm:pt modelId="{97469D9F-AA96-46F3-BBF1-E24160EC9462}" type="parTrans" cxnId="{E7B0FB73-DBE2-4C29-AAD4-35209BF7AB18}">
      <dgm:prSet/>
      <dgm:spPr/>
      <dgm:t>
        <a:bodyPr/>
        <a:lstStyle/>
        <a:p>
          <a:endParaRPr lang="es-ES"/>
        </a:p>
      </dgm:t>
    </dgm:pt>
    <dgm:pt modelId="{37855D86-091D-42B7-85B2-27BCE5884109}" type="sibTrans" cxnId="{E7B0FB73-DBE2-4C29-AAD4-35209BF7AB18}">
      <dgm:prSet/>
      <dgm:spPr/>
      <dgm:t>
        <a:bodyPr/>
        <a:lstStyle/>
        <a:p>
          <a:endParaRPr lang="es-ES"/>
        </a:p>
      </dgm:t>
    </dgm:pt>
    <dgm:pt modelId="{11900027-BB55-4281-80A7-8FF2E98A79FE}" type="pres">
      <dgm:prSet presAssocID="{2D143037-BAFB-4DBD-978F-86980B4B1B5B}" presName="Name0" presStyleCnt="0">
        <dgm:presLayoutVars>
          <dgm:dir/>
          <dgm:animLvl val="lvl"/>
          <dgm:resizeHandles val="exact"/>
        </dgm:presLayoutVars>
      </dgm:prSet>
      <dgm:spPr/>
    </dgm:pt>
    <dgm:pt modelId="{F9C38B7D-F077-44C7-BEF5-4CACD6024ABA}" type="pres">
      <dgm:prSet presAssocID="{850FEE1E-8E07-4DEB-AF68-4E9C9A73A14E}" presName="Name8" presStyleCnt="0"/>
      <dgm:spPr/>
    </dgm:pt>
    <dgm:pt modelId="{197E24CA-9E70-46F0-B095-2D7B84FF46A1}" type="pres">
      <dgm:prSet presAssocID="{850FEE1E-8E07-4DEB-AF68-4E9C9A73A14E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90D61A-C7E6-48CC-91A4-84996B07A4EB}" type="pres">
      <dgm:prSet presAssocID="{850FEE1E-8E07-4DEB-AF68-4E9C9A73A1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5043F3-3368-4910-B3F9-DFE8BBCD230B}" type="pres">
      <dgm:prSet presAssocID="{557318D0-CD6D-4B17-BA73-BE02BE37EC24}" presName="Name8" presStyleCnt="0"/>
      <dgm:spPr/>
    </dgm:pt>
    <dgm:pt modelId="{3542C7FB-6AFC-4DB2-92D9-8843CFA1B7BF}" type="pres">
      <dgm:prSet presAssocID="{557318D0-CD6D-4B17-BA73-BE02BE37EC24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6EE393-2070-4D06-A6BA-8D6A48F8F8EC}" type="pres">
      <dgm:prSet presAssocID="{557318D0-CD6D-4B17-BA73-BE02BE37EC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96B5E2-95C0-4FD7-945B-2EB8C1223A51}" type="pres">
      <dgm:prSet presAssocID="{8DCF43FC-7050-411D-B26A-0DE089FC3C22}" presName="Name8" presStyleCnt="0"/>
      <dgm:spPr/>
    </dgm:pt>
    <dgm:pt modelId="{BB420B58-7E31-40A6-A88A-C19406AB8532}" type="pres">
      <dgm:prSet presAssocID="{8DCF43FC-7050-411D-B26A-0DE089FC3C2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A803C9-A5B6-464C-A173-33AA676BBCB7}" type="pres">
      <dgm:prSet presAssocID="{8DCF43FC-7050-411D-B26A-0DE089FC3C2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4933C0-C621-490A-9F59-BEBB8CB805E7}" type="pres">
      <dgm:prSet presAssocID="{69C51301-F753-4AFB-B01D-DA712909A5F5}" presName="Name8" presStyleCnt="0"/>
      <dgm:spPr/>
    </dgm:pt>
    <dgm:pt modelId="{6B5297C7-9DDB-462B-ADF3-7DEAACA7ED9A}" type="pres">
      <dgm:prSet presAssocID="{69C51301-F753-4AFB-B01D-DA712909A5F5}" presName="level" presStyleLbl="node1" presStyleIdx="3" presStyleCnt="4" custLinFactNeighborX="131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B47102-9BE6-45FF-A0CA-57A4102CE0CA}" type="pres">
      <dgm:prSet presAssocID="{69C51301-F753-4AFB-B01D-DA712909A5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1C97117-C0CC-4A94-AB49-2DCA42AB733E}" type="presOf" srcId="{8DCF43FC-7050-411D-B26A-0DE089FC3C22}" destId="{D4A803C9-A5B6-464C-A173-33AA676BBCB7}" srcOrd="1" destOrd="0" presId="urn:microsoft.com/office/officeart/2005/8/layout/pyramid1"/>
    <dgm:cxn modelId="{8977F04B-5F6F-4D37-B7AD-9265575C4B00}" srcId="{2D143037-BAFB-4DBD-978F-86980B4B1B5B}" destId="{8DCF43FC-7050-411D-B26A-0DE089FC3C22}" srcOrd="2" destOrd="0" parTransId="{01282BEB-A8E3-49F9-913F-F4434CDB360B}" sibTransId="{F90EB139-2B42-40EE-8F28-46EDBD5FC4A9}"/>
    <dgm:cxn modelId="{257DE404-2551-4CBF-81D1-FAB12876FE75}" type="presOf" srcId="{69C51301-F753-4AFB-B01D-DA712909A5F5}" destId="{6B5297C7-9DDB-462B-ADF3-7DEAACA7ED9A}" srcOrd="0" destOrd="0" presId="urn:microsoft.com/office/officeart/2005/8/layout/pyramid1"/>
    <dgm:cxn modelId="{8B9917D5-D3AD-4AFD-BB2A-C0AA5F7227F4}" type="presOf" srcId="{557318D0-CD6D-4B17-BA73-BE02BE37EC24}" destId="{6E6EE393-2070-4D06-A6BA-8D6A48F8F8EC}" srcOrd="1" destOrd="0" presId="urn:microsoft.com/office/officeart/2005/8/layout/pyramid1"/>
    <dgm:cxn modelId="{FDBB5680-AF8A-457C-A85D-8377A6F64524}" srcId="{2D143037-BAFB-4DBD-978F-86980B4B1B5B}" destId="{557318D0-CD6D-4B17-BA73-BE02BE37EC24}" srcOrd="1" destOrd="0" parTransId="{85954B79-750A-49BF-946F-FC77FC04B3E7}" sibTransId="{18D28316-4524-4067-B3D0-E9DFDA37C5AE}"/>
    <dgm:cxn modelId="{6523E267-AE09-4FC9-825D-6142006D5B7E}" type="presOf" srcId="{850FEE1E-8E07-4DEB-AF68-4E9C9A73A14E}" destId="{197E24CA-9E70-46F0-B095-2D7B84FF46A1}" srcOrd="0" destOrd="0" presId="urn:microsoft.com/office/officeart/2005/8/layout/pyramid1"/>
    <dgm:cxn modelId="{C63DFB5F-3BA7-4CED-92AE-CFBDCA1B97ED}" srcId="{2D143037-BAFB-4DBD-978F-86980B4B1B5B}" destId="{850FEE1E-8E07-4DEB-AF68-4E9C9A73A14E}" srcOrd="0" destOrd="0" parTransId="{2114D27D-9BC7-4457-B3E3-F554E75865BA}" sibTransId="{1AE1047C-6029-4060-8446-FF3030110075}"/>
    <dgm:cxn modelId="{E7B0FB73-DBE2-4C29-AAD4-35209BF7AB18}" srcId="{2D143037-BAFB-4DBD-978F-86980B4B1B5B}" destId="{69C51301-F753-4AFB-B01D-DA712909A5F5}" srcOrd="3" destOrd="0" parTransId="{97469D9F-AA96-46F3-BBF1-E24160EC9462}" sibTransId="{37855D86-091D-42B7-85B2-27BCE5884109}"/>
    <dgm:cxn modelId="{2B3BAC04-EAD2-48F0-8341-AA71B4C726D3}" type="presOf" srcId="{8DCF43FC-7050-411D-B26A-0DE089FC3C22}" destId="{BB420B58-7E31-40A6-A88A-C19406AB8532}" srcOrd="0" destOrd="0" presId="urn:microsoft.com/office/officeart/2005/8/layout/pyramid1"/>
    <dgm:cxn modelId="{FBB074BE-FAF5-459F-848C-2193B78CDC1C}" type="presOf" srcId="{69C51301-F753-4AFB-B01D-DA712909A5F5}" destId="{42B47102-9BE6-45FF-A0CA-57A4102CE0CA}" srcOrd="1" destOrd="0" presId="urn:microsoft.com/office/officeart/2005/8/layout/pyramid1"/>
    <dgm:cxn modelId="{AC95EEAA-23E8-4742-AD90-5B9BC0AF33E9}" type="presOf" srcId="{2D143037-BAFB-4DBD-978F-86980B4B1B5B}" destId="{11900027-BB55-4281-80A7-8FF2E98A79FE}" srcOrd="0" destOrd="0" presId="urn:microsoft.com/office/officeart/2005/8/layout/pyramid1"/>
    <dgm:cxn modelId="{1D490AD5-FD37-4DE5-82F1-90B9F36464C6}" type="presOf" srcId="{557318D0-CD6D-4B17-BA73-BE02BE37EC24}" destId="{3542C7FB-6AFC-4DB2-92D9-8843CFA1B7BF}" srcOrd="0" destOrd="0" presId="urn:microsoft.com/office/officeart/2005/8/layout/pyramid1"/>
    <dgm:cxn modelId="{4D7F505F-BFDF-4C98-B240-69164CFF3367}" type="presOf" srcId="{850FEE1E-8E07-4DEB-AF68-4E9C9A73A14E}" destId="{3490D61A-C7E6-48CC-91A4-84996B07A4EB}" srcOrd="1" destOrd="0" presId="urn:microsoft.com/office/officeart/2005/8/layout/pyramid1"/>
    <dgm:cxn modelId="{0785F6D9-D17C-47D3-A57A-99855B1C4B2B}" type="presParOf" srcId="{11900027-BB55-4281-80A7-8FF2E98A79FE}" destId="{F9C38B7D-F077-44C7-BEF5-4CACD6024ABA}" srcOrd="0" destOrd="0" presId="urn:microsoft.com/office/officeart/2005/8/layout/pyramid1"/>
    <dgm:cxn modelId="{C888405A-3708-46E7-8360-A88C197D99AE}" type="presParOf" srcId="{F9C38B7D-F077-44C7-BEF5-4CACD6024ABA}" destId="{197E24CA-9E70-46F0-B095-2D7B84FF46A1}" srcOrd="0" destOrd="0" presId="urn:microsoft.com/office/officeart/2005/8/layout/pyramid1"/>
    <dgm:cxn modelId="{99365B9B-F541-472F-A6BE-79367B23E9B0}" type="presParOf" srcId="{F9C38B7D-F077-44C7-BEF5-4CACD6024ABA}" destId="{3490D61A-C7E6-48CC-91A4-84996B07A4EB}" srcOrd="1" destOrd="0" presId="urn:microsoft.com/office/officeart/2005/8/layout/pyramid1"/>
    <dgm:cxn modelId="{E2A787DA-BB3E-466C-B55B-EA89147977A7}" type="presParOf" srcId="{11900027-BB55-4281-80A7-8FF2E98A79FE}" destId="{265043F3-3368-4910-B3F9-DFE8BBCD230B}" srcOrd="1" destOrd="0" presId="urn:microsoft.com/office/officeart/2005/8/layout/pyramid1"/>
    <dgm:cxn modelId="{386F74A6-3241-426B-8A11-7C1ED398BE38}" type="presParOf" srcId="{265043F3-3368-4910-B3F9-DFE8BBCD230B}" destId="{3542C7FB-6AFC-4DB2-92D9-8843CFA1B7BF}" srcOrd="0" destOrd="0" presId="urn:microsoft.com/office/officeart/2005/8/layout/pyramid1"/>
    <dgm:cxn modelId="{7B3F6399-2FAD-4AC2-9909-EE6FDEA711BC}" type="presParOf" srcId="{265043F3-3368-4910-B3F9-DFE8BBCD230B}" destId="{6E6EE393-2070-4D06-A6BA-8D6A48F8F8EC}" srcOrd="1" destOrd="0" presId="urn:microsoft.com/office/officeart/2005/8/layout/pyramid1"/>
    <dgm:cxn modelId="{1F4248EF-B491-4A27-AA1C-27D6C2C70984}" type="presParOf" srcId="{11900027-BB55-4281-80A7-8FF2E98A79FE}" destId="{5E96B5E2-95C0-4FD7-945B-2EB8C1223A51}" srcOrd="2" destOrd="0" presId="urn:microsoft.com/office/officeart/2005/8/layout/pyramid1"/>
    <dgm:cxn modelId="{75D52C32-A8BB-487A-9F3E-08E74C1AE66F}" type="presParOf" srcId="{5E96B5E2-95C0-4FD7-945B-2EB8C1223A51}" destId="{BB420B58-7E31-40A6-A88A-C19406AB8532}" srcOrd="0" destOrd="0" presId="urn:microsoft.com/office/officeart/2005/8/layout/pyramid1"/>
    <dgm:cxn modelId="{ED2F27DD-F452-4FCC-912A-FBB81503D622}" type="presParOf" srcId="{5E96B5E2-95C0-4FD7-945B-2EB8C1223A51}" destId="{D4A803C9-A5B6-464C-A173-33AA676BBCB7}" srcOrd="1" destOrd="0" presId="urn:microsoft.com/office/officeart/2005/8/layout/pyramid1"/>
    <dgm:cxn modelId="{40711D6D-3D65-46CC-999D-C732678820E9}" type="presParOf" srcId="{11900027-BB55-4281-80A7-8FF2E98A79FE}" destId="{7E4933C0-C621-490A-9F59-BEBB8CB805E7}" srcOrd="3" destOrd="0" presId="urn:microsoft.com/office/officeart/2005/8/layout/pyramid1"/>
    <dgm:cxn modelId="{FE0D4E82-0DF4-4341-884C-75D6646DE7E1}" type="presParOf" srcId="{7E4933C0-C621-490A-9F59-BEBB8CB805E7}" destId="{6B5297C7-9DDB-462B-ADF3-7DEAACA7ED9A}" srcOrd="0" destOrd="0" presId="urn:microsoft.com/office/officeart/2005/8/layout/pyramid1"/>
    <dgm:cxn modelId="{AEF9CB7E-8D5F-42EC-AAC6-63C8326614D0}" type="presParOf" srcId="{7E4933C0-C621-490A-9F59-BEBB8CB805E7}" destId="{42B47102-9BE6-45FF-A0CA-57A4102CE0C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D3117F-EEDF-47C5-910B-9354F9B1446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4ECBBBF-29B5-4B73-8AEE-7809DD2BC705}">
      <dgm:prSet phldrT="[Texto]"/>
      <dgm:spPr/>
      <dgm:t>
        <a:bodyPr/>
        <a:lstStyle/>
        <a:p>
          <a:r>
            <a:rPr lang="es-ES" dirty="0" smtClean="0"/>
            <a:t>ENTRADA</a:t>
          </a:r>
          <a:endParaRPr lang="es-ES" dirty="0"/>
        </a:p>
      </dgm:t>
    </dgm:pt>
    <dgm:pt modelId="{3C50D3D6-5D46-4EDC-B73D-4D33D4298C91}" type="parTrans" cxnId="{B6254E6B-A9BA-40F9-9030-9573C4B54721}">
      <dgm:prSet/>
      <dgm:spPr/>
      <dgm:t>
        <a:bodyPr/>
        <a:lstStyle/>
        <a:p>
          <a:endParaRPr lang="es-ES"/>
        </a:p>
      </dgm:t>
    </dgm:pt>
    <dgm:pt modelId="{07F7C31D-CBAC-493A-9116-CE8774E937BF}" type="sibTrans" cxnId="{B6254E6B-A9BA-40F9-9030-9573C4B54721}">
      <dgm:prSet/>
      <dgm:spPr/>
      <dgm:t>
        <a:bodyPr/>
        <a:lstStyle/>
        <a:p>
          <a:endParaRPr lang="es-ES"/>
        </a:p>
      </dgm:t>
    </dgm:pt>
    <dgm:pt modelId="{9E3B7C5D-6889-4F68-AFD5-F2B8ECD697F8}">
      <dgm:prSet phldrT="[Texto]"/>
      <dgm:spPr/>
      <dgm:t>
        <a:bodyPr/>
        <a:lstStyle/>
        <a:p>
          <a:r>
            <a:rPr lang="es-ES" dirty="0" smtClean="0"/>
            <a:t>VARIABLES</a:t>
          </a:r>
          <a:endParaRPr lang="es-ES" dirty="0"/>
        </a:p>
      </dgm:t>
    </dgm:pt>
    <dgm:pt modelId="{88FD3C7F-CB83-42D9-9DCF-3CFF7220C566}" type="parTrans" cxnId="{AB4C8206-1824-45B2-A859-AFDBFA14E70A}">
      <dgm:prSet/>
      <dgm:spPr/>
      <dgm:t>
        <a:bodyPr/>
        <a:lstStyle/>
        <a:p>
          <a:endParaRPr lang="es-ES"/>
        </a:p>
      </dgm:t>
    </dgm:pt>
    <dgm:pt modelId="{B3BB6765-8C24-486B-90FF-6C10B5085C6A}" type="sibTrans" cxnId="{AB4C8206-1824-45B2-A859-AFDBFA14E70A}">
      <dgm:prSet/>
      <dgm:spPr/>
      <dgm:t>
        <a:bodyPr/>
        <a:lstStyle/>
        <a:p>
          <a:endParaRPr lang="es-ES"/>
        </a:p>
      </dgm:t>
    </dgm:pt>
    <dgm:pt modelId="{11800C95-3752-4AAD-A633-BFF26B208769}">
      <dgm:prSet phldrT="[Texto]"/>
      <dgm:spPr/>
      <dgm:t>
        <a:bodyPr/>
        <a:lstStyle/>
        <a:p>
          <a:r>
            <a:rPr lang="es-ES" dirty="0" smtClean="0"/>
            <a:t>PROCESO</a:t>
          </a:r>
          <a:endParaRPr lang="es-ES" dirty="0"/>
        </a:p>
      </dgm:t>
    </dgm:pt>
    <dgm:pt modelId="{ECE6DB5C-F7CC-4D01-9D75-20BE6990D99A}" type="parTrans" cxnId="{60D0CA9D-6381-421D-B20C-A4A3E54DEAD1}">
      <dgm:prSet/>
      <dgm:spPr/>
      <dgm:t>
        <a:bodyPr/>
        <a:lstStyle/>
        <a:p>
          <a:endParaRPr lang="es-ES"/>
        </a:p>
      </dgm:t>
    </dgm:pt>
    <dgm:pt modelId="{60FC52E2-B33B-437B-8460-BBE63C216FE8}" type="sibTrans" cxnId="{60D0CA9D-6381-421D-B20C-A4A3E54DEAD1}">
      <dgm:prSet/>
      <dgm:spPr/>
      <dgm:t>
        <a:bodyPr/>
        <a:lstStyle/>
        <a:p>
          <a:endParaRPr lang="es-ES"/>
        </a:p>
      </dgm:t>
    </dgm:pt>
    <dgm:pt modelId="{35F77BFA-6F65-46F8-8249-FE814B596CB8}">
      <dgm:prSet phldrT="[Texto]"/>
      <dgm:spPr/>
      <dgm:t>
        <a:bodyPr/>
        <a:lstStyle/>
        <a:p>
          <a:r>
            <a:rPr lang="es-ES" dirty="0" smtClean="0"/>
            <a:t>SUMA A+B</a:t>
          </a:r>
          <a:endParaRPr lang="es-ES" dirty="0"/>
        </a:p>
      </dgm:t>
    </dgm:pt>
    <dgm:pt modelId="{83BC3FB9-F30E-4730-AECA-B1C017DA8254}" type="parTrans" cxnId="{8003842B-EFB7-4A41-AECD-F1C0D23F6774}">
      <dgm:prSet/>
      <dgm:spPr/>
      <dgm:t>
        <a:bodyPr/>
        <a:lstStyle/>
        <a:p>
          <a:endParaRPr lang="es-ES"/>
        </a:p>
      </dgm:t>
    </dgm:pt>
    <dgm:pt modelId="{9E76D8DF-9D91-4499-A5F2-E1808D6D3FD8}" type="sibTrans" cxnId="{8003842B-EFB7-4A41-AECD-F1C0D23F6774}">
      <dgm:prSet/>
      <dgm:spPr/>
      <dgm:t>
        <a:bodyPr/>
        <a:lstStyle/>
        <a:p>
          <a:endParaRPr lang="es-ES"/>
        </a:p>
      </dgm:t>
    </dgm:pt>
    <dgm:pt modelId="{BAF05006-AA9D-4A75-92DE-B5CF4F7BD5DC}">
      <dgm:prSet phldrT="[Texto]"/>
      <dgm:spPr/>
      <dgm:t>
        <a:bodyPr/>
        <a:lstStyle/>
        <a:p>
          <a:r>
            <a:rPr lang="es-ES" dirty="0" smtClean="0"/>
            <a:t>SALIDA</a:t>
          </a:r>
          <a:endParaRPr lang="es-ES" dirty="0"/>
        </a:p>
      </dgm:t>
    </dgm:pt>
    <dgm:pt modelId="{485B2DAD-11F5-40AA-A65B-D9BB93D43D64}" type="parTrans" cxnId="{10FCC890-FECF-4857-A4D6-79E2B2EA8669}">
      <dgm:prSet/>
      <dgm:spPr/>
      <dgm:t>
        <a:bodyPr/>
        <a:lstStyle/>
        <a:p>
          <a:endParaRPr lang="es-ES"/>
        </a:p>
      </dgm:t>
    </dgm:pt>
    <dgm:pt modelId="{B947CA50-68A2-4C1F-A19A-DCC290516B12}" type="sibTrans" cxnId="{10FCC890-FECF-4857-A4D6-79E2B2EA8669}">
      <dgm:prSet/>
      <dgm:spPr/>
      <dgm:t>
        <a:bodyPr/>
        <a:lstStyle/>
        <a:p>
          <a:endParaRPr lang="es-ES"/>
        </a:p>
      </dgm:t>
    </dgm:pt>
    <dgm:pt modelId="{F497F4CB-A53E-49D6-A14B-30E86FEB771F}">
      <dgm:prSet phldrT="[Texto]"/>
      <dgm:spPr/>
      <dgm:t>
        <a:bodyPr/>
        <a:lstStyle/>
        <a:p>
          <a:r>
            <a:rPr lang="es-ES" dirty="0" smtClean="0"/>
            <a:t>RESULTADO</a:t>
          </a:r>
          <a:endParaRPr lang="es-ES" dirty="0"/>
        </a:p>
      </dgm:t>
    </dgm:pt>
    <dgm:pt modelId="{40C0A60B-D729-4067-BB9D-BA68C906294D}" type="parTrans" cxnId="{5030A0CB-9E9C-4BFC-9DD0-EA9496D8087B}">
      <dgm:prSet/>
      <dgm:spPr/>
      <dgm:t>
        <a:bodyPr/>
        <a:lstStyle/>
        <a:p>
          <a:endParaRPr lang="es-ES"/>
        </a:p>
      </dgm:t>
    </dgm:pt>
    <dgm:pt modelId="{3B33CFEB-7972-45A6-B919-EC75EC27F3F7}" type="sibTrans" cxnId="{5030A0CB-9E9C-4BFC-9DD0-EA9496D8087B}">
      <dgm:prSet/>
      <dgm:spPr/>
      <dgm:t>
        <a:bodyPr/>
        <a:lstStyle/>
        <a:p>
          <a:endParaRPr lang="es-ES"/>
        </a:p>
      </dgm:t>
    </dgm:pt>
    <dgm:pt modelId="{BA3DCE2B-217C-4AD0-8483-167B691605B8}">
      <dgm:prSet phldrT="[Texto]"/>
      <dgm:spPr/>
      <dgm:t>
        <a:bodyPr/>
        <a:lstStyle/>
        <a:p>
          <a:r>
            <a:rPr lang="es-ES" dirty="0" smtClean="0"/>
            <a:t>A=4 y B=5</a:t>
          </a:r>
          <a:endParaRPr lang="es-ES" dirty="0"/>
        </a:p>
      </dgm:t>
    </dgm:pt>
    <dgm:pt modelId="{66412FF7-FD66-4403-8C4A-8A2062F8DA22}" type="parTrans" cxnId="{F805281E-B35D-4C19-8CEB-98486C1DAE9A}">
      <dgm:prSet/>
      <dgm:spPr/>
      <dgm:t>
        <a:bodyPr/>
        <a:lstStyle/>
        <a:p>
          <a:endParaRPr lang="es-ES"/>
        </a:p>
      </dgm:t>
    </dgm:pt>
    <dgm:pt modelId="{1F334AC3-2285-46C2-9167-545414771FF0}" type="sibTrans" cxnId="{F805281E-B35D-4C19-8CEB-98486C1DAE9A}">
      <dgm:prSet/>
      <dgm:spPr/>
      <dgm:t>
        <a:bodyPr/>
        <a:lstStyle/>
        <a:p>
          <a:endParaRPr lang="es-ES"/>
        </a:p>
      </dgm:t>
    </dgm:pt>
    <dgm:pt modelId="{8711CEB4-9AE1-41ED-B10D-0DF0F45BA9F0}">
      <dgm:prSet phldrT="[Texto]"/>
      <dgm:spPr/>
      <dgm:t>
        <a:bodyPr/>
        <a:lstStyle/>
        <a:p>
          <a:r>
            <a:rPr lang="es-ES" dirty="0" smtClean="0"/>
            <a:t>4+5</a:t>
          </a:r>
          <a:endParaRPr lang="es-ES" dirty="0"/>
        </a:p>
      </dgm:t>
    </dgm:pt>
    <dgm:pt modelId="{07D5F4A7-4A51-45D1-A187-30DAC586CB1D}" type="parTrans" cxnId="{D41F49AB-B227-4ADE-B576-85D31A7B615D}">
      <dgm:prSet/>
      <dgm:spPr/>
      <dgm:t>
        <a:bodyPr/>
        <a:lstStyle/>
        <a:p>
          <a:endParaRPr lang="es-ES"/>
        </a:p>
      </dgm:t>
    </dgm:pt>
    <dgm:pt modelId="{52DD5D42-03A6-48EF-898B-30CCE026ADC5}" type="sibTrans" cxnId="{D41F49AB-B227-4ADE-B576-85D31A7B615D}">
      <dgm:prSet/>
      <dgm:spPr/>
      <dgm:t>
        <a:bodyPr/>
        <a:lstStyle/>
        <a:p>
          <a:endParaRPr lang="es-ES"/>
        </a:p>
      </dgm:t>
    </dgm:pt>
    <dgm:pt modelId="{A010A8B5-C36B-4748-8A41-B1CC5F84B855}">
      <dgm:prSet phldrT="[Texto]"/>
      <dgm:spPr/>
      <dgm:t>
        <a:bodyPr/>
        <a:lstStyle/>
        <a:p>
          <a:r>
            <a:rPr lang="es-ES" dirty="0" smtClean="0"/>
            <a:t>9</a:t>
          </a:r>
          <a:endParaRPr lang="es-ES" dirty="0"/>
        </a:p>
      </dgm:t>
    </dgm:pt>
    <dgm:pt modelId="{9EE43D60-BA7D-4C81-BF9A-F9400BA5BC4A}" type="parTrans" cxnId="{10002A1B-34C0-4CA4-97A0-B2C7C0C98C18}">
      <dgm:prSet/>
      <dgm:spPr/>
      <dgm:t>
        <a:bodyPr/>
        <a:lstStyle/>
        <a:p>
          <a:endParaRPr lang="es-ES"/>
        </a:p>
      </dgm:t>
    </dgm:pt>
    <dgm:pt modelId="{6B8477F5-29B8-4E3D-B56C-AB2C5DCA94AD}" type="sibTrans" cxnId="{10002A1B-34C0-4CA4-97A0-B2C7C0C98C18}">
      <dgm:prSet/>
      <dgm:spPr/>
      <dgm:t>
        <a:bodyPr/>
        <a:lstStyle/>
        <a:p>
          <a:endParaRPr lang="es-ES"/>
        </a:p>
      </dgm:t>
    </dgm:pt>
    <dgm:pt modelId="{FD58DFDC-9F65-4031-B893-AB2111631EAE}" type="pres">
      <dgm:prSet presAssocID="{87D3117F-EEDF-47C5-910B-9354F9B144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C187493-7C44-4C39-B65B-6D6A5D1F9339}" type="pres">
      <dgm:prSet presAssocID="{F4ECBBBF-29B5-4B73-8AEE-7809DD2BC705}" presName="composite" presStyleCnt="0"/>
      <dgm:spPr/>
    </dgm:pt>
    <dgm:pt modelId="{121617B8-BBAB-48C3-9E60-EE9FB0043C7D}" type="pres">
      <dgm:prSet presAssocID="{F4ECBBBF-29B5-4B73-8AEE-7809DD2BC7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C9B447-8A48-41AE-A948-BA91BB37F5EF}" type="pres">
      <dgm:prSet presAssocID="{F4ECBBBF-29B5-4B73-8AEE-7809DD2BC705}" presName="parSh" presStyleLbl="node1" presStyleIdx="0" presStyleCnt="3"/>
      <dgm:spPr/>
      <dgm:t>
        <a:bodyPr/>
        <a:lstStyle/>
        <a:p>
          <a:endParaRPr lang="es-ES"/>
        </a:p>
      </dgm:t>
    </dgm:pt>
    <dgm:pt modelId="{13497FBF-CB88-4658-8BA9-6438EDAE6C1C}" type="pres">
      <dgm:prSet presAssocID="{F4ECBBBF-29B5-4B73-8AEE-7809DD2BC705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EF69E3-9CFB-4FDF-922A-40663CC7AF4B}" type="pres">
      <dgm:prSet presAssocID="{07F7C31D-CBAC-493A-9116-CE8774E937B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63540CC0-2DF2-40EA-8131-24DBC1259824}" type="pres">
      <dgm:prSet presAssocID="{07F7C31D-CBAC-493A-9116-CE8774E937BF}" presName="connTx" presStyleLbl="sibTrans2D1" presStyleIdx="0" presStyleCnt="2"/>
      <dgm:spPr/>
      <dgm:t>
        <a:bodyPr/>
        <a:lstStyle/>
        <a:p>
          <a:endParaRPr lang="es-ES"/>
        </a:p>
      </dgm:t>
    </dgm:pt>
    <dgm:pt modelId="{CFE0BB33-45D2-4268-9997-68A43EFF368A}" type="pres">
      <dgm:prSet presAssocID="{11800C95-3752-4AAD-A633-BFF26B208769}" presName="composite" presStyleCnt="0"/>
      <dgm:spPr/>
    </dgm:pt>
    <dgm:pt modelId="{291A5798-6259-4B92-941C-323DC53B142A}" type="pres">
      <dgm:prSet presAssocID="{11800C95-3752-4AAD-A633-BFF26B2087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19450-A08E-4CBD-B7B3-BF2BB2C53EA3}" type="pres">
      <dgm:prSet presAssocID="{11800C95-3752-4AAD-A633-BFF26B208769}" presName="parSh" presStyleLbl="node1" presStyleIdx="1" presStyleCnt="3"/>
      <dgm:spPr/>
      <dgm:t>
        <a:bodyPr/>
        <a:lstStyle/>
        <a:p>
          <a:endParaRPr lang="es-ES"/>
        </a:p>
      </dgm:t>
    </dgm:pt>
    <dgm:pt modelId="{846E6A1E-4752-430D-AEE6-72629B9C2FB6}" type="pres">
      <dgm:prSet presAssocID="{11800C95-3752-4AAD-A633-BFF26B208769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B6018B-5F37-447B-8458-71C3FBC52578}" type="pres">
      <dgm:prSet presAssocID="{60FC52E2-B33B-437B-8460-BBE63C216FE8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95EBC23-FE1A-4DC1-8D9F-76683A86CDD5}" type="pres">
      <dgm:prSet presAssocID="{60FC52E2-B33B-437B-8460-BBE63C216FE8}" presName="connTx" presStyleLbl="sibTrans2D1" presStyleIdx="1" presStyleCnt="2"/>
      <dgm:spPr/>
      <dgm:t>
        <a:bodyPr/>
        <a:lstStyle/>
        <a:p>
          <a:endParaRPr lang="es-ES"/>
        </a:p>
      </dgm:t>
    </dgm:pt>
    <dgm:pt modelId="{9136B4E4-5EE2-4A92-BDB6-A99F7F6D89E2}" type="pres">
      <dgm:prSet presAssocID="{BAF05006-AA9D-4A75-92DE-B5CF4F7BD5DC}" presName="composite" presStyleCnt="0"/>
      <dgm:spPr/>
    </dgm:pt>
    <dgm:pt modelId="{8F38C317-151E-4CA4-B988-7875398E86DF}" type="pres">
      <dgm:prSet presAssocID="{BAF05006-AA9D-4A75-92DE-B5CF4F7BD5D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A27EA2-7AE2-43CB-ACE1-633A12E9500D}" type="pres">
      <dgm:prSet presAssocID="{BAF05006-AA9D-4A75-92DE-B5CF4F7BD5DC}" presName="parSh" presStyleLbl="node1" presStyleIdx="2" presStyleCnt="3"/>
      <dgm:spPr/>
      <dgm:t>
        <a:bodyPr/>
        <a:lstStyle/>
        <a:p>
          <a:endParaRPr lang="es-ES"/>
        </a:p>
      </dgm:t>
    </dgm:pt>
    <dgm:pt modelId="{B83159D5-5BCF-4CE8-A211-4AB76192FDFC}" type="pres">
      <dgm:prSet presAssocID="{BAF05006-AA9D-4A75-92DE-B5CF4F7BD5DC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41F49AB-B227-4ADE-B576-85D31A7B615D}" srcId="{11800C95-3752-4AAD-A633-BFF26B208769}" destId="{8711CEB4-9AE1-41ED-B10D-0DF0F45BA9F0}" srcOrd="1" destOrd="0" parTransId="{07D5F4A7-4A51-45D1-A187-30DAC586CB1D}" sibTransId="{52DD5D42-03A6-48EF-898B-30CCE026ADC5}"/>
    <dgm:cxn modelId="{F805281E-B35D-4C19-8CEB-98486C1DAE9A}" srcId="{F4ECBBBF-29B5-4B73-8AEE-7809DD2BC705}" destId="{BA3DCE2B-217C-4AD0-8483-167B691605B8}" srcOrd="1" destOrd="0" parTransId="{66412FF7-FD66-4403-8C4A-8A2062F8DA22}" sibTransId="{1F334AC3-2285-46C2-9167-545414771FF0}"/>
    <dgm:cxn modelId="{5AA465E7-672F-493F-970C-B942208C1E3D}" type="presOf" srcId="{BAF05006-AA9D-4A75-92DE-B5CF4F7BD5DC}" destId="{95A27EA2-7AE2-43CB-ACE1-633A12E9500D}" srcOrd="1" destOrd="0" presId="urn:microsoft.com/office/officeart/2005/8/layout/process3"/>
    <dgm:cxn modelId="{8FFABE92-9E1B-4378-B1EF-F09A825C761A}" type="presOf" srcId="{8711CEB4-9AE1-41ED-B10D-0DF0F45BA9F0}" destId="{846E6A1E-4752-430D-AEE6-72629B9C2FB6}" srcOrd="0" destOrd="1" presId="urn:microsoft.com/office/officeart/2005/8/layout/process3"/>
    <dgm:cxn modelId="{8003842B-EFB7-4A41-AECD-F1C0D23F6774}" srcId="{11800C95-3752-4AAD-A633-BFF26B208769}" destId="{35F77BFA-6F65-46F8-8249-FE814B596CB8}" srcOrd="0" destOrd="0" parTransId="{83BC3FB9-F30E-4730-AECA-B1C017DA8254}" sibTransId="{9E76D8DF-9D91-4499-A5F2-E1808D6D3FD8}"/>
    <dgm:cxn modelId="{AB4C8206-1824-45B2-A859-AFDBFA14E70A}" srcId="{F4ECBBBF-29B5-4B73-8AEE-7809DD2BC705}" destId="{9E3B7C5D-6889-4F68-AFD5-F2B8ECD697F8}" srcOrd="0" destOrd="0" parTransId="{88FD3C7F-CB83-42D9-9DCF-3CFF7220C566}" sibTransId="{B3BB6765-8C24-486B-90FF-6C10B5085C6A}"/>
    <dgm:cxn modelId="{7117ED37-0842-46D7-B5EF-C867982C900A}" type="presOf" srcId="{11800C95-3752-4AAD-A633-BFF26B208769}" destId="{291A5798-6259-4B92-941C-323DC53B142A}" srcOrd="0" destOrd="0" presId="urn:microsoft.com/office/officeart/2005/8/layout/process3"/>
    <dgm:cxn modelId="{B6254E6B-A9BA-40F9-9030-9573C4B54721}" srcId="{87D3117F-EEDF-47C5-910B-9354F9B1446F}" destId="{F4ECBBBF-29B5-4B73-8AEE-7809DD2BC705}" srcOrd="0" destOrd="0" parTransId="{3C50D3D6-5D46-4EDC-B73D-4D33D4298C91}" sibTransId="{07F7C31D-CBAC-493A-9116-CE8774E937BF}"/>
    <dgm:cxn modelId="{10FCC890-FECF-4857-A4D6-79E2B2EA8669}" srcId="{87D3117F-EEDF-47C5-910B-9354F9B1446F}" destId="{BAF05006-AA9D-4A75-92DE-B5CF4F7BD5DC}" srcOrd="2" destOrd="0" parTransId="{485B2DAD-11F5-40AA-A65B-D9BB93D43D64}" sibTransId="{B947CA50-68A2-4C1F-A19A-DCC290516B12}"/>
    <dgm:cxn modelId="{3AF9F6C6-47D6-4F9C-B316-AE3C26B47CA2}" type="presOf" srcId="{F497F4CB-A53E-49D6-A14B-30E86FEB771F}" destId="{B83159D5-5BCF-4CE8-A211-4AB76192FDFC}" srcOrd="0" destOrd="0" presId="urn:microsoft.com/office/officeart/2005/8/layout/process3"/>
    <dgm:cxn modelId="{B950C299-F1D0-49C5-820F-CBC59DFFC793}" type="presOf" srcId="{07F7C31D-CBAC-493A-9116-CE8774E937BF}" destId="{63540CC0-2DF2-40EA-8131-24DBC1259824}" srcOrd="1" destOrd="0" presId="urn:microsoft.com/office/officeart/2005/8/layout/process3"/>
    <dgm:cxn modelId="{F63B9523-9179-43C0-A23D-027C85A8421D}" type="presOf" srcId="{60FC52E2-B33B-437B-8460-BBE63C216FE8}" destId="{F2B6018B-5F37-447B-8458-71C3FBC52578}" srcOrd="0" destOrd="0" presId="urn:microsoft.com/office/officeart/2005/8/layout/process3"/>
    <dgm:cxn modelId="{10002A1B-34C0-4CA4-97A0-B2C7C0C98C18}" srcId="{BAF05006-AA9D-4A75-92DE-B5CF4F7BD5DC}" destId="{A010A8B5-C36B-4748-8A41-B1CC5F84B855}" srcOrd="1" destOrd="0" parTransId="{9EE43D60-BA7D-4C81-BF9A-F9400BA5BC4A}" sibTransId="{6B8477F5-29B8-4E3D-B56C-AB2C5DCA94AD}"/>
    <dgm:cxn modelId="{39CC2355-20BF-447E-8601-BC3B1FFFEF28}" type="presOf" srcId="{9E3B7C5D-6889-4F68-AFD5-F2B8ECD697F8}" destId="{13497FBF-CB88-4658-8BA9-6438EDAE6C1C}" srcOrd="0" destOrd="0" presId="urn:microsoft.com/office/officeart/2005/8/layout/process3"/>
    <dgm:cxn modelId="{AB442554-699B-42D5-80BB-62E3E75E3738}" type="presOf" srcId="{BAF05006-AA9D-4A75-92DE-B5CF4F7BD5DC}" destId="{8F38C317-151E-4CA4-B988-7875398E86DF}" srcOrd="0" destOrd="0" presId="urn:microsoft.com/office/officeart/2005/8/layout/process3"/>
    <dgm:cxn modelId="{60D0CA9D-6381-421D-B20C-A4A3E54DEAD1}" srcId="{87D3117F-EEDF-47C5-910B-9354F9B1446F}" destId="{11800C95-3752-4AAD-A633-BFF26B208769}" srcOrd="1" destOrd="0" parTransId="{ECE6DB5C-F7CC-4D01-9D75-20BE6990D99A}" sibTransId="{60FC52E2-B33B-437B-8460-BBE63C216FE8}"/>
    <dgm:cxn modelId="{D6F74EB5-4063-4D53-9B84-E3F22AAD99C8}" type="presOf" srcId="{BA3DCE2B-217C-4AD0-8483-167B691605B8}" destId="{13497FBF-CB88-4658-8BA9-6438EDAE6C1C}" srcOrd="0" destOrd="1" presId="urn:microsoft.com/office/officeart/2005/8/layout/process3"/>
    <dgm:cxn modelId="{04438A1D-C955-4DFA-94FE-F6657DCFE5C5}" type="presOf" srcId="{07F7C31D-CBAC-493A-9116-CE8774E937BF}" destId="{C7EF69E3-9CFB-4FDF-922A-40663CC7AF4B}" srcOrd="0" destOrd="0" presId="urn:microsoft.com/office/officeart/2005/8/layout/process3"/>
    <dgm:cxn modelId="{666E2B18-70A4-4CB2-BFB3-388185F78F8C}" type="presOf" srcId="{60FC52E2-B33B-437B-8460-BBE63C216FE8}" destId="{F95EBC23-FE1A-4DC1-8D9F-76683A86CDD5}" srcOrd="1" destOrd="0" presId="urn:microsoft.com/office/officeart/2005/8/layout/process3"/>
    <dgm:cxn modelId="{71649137-8410-4ABB-A19E-956DE351FF44}" type="presOf" srcId="{A010A8B5-C36B-4748-8A41-B1CC5F84B855}" destId="{B83159D5-5BCF-4CE8-A211-4AB76192FDFC}" srcOrd="0" destOrd="1" presId="urn:microsoft.com/office/officeart/2005/8/layout/process3"/>
    <dgm:cxn modelId="{5030A0CB-9E9C-4BFC-9DD0-EA9496D8087B}" srcId="{BAF05006-AA9D-4A75-92DE-B5CF4F7BD5DC}" destId="{F497F4CB-A53E-49D6-A14B-30E86FEB771F}" srcOrd="0" destOrd="0" parTransId="{40C0A60B-D729-4067-BB9D-BA68C906294D}" sibTransId="{3B33CFEB-7972-45A6-B919-EC75EC27F3F7}"/>
    <dgm:cxn modelId="{484EB1E2-78D0-478A-AEDC-1654E6AB4FB7}" type="presOf" srcId="{F4ECBBBF-29B5-4B73-8AEE-7809DD2BC705}" destId="{121617B8-BBAB-48C3-9E60-EE9FB0043C7D}" srcOrd="0" destOrd="0" presId="urn:microsoft.com/office/officeart/2005/8/layout/process3"/>
    <dgm:cxn modelId="{6C07F5A0-8656-4F48-A013-1F978FDC5F29}" type="presOf" srcId="{87D3117F-EEDF-47C5-910B-9354F9B1446F}" destId="{FD58DFDC-9F65-4031-B893-AB2111631EAE}" srcOrd="0" destOrd="0" presId="urn:microsoft.com/office/officeart/2005/8/layout/process3"/>
    <dgm:cxn modelId="{B11E697E-9451-43FF-B32D-B877D5424C48}" type="presOf" srcId="{35F77BFA-6F65-46F8-8249-FE814B596CB8}" destId="{846E6A1E-4752-430D-AEE6-72629B9C2FB6}" srcOrd="0" destOrd="0" presId="urn:microsoft.com/office/officeart/2005/8/layout/process3"/>
    <dgm:cxn modelId="{B4254E9C-1915-42BE-A085-7368FE094306}" type="presOf" srcId="{F4ECBBBF-29B5-4B73-8AEE-7809DD2BC705}" destId="{B1C9B447-8A48-41AE-A948-BA91BB37F5EF}" srcOrd="1" destOrd="0" presId="urn:microsoft.com/office/officeart/2005/8/layout/process3"/>
    <dgm:cxn modelId="{0A3A21D5-F01A-4236-8ADA-237818325442}" type="presOf" srcId="{11800C95-3752-4AAD-A633-BFF26B208769}" destId="{28919450-A08E-4CBD-B7B3-BF2BB2C53EA3}" srcOrd="1" destOrd="0" presId="urn:microsoft.com/office/officeart/2005/8/layout/process3"/>
    <dgm:cxn modelId="{C902D208-F0EB-4350-B2DE-C576A64935CC}" type="presParOf" srcId="{FD58DFDC-9F65-4031-B893-AB2111631EAE}" destId="{DC187493-7C44-4C39-B65B-6D6A5D1F9339}" srcOrd="0" destOrd="0" presId="urn:microsoft.com/office/officeart/2005/8/layout/process3"/>
    <dgm:cxn modelId="{D630ACD6-F90C-4443-BBFD-63DC8529BFB0}" type="presParOf" srcId="{DC187493-7C44-4C39-B65B-6D6A5D1F9339}" destId="{121617B8-BBAB-48C3-9E60-EE9FB0043C7D}" srcOrd="0" destOrd="0" presId="urn:microsoft.com/office/officeart/2005/8/layout/process3"/>
    <dgm:cxn modelId="{99FB598B-C7CE-4B33-A531-613716E8BC4B}" type="presParOf" srcId="{DC187493-7C44-4C39-B65B-6D6A5D1F9339}" destId="{B1C9B447-8A48-41AE-A948-BA91BB37F5EF}" srcOrd="1" destOrd="0" presId="urn:microsoft.com/office/officeart/2005/8/layout/process3"/>
    <dgm:cxn modelId="{CE0855BA-8994-4590-B5C0-1F0C9E6BA39A}" type="presParOf" srcId="{DC187493-7C44-4C39-B65B-6D6A5D1F9339}" destId="{13497FBF-CB88-4658-8BA9-6438EDAE6C1C}" srcOrd="2" destOrd="0" presId="urn:microsoft.com/office/officeart/2005/8/layout/process3"/>
    <dgm:cxn modelId="{1EEA79E7-D5E7-4392-8546-E367F450E2A9}" type="presParOf" srcId="{FD58DFDC-9F65-4031-B893-AB2111631EAE}" destId="{C7EF69E3-9CFB-4FDF-922A-40663CC7AF4B}" srcOrd="1" destOrd="0" presId="urn:microsoft.com/office/officeart/2005/8/layout/process3"/>
    <dgm:cxn modelId="{ABE21955-C4F9-450D-A1C9-4AB8865017DE}" type="presParOf" srcId="{C7EF69E3-9CFB-4FDF-922A-40663CC7AF4B}" destId="{63540CC0-2DF2-40EA-8131-24DBC1259824}" srcOrd="0" destOrd="0" presId="urn:microsoft.com/office/officeart/2005/8/layout/process3"/>
    <dgm:cxn modelId="{1399CECE-A1B7-47C1-B567-0D1EE7F20F34}" type="presParOf" srcId="{FD58DFDC-9F65-4031-B893-AB2111631EAE}" destId="{CFE0BB33-45D2-4268-9997-68A43EFF368A}" srcOrd="2" destOrd="0" presId="urn:microsoft.com/office/officeart/2005/8/layout/process3"/>
    <dgm:cxn modelId="{D13D861F-86C7-4997-A5F4-EABDC0E9D3D9}" type="presParOf" srcId="{CFE0BB33-45D2-4268-9997-68A43EFF368A}" destId="{291A5798-6259-4B92-941C-323DC53B142A}" srcOrd="0" destOrd="0" presId="urn:microsoft.com/office/officeart/2005/8/layout/process3"/>
    <dgm:cxn modelId="{75C7DC93-9BAE-4762-BD19-92EC1B3CEEEE}" type="presParOf" srcId="{CFE0BB33-45D2-4268-9997-68A43EFF368A}" destId="{28919450-A08E-4CBD-B7B3-BF2BB2C53EA3}" srcOrd="1" destOrd="0" presId="urn:microsoft.com/office/officeart/2005/8/layout/process3"/>
    <dgm:cxn modelId="{C7B92E82-DF1E-4959-AA18-81220FCFAB12}" type="presParOf" srcId="{CFE0BB33-45D2-4268-9997-68A43EFF368A}" destId="{846E6A1E-4752-430D-AEE6-72629B9C2FB6}" srcOrd="2" destOrd="0" presId="urn:microsoft.com/office/officeart/2005/8/layout/process3"/>
    <dgm:cxn modelId="{7C967273-F8F8-4935-8958-439476E2DA7A}" type="presParOf" srcId="{FD58DFDC-9F65-4031-B893-AB2111631EAE}" destId="{F2B6018B-5F37-447B-8458-71C3FBC52578}" srcOrd="3" destOrd="0" presId="urn:microsoft.com/office/officeart/2005/8/layout/process3"/>
    <dgm:cxn modelId="{61677118-C9E4-43EA-88F0-77DD95692B43}" type="presParOf" srcId="{F2B6018B-5F37-447B-8458-71C3FBC52578}" destId="{F95EBC23-FE1A-4DC1-8D9F-76683A86CDD5}" srcOrd="0" destOrd="0" presId="urn:microsoft.com/office/officeart/2005/8/layout/process3"/>
    <dgm:cxn modelId="{3AE35B80-782A-44E8-A556-F51811FA7E39}" type="presParOf" srcId="{FD58DFDC-9F65-4031-B893-AB2111631EAE}" destId="{9136B4E4-5EE2-4A92-BDB6-A99F7F6D89E2}" srcOrd="4" destOrd="0" presId="urn:microsoft.com/office/officeart/2005/8/layout/process3"/>
    <dgm:cxn modelId="{8F3DC28E-0280-42E2-8626-F8E012E85EDC}" type="presParOf" srcId="{9136B4E4-5EE2-4A92-BDB6-A99F7F6D89E2}" destId="{8F38C317-151E-4CA4-B988-7875398E86DF}" srcOrd="0" destOrd="0" presId="urn:microsoft.com/office/officeart/2005/8/layout/process3"/>
    <dgm:cxn modelId="{EBCCDD64-F981-498E-95B5-2909B004FA96}" type="presParOf" srcId="{9136B4E4-5EE2-4A92-BDB6-A99F7F6D89E2}" destId="{95A27EA2-7AE2-43CB-ACE1-633A12E9500D}" srcOrd="1" destOrd="0" presId="urn:microsoft.com/office/officeart/2005/8/layout/process3"/>
    <dgm:cxn modelId="{FE815D5D-4798-4673-85D1-E2B1BE665DAC}" type="presParOf" srcId="{9136B4E4-5EE2-4A92-BDB6-A99F7F6D89E2}" destId="{B83159D5-5BCF-4CE8-A211-4AB76192FD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80CCA9-6AD5-4558-86BE-160A2E443C1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6BCD645-185A-4E16-9B71-58625E04BF19}">
      <dgm:prSet phldrT="[Texto]"/>
      <dgm:spPr/>
      <dgm:t>
        <a:bodyPr/>
        <a:lstStyle/>
        <a:p>
          <a:r>
            <a:rPr lang="es-ES" dirty="0" smtClean="0"/>
            <a:t>HOJA DE RUTA 4 LECCIONES</a:t>
          </a:r>
          <a:endParaRPr lang="es-ES" dirty="0"/>
        </a:p>
      </dgm:t>
    </dgm:pt>
    <dgm:pt modelId="{74202490-D806-4A9A-BA0D-434843C02B78}" type="parTrans" cxnId="{4496735A-45C8-445D-836D-E58F12F3A04C}">
      <dgm:prSet/>
      <dgm:spPr/>
      <dgm:t>
        <a:bodyPr/>
        <a:lstStyle/>
        <a:p>
          <a:endParaRPr lang="es-ES"/>
        </a:p>
      </dgm:t>
    </dgm:pt>
    <dgm:pt modelId="{215A2F51-316E-4F25-876B-3607AC1E8046}" type="sibTrans" cxnId="{4496735A-45C8-445D-836D-E58F12F3A04C}">
      <dgm:prSet/>
      <dgm:spPr/>
      <dgm:t>
        <a:bodyPr/>
        <a:lstStyle/>
        <a:p>
          <a:endParaRPr lang="es-ES"/>
        </a:p>
      </dgm:t>
    </dgm:pt>
    <dgm:pt modelId="{E5F12C86-FDC0-4DBC-A4D3-FFEE10F48808}">
      <dgm:prSet phldrT="[Texto]"/>
      <dgm:spPr/>
      <dgm:t>
        <a:bodyPr/>
        <a:lstStyle/>
        <a:p>
          <a:r>
            <a:rPr lang="es-ES" dirty="0" smtClean="0"/>
            <a:t>VECTORES</a:t>
          </a:r>
          <a:endParaRPr lang="es-ES" dirty="0"/>
        </a:p>
      </dgm:t>
    </dgm:pt>
    <dgm:pt modelId="{DCFD167D-C2FD-4D29-A01C-74201D74EBE6}" type="parTrans" cxnId="{87B49F98-AC55-4C3D-8ECF-D8F6B3339E8A}">
      <dgm:prSet/>
      <dgm:spPr/>
      <dgm:t>
        <a:bodyPr/>
        <a:lstStyle/>
        <a:p>
          <a:endParaRPr lang="es-ES"/>
        </a:p>
      </dgm:t>
    </dgm:pt>
    <dgm:pt modelId="{3ED4C4D9-3E88-44C6-9CCC-53AE12020246}" type="sibTrans" cxnId="{87B49F98-AC55-4C3D-8ECF-D8F6B3339E8A}">
      <dgm:prSet/>
      <dgm:spPr/>
      <dgm:t>
        <a:bodyPr/>
        <a:lstStyle/>
        <a:p>
          <a:endParaRPr lang="es-ES"/>
        </a:p>
      </dgm:t>
    </dgm:pt>
    <dgm:pt modelId="{9B594B02-F681-44A3-B88D-260EAFF244A2}">
      <dgm:prSet phldrT="[Texto]"/>
      <dgm:spPr/>
      <dgm:t>
        <a:bodyPr/>
        <a:lstStyle/>
        <a:p>
          <a:r>
            <a:rPr lang="es-ES" dirty="0" smtClean="0"/>
            <a:t>TEORIA DE VECTORES</a:t>
          </a:r>
          <a:endParaRPr lang="es-ES" dirty="0"/>
        </a:p>
      </dgm:t>
    </dgm:pt>
    <dgm:pt modelId="{5DABA5D3-11DF-469E-B594-46C67AB46A71}" type="parTrans" cxnId="{D8912526-8E53-4B88-9BF7-8428810624D6}">
      <dgm:prSet/>
      <dgm:spPr/>
      <dgm:t>
        <a:bodyPr/>
        <a:lstStyle/>
        <a:p>
          <a:endParaRPr lang="es-ES"/>
        </a:p>
      </dgm:t>
    </dgm:pt>
    <dgm:pt modelId="{355AAAEB-AFD1-4802-9A3C-AD16F767BEE7}" type="sibTrans" cxnId="{D8912526-8E53-4B88-9BF7-8428810624D6}">
      <dgm:prSet/>
      <dgm:spPr/>
      <dgm:t>
        <a:bodyPr/>
        <a:lstStyle/>
        <a:p>
          <a:endParaRPr lang="es-ES"/>
        </a:p>
      </dgm:t>
    </dgm:pt>
    <dgm:pt modelId="{793C1180-23AC-41EA-968B-BB6450EDC85B}">
      <dgm:prSet phldrT="[Texto]"/>
      <dgm:spPr/>
      <dgm:t>
        <a:bodyPr/>
        <a:lstStyle/>
        <a:p>
          <a:r>
            <a:rPr lang="es-ES" dirty="0" smtClean="0"/>
            <a:t>CARGAR UN VECTOR</a:t>
          </a:r>
          <a:endParaRPr lang="es-ES" dirty="0"/>
        </a:p>
      </dgm:t>
    </dgm:pt>
    <dgm:pt modelId="{30D5C636-3F98-4B13-80A9-F6BA0E67636F}" type="parTrans" cxnId="{F0C63CB5-FCCA-4C2D-A1C1-5623DFA360BC}">
      <dgm:prSet/>
      <dgm:spPr/>
      <dgm:t>
        <a:bodyPr/>
        <a:lstStyle/>
        <a:p>
          <a:endParaRPr lang="es-ES"/>
        </a:p>
      </dgm:t>
    </dgm:pt>
    <dgm:pt modelId="{43E99B17-4AC8-4387-A52B-216E13B3E07F}" type="sibTrans" cxnId="{F0C63CB5-FCCA-4C2D-A1C1-5623DFA360BC}">
      <dgm:prSet/>
      <dgm:spPr/>
      <dgm:t>
        <a:bodyPr/>
        <a:lstStyle/>
        <a:p>
          <a:endParaRPr lang="es-ES"/>
        </a:p>
      </dgm:t>
    </dgm:pt>
    <dgm:pt modelId="{1402902E-3883-4F86-BA2E-EB6A4D69EF3F}">
      <dgm:prSet phldrT="[Texto]"/>
      <dgm:spPr/>
      <dgm:t>
        <a:bodyPr/>
        <a:lstStyle/>
        <a:p>
          <a:r>
            <a:rPr lang="es-ES" dirty="0" smtClean="0"/>
            <a:t>CARGAR UN VECTOR CON VALORES LEIDOS POR PANTALLA</a:t>
          </a:r>
          <a:endParaRPr lang="es-ES" dirty="0"/>
        </a:p>
      </dgm:t>
    </dgm:pt>
    <dgm:pt modelId="{F4B0EB33-4498-460E-B3D1-517157256595}" type="parTrans" cxnId="{93C248FC-9A9A-4F98-96A0-FF2B95F194EE}">
      <dgm:prSet/>
      <dgm:spPr/>
      <dgm:t>
        <a:bodyPr/>
        <a:lstStyle/>
        <a:p>
          <a:endParaRPr lang="es-ES"/>
        </a:p>
      </dgm:t>
    </dgm:pt>
    <dgm:pt modelId="{2E0759A7-659A-40A6-979F-FCF9F0BF7D85}" type="sibTrans" cxnId="{93C248FC-9A9A-4F98-96A0-FF2B95F194EE}">
      <dgm:prSet/>
      <dgm:spPr/>
      <dgm:t>
        <a:bodyPr/>
        <a:lstStyle/>
        <a:p>
          <a:endParaRPr lang="es-ES"/>
        </a:p>
      </dgm:t>
    </dgm:pt>
    <dgm:pt modelId="{722EF9AC-6351-49BE-BAE0-A01104CDB3B3}" type="pres">
      <dgm:prSet presAssocID="{CA80CCA9-6AD5-4558-86BE-160A2E443C1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6BEE09-3503-41FE-BFBA-2F76925FF1CA}" type="pres">
      <dgm:prSet presAssocID="{E6BCD645-185A-4E16-9B71-58625E04BF19}" presName="centerShape" presStyleLbl="node0" presStyleIdx="0" presStyleCnt="1"/>
      <dgm:spPr/>
    </dgm:pt>
    <dgm:pt modelId="{B05B266E-8899-4B7D-B8AF-271C41FAF613}" type="pres">
      <dgm:prSet presAssocID="{E5F12C86-FDC0-4DBC-A4D3-FFEE10F4880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149C8B-CD7B-4669-9027-63FB6D9CE4FD}" type="pres">
      <dgm:prSet presAssocID="{E5F12C86-FDC0-4DBC-A4D3-FFEE10F48808}" presName="dummy" presStyleCnt="0"/>
      <dgm:spPr/>
    </dgm:pt>
    <dgm:pt modelId="{D153308B-8360-42EF-92A2-E6480D5A3FF2}" type="pres">
      <dgm:prSet presAssocID="{3ED4C4D9-3E88-44C6-9CCC-53AE12020246}" presName="sibTrans" presStyleLbl="sibTrans2D1" presStyleIdx="0" presStyleCnt="4"/>
      <dgm:spPr/>
    </dgm:pt>
    <dgm:pt modelId="{C71E3FD9-ACF6-4FE7-B636-DCF3116F4EAA}" type="pres">
      <dgm:prSet presAssocID="{9B594B02-F681-44A3-B88D-260EAFF244A2}" presName="node" presStyleLbl="node1" presStyleIdx="1" presStyleCnt="4">
        <dgm:presLayoutVars>
          <dgm:bulletEnabled val="1"/>
        </dgm:presLayoutVars>
      </dgm:prSet>
      <dgm:spPr/>
    </dgm:pt>
    <dgm:pt modelId="{AC7FF104-EA0C-4D01-9700-47DCB29D0A9D}" type="pres">
      <dgm:prSet presAssocID="{9B594B02-F681-44A3-B88D-260EAFF244A2}" presName="dummy" presStyleCnt="0"/>
      <dgm:spPr/>
    </dgm:pt>
    <dgm:pt modelId="{A365F0BA-7906-4B86-AACF-E312D372B462}" type="pres">
      <dgm:prSet presAssocID="{355AAAEB-AFD1-4802-9A3C-AD16F767BEE7}" presName="sibTrans" presStyleLbl="sibTrans2D1" presStyleIdx="1" presStyleCnt="4"/>
      <dgm:spPr/>
    </dgm:pt>
    <dgm:pt modelId="{551C5A19-5BE1-44B5-8D48-496B45068076}" type="pres">
      <dgm:prSet presAssocID="{793C1180-23AC-41EA-968B-BB6450EDC85B}" presName="node" presStyleLbl="node1" presStyleIdx="2" presStyleCnt="4">
        <dgm:presLayoutVars>
          <dgm:bulletEnabled val="1"/>
        </dgm:presLayoutVars>
      </dgm:prSet>
      <dgm:spPr/>
    </dgm:pt>
    <dgm:pt modelId="{91CF3872-089F-4067-8C2F-1470BA1E9EA4}" type="pres">
      <dgm:prSet presAssocID="{793C1180-23AC-41EA-968B-BB6450EDC85B}" presName="dummy" presStyleCnt="0"/>
      <dgm:spPr/>
    </dgm:pt>
    <dgm:pt modelId="{30D3B17C-ADFE-4D41-86A7-C02D107254C1}" type="pres">
      <dgm:prSet presAssocID="{43E99B17-4AC8-4387-A52B-216E13B3E07F}" presName="sibTrans" presStyleLbl="sibTrans2D1" presStyleIdx="2" presStyleCnt="4"/>
      <dgm:spPr/>
    </dgm:pt>
    <dgm:pt modelId="{C0CE6C72-EBD8-4CF8-ABDA-2F8ED73F4DB3}" type="pres">
      <dgm:prSet presAssocID="{1402902E-3883-4F86-BA2E-EB6A4D69EF3F}" presName="node" presStyleLbl="node1" presStyleIdx="3" presStyleCnt="4">
        <dgm:presLayoutVars>
          <dgm:bulletEnabled val="1"/>
        </dgm:presLayoutVars>
      </dgm:prSet>
      <dgm:spPr/>
    </dgm:pt>
    <dgm:pt modelId="{B83DC84F-46A8-46C8-ABE7-B1E2CC87BFF3}" type="pres">
      <dgm:prSet presAssocID="{1402902E-3883-4F86-BA2E-EB6A4D69EF3F}" presName="dummy" presStyleCnt="0"/>
      <dgm:spPr/>
    </dgm:pt>
    <dgm:pt modelId="{48C00575-8B2A-499E-A898-09FC70B78B9B}" type="pres">
      <dgm:prSet presAssocID="{2E0759A7-659A-40A6-979F-FCF9F0BF7D85}" presName="sibTrans" presStyleLbl="sibTrans2D1" presStyleIdx="3" presStyleCnt="4"/>
      <dgm:spPr/>
    </dgm:pt>
  </dgm:ptLst>
  <dgm:cxnLst>
    <dgm:cxn modelId="{4496735A-45C8-445D-836D-E58F12F3A04C}" srcId="{CA80CCA9-6AD5-4558-86BE-160A2E443C16}" destId="{E6BCD645-185A-4E16-9B71-58625E04BF19}" srcOrd="0" destOrd="0" parTransId="{74202490-D806-4A9A-BA0D-434843C02B78}" sibTransId="{215A2F51-316E-4F25-876B-3607AC1E8046}"/>
    <dgm:cxn modelId="{C7B045D7-81D8-4042-BAC2-2A090D97DA77}" type="presOf" srcId="{793C1180-23AC-41EA-968B-BB6450EDC85B}" destId="{551C5A19-5BE1-44B5-8D48-496B45068076}" srcOrd="0" destOrd="0" presId="urn:microsoft.com/office/officeart/2005/8/layout/radial6"/>
    <dgm:cxn modelId="{F0C63CB5-FCCA-4C2D-A1C1-5623DFA360BC}" srcId="{E6BCD645-185A-4E16-9B71-58625E04BF19}" destId="{793C1180-23AC-41EA-968B-BB6450EDC85B}" srcOrd="2" destOrd="0" parTransId="{30D5C636-3F98-4B13-80A9-F6BA0E67636F}" sibTransId="{43E99B17-4AC8-4387-A52B-216E13B3E07F}"/>
    <dgm:cxn modelId="{93C248FC-9A9A-4F98-96A0-FF2B95F194EE}" srcId="{E6BCD645-185A-4E16-9B71-58625E04BF19}" destId="{1402902E-3883-4F86-BA2E-EB6A4D69EF3F}" srcOrd="3" destOrd="0" parTransId="{F4B0EB33-4498-460E-B3D1-517157256595}" sibTransId="{2E0759A7-659A-40A6-979F-FCF9F0BF7D85}"/>
    <dgm:cxn modelId="{3DB347BB-8C04-40BA-8115-2D5423F9638B}" type="presOf" srcId="{9B594B02-F681-44A3-B88D-260EAFF244A2}" destId="{C71E3FD9-ACF6-4FE7-B636-DCF3116F4EAA}" srcOrd="0" destOrd="0" presId="urn:microsoft.com/office/officeart/2005/8/layout/radial6"/>
    <dgm:cxn modelId="{14C5666C-55E6-4861-9AC0-123EB1362CD2}" type="presOf" srcId="{E6BCD645-185A-4E16-9B71-58625E04BF19}" destId="{196BEE09-3503-41FE-BFBA-2F76925FF1CA}" srcOrd="0" destOrd="0" presId="urn:microsoft.com/office/officeart/2005/8/layout/radial6"/>
    <dgm:cxn modelId="{1AE255E0-F40E-4513-906D-C085B71EDAA1}" type="presOf" srcId="{3ED4C4D9-3E88-44C6-9CCC-53AE12020246}" destId="{D153308B-8360-42EF-92A2-E6480D5A3FF2}" srcOrd="0" destOrd="0" presId="urn:microsoft.com/office/officeart/2005/8/layout/radial6"/>
    <dgm:cxn modelId="{D8912526-8E53-4B88-9BF7-8428810624D6}" srcId="{E6BCD645-185A-4E16-9B71-58625E04BF19}" destId="{9B594B02-F681-44A3-B88D-260EAFF244A2}" srcOrd="1" destOrd="0" parTransId="{5DABA5D3-11DF-469E-B594-46C67AB46A71}" sibTransId="{355AAAEB-AFD1-4802-9A3C-AD16F767BEE7}"/>
    <dgm:cxn modelId="{BAFCEFD1-6A11-4847-9BF8-A87F6BC896D8}" type="presOf" srcId="{CA80CCA9-6AD5-4558-86BE-160A2E443C16}" destId="{722EF9AC-6351-49BE-BAE0-A01104CDB3B3}" srcOrd="0" destOrd="0" presId="urn:microsoft.com/office/officeart/2005/8/layout/radial6"/>
    <dgm:cxn modelId="{B49E902F-F4ED-4773-A5BC-15008A558699}" type="presOf" srcId="{2E0759A7-659A-40A6-979F-FCF9F0BF7D85}" destId="{48C00575-8B2A-499E-A898-09FC70B78B9B}" srcOrd="0" destOrd="0" presId="urn:microsoft.com/office/officeart/2005/8/layout/radial6"/>
    <dgm:cxn modelId="{FE0FD4E5-8C01-4882-8C0F-D5890A3690C8}" type="presOf" srcId="{355AAAEB-AFD1-4802-9A3C-AD16F767BEE7}" destId="{A365F0BA-7906-4B86-AACF-E312D372B462}" srcOrd="0" destOrd="0" presId="urn:microsoft.com/office/officeart/2005/8/layout/radial6"/>
    <dgm:cxn modelId="{24C4601D-96E8-470A-95EB-842707B88553}" type="presOf" srcId="{43E99B17-4AC8-4387-A52B-216E13B3E07F}" destId="{30D3B17C-ADFE-4D41-86A7-C02D107254C1}" srcOrd="0" destOrd="0" presId="urn:microsoft.com/office/officeart/2005/8/layout/radial6"/>
    <dgm:cxn modelId="{87B49F98-AC55-4C3D-8ECF-D8F6B3339E8A}" srcId="{E6BCD645-185A-4E16-9B71-58625E04BF19}" destId="{E5F12C86-FDC0-4DBC-A4D3-FFEE10F48808}" srcOrd="0" destOrd="0" parTransId="{DCFD167D-C2FD-4D29-A01C-74201D74EBE6}" sibTransId="{3ED4C4D9-3E88-44C6-9CCC-53AE12020246}"/>
    <dgm:cxn modelId="{C0577DB8-C32D-48AE-A38D-736DDE3BC138}" type="presOf" srcId="{1402902E-3883-4F86-BA2E-EB6A4D69EF3F}" destId="{C0CE6C72-EBD8-4CF8-ABDA-2F8ED73F4DB3}" srcOrd="0" destOrd="0" presId="urn:microsoft.com/office/officeart/2005/8/layout/radial6"/>
    <dgm:cxn modelId="{C567A0BC-0D9A-4A39-A447-F141AEA3B893}" type="presOf" srcId="{E5F12C86-FDC0-4DBC-A4D3-FFEE10F48808}" destId="{B05B266E-8899-4B7D-B8AF-271C41FAF613}" srcOrd="0" destOrd="0" presId="urn:microsoft.com/office/officeart/2005/8/layout/radial6"/>
    <dgm:cxn modelId="{B4EE3EE0-38A9-41DE-82EA-EF3129E62151}" type="presParOf" srcId="{722EF9AC-6351-49BE-BAE0-A01104CDB3B3}" destId="{196BEE09-3503-41FE-BFBA-2F76925FF1CA}" srcOrd="0" destOrd="0" presId="urn:microsoft.com/office/officeart/2005/8/layout/radial6"/>
    <dgm:cxn modelId="{E99368DC-33DB-4CA8-8629-8F19EEB0A685}" type="presParOf" srcId="{722EF9AC-6351-49BE-BAE0-A01104CDB3B3}" destId="{B05B266E-8899-4B7D-B8AF-271C41FAF613}" srcOrd="1" destOrd="0" presId="urn:microsoft.com/office/officeart/2005/8/layout/radial6"/>
    <dgm:cxn modelId="{C0CF20D3-CC54-4EA6-BBC0-4145EC5D1562}" type="presParOf" srcId="{722EF9AC-6351-49BE-BAE0-A01104CDB3B3}" destId="{19149C8B-CD7B-4669-9027-63FB6D9CE4FD}" srcOrd="2" destOrd="0" presId="urn:microsoft.com/office/officeart/2005/8/layout/radial6"/>
    <dgm:cxn modelId="{88DA3CC5-2F58-4ECC-910D-40E2E62DC6A1}" type="presParOf" srcId="{722EF9AC-6351-49BE-BAE0-A01104CDB3B3}" destId="{D153308B-8360-42EF-92A2-E6480D5A3FF2}" srcOrd="3" destOrd="0" presId="urn:microsoft.com/office/officeart/2005/8/layout/radial6"/>
    <dgm:cxn modelId="{DB3EA89B-3B4E-4CB1-8EB1-9D24F722BD21}" type="presParOf" srcId="{722EF9AC-6351-49BE-BAE0-A01104CDB3B3}" destId="{C71E3FD9-ACF6-4FE7-B636-DCF3116F4EAA}" srcOrd="4" destOrd="0" presId="urn:microsoft.com/office/officeart/2005/8/layout/radial6"/>
    <dgm:cxn modelId="{B07A4CE2-7410-48CD-90AF-83F079E17F81}" type="presParOf" srcId="{722EF9AC-6351-49BE-BAE0-A01104CDB3B3}" destId="{AC7FF104-EA0C-4D01-9700-47DCB29D0A9D}" srcOrd="5" destOrd="0" presId="urn:microsoft.com/office/officeart/2005/8/layout/radial6"/>
    <dgm:cxn modelId="{2CAE6992-7CDC-4E0D-9ACB-696C328D906C}" type="presParOf" srcId="{722EF9AC-6351-49BE-BAE0-A01104CDB3B3}" destId="{A365F0BA-7906-4B86-AACF-E312D372B462}" srcOrd="6" destOrd="0" presId="urn:microsoft.com/office/officeart/2005/8/layout/radial6"/>
    <dgm:cxn modelId="{306F681D-59A2-46F7-9EB6-429D49E8E14D}" type="presParOf" srcId="{722EF9AC-6351-49BE-BAE0-A01104CDB3B3}" destId="{551C5A19-5BE1-44B5-8D48-496B45068076}" srcOrd="7" destOrd="0" presId="urn:microsoft.com/office/officeart/2005/8/layout/radial6"/>
    <dgm:cxn modelId="{C0E59DAA-9F94-4506-86E5-63C6E99D3207}" type="presParOf" srcId="{722EF9AC-6351-49BE-BAE0-A01104CDB3B3}" destId="{91CF3872-089F-4067-8C2F-1470BA1E9EA4}" srcOrd="8" destOrd="0" presId="urn:microsoft.com/office/officeart/2005/8/layout/radial6"/>
    <dgm:cxn modelId="{394FC106-3A0F-4DC0-9830-AB36BEA2A95B}" type="presParOf" srcId="{722EF9AC-6351-49BE-BAE0-A01104CDB3B3}" destId="{30D3B17C-ADFE-4D41-86A7-C02D107254C1}" srcOrd="9" destOrd="0" presId="urn:microsoft.com/office/officeart/2005/8/layout/radial6"/>
    <dgm:cxn modelId="{43AD201B-065C-4186-9EFA-9559DEE55856}" type="presParOf" srcId="{722EF9AC-6351-49BE-BAE0-A01104CDB3B3}" destId="{C0CE6C72-EBD8-4CF8-ABDA-2F8ED73F4DB3}" srcOrd="10" destOrd="0" presId="urn:microsoft.com/office/officeart/2005/8/layout/radial6"/>
    <dgm:cxn modelId="{C4D72EE9-9193-43FE-8602-22A785252097}" type="presParOf" srcId="{722EF9AC-6351-49BE-BAE0-A01104CDB3B3}" destId="{B83DC84F-46A8-46C8-ABE7-B1E2CC87BFF3}" srcOrd="11" destOrd="0" presId="urn:microsoft.com/office/officeart/2005/8/layout/radial6"/>
    <dgm:cxn modelId="{91DE6862-EB45-4645-89D6-F796C61F982F}" type="presParOf" srcId="{722EF9AC-6351-49BE-BAE0-A01104CDB3B3}" destId="{48C00575-8B2A-499E-A898-09FC70B78B9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6DB39-A96D-401F-8B91-C56532357FFA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974D2-277D-4223-861D-60F4EE29FC41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4FA0B-7C07-42F2-8BEB-1B4C71321AC6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2CEAA-AEB4-454B-87AB-B05C1AB670C2}">
      <dsp:nvSpPr>
        <dsp:cNvPr id="0" name=""/>
        <dsp:cNvSpPr/>
      </dsp:nvSpPr>
      <dsp:spPr>
        <a:xfrm>
          <a:off x="3129378" y="683367"/>
          <a:ext cx="4574686" cy="4574686"/>
        </a:xfrm>
        <a:prstGeom prst="blockArc">
          <a:avLst>
            <a:gd name="adj1" fmla="val 20502847"/>
            <a:gd name="adj2" fmla="val 3246602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006ED-35AC-4A39-BDEB-A0881FDF8D87}">
      <dsp:nvSpPr>
        <dsp:cNvPr id="0" name=""/>
        <dsp:cNvSpPr/>
      </dsp:nvSpPr>
      <dsp:spPr>
        <a:xfrm>
          <a:off x="3130210" y="685882"/>
          <a:ext cx="4574686" cy="4574686"/>
        </a:xfrm>
        <a:prstGeom prst="blockArc">
          <a:avLst>
            <a:gd name="adj1" fmla="val 16193375"/>
            <a:gd name="adj2" fmla="val 20498772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555E1-A28D-424D-A120-1314C822B5F8}">
      <dsp:nvSpPr>
        <dsp:cNvPr id="0" name=""/>
        <dsp:cNvSpPr/>
      </dsp:nvSpPr>
      <dsp:spPr>
        <a:xfrm>
          <a:off x="4359937" y="1919919"/>
          <a:ext cx="2106620" cy="210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Lecciones</a:t>
          </a:r>
          <a:endParaRPr lang="es-ES" sz="2800" kern="1200" dirty="0"/>
        </a:p>
      </dsp:txBody>
      <dsp:txXfrm>
        <a:off x="4668444" y="2228426"/>
        <a:ext cx="1489606" cy="1489606"/>
      </dsp:txXfrm>
    </dsp:sp>
    <dsp:sp modelId="{720CD217-6B6F-4C66-9827-3F530B72EB5D}">
      <dsp:nvSpPr>
        <dsp:cNvPr id="0" name=""/>
        <dsp:cNvSpPr/>
      </dsp:nvSpPr>
      <dsp:spPr>
        <a:xfrm>
          <a:off x="4675930" y="1655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APRENDIENDO A PROGRAMAR</a:t>
          </a:r>
          <a:endParaRPr lang="es-ES" sz="1000" kern="1200" dirty="0"/>
        </a:p>
      </dsp:txBody>
      <dsp:txXfrm>
        <a:off x="4891885" y="217610"/>
        <a:ext cx="1042724" cy="1042724"/>
      </dsp:txXfrm>
    </dsp:sp>
    <dsp:sp modelId="{FA01F4A9-4DBF-4C57-A0CE-07D509A185E7}">
      <dsp:nvSpPr>
        <dsp:cNvPr id="0" name=""/>
        <dsp:cNvSpPr/>
      </dsp:nvSpPr>
      <dsp:spPr>
        <a:xfrm>
          <a:off x="6800837" y="1532376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FUNDAMENTOS BASICOS DE PROGRAMACION</a:t>
          </a:r>
          <a:endParaRPr lang="es-ES" sz="1000" kern="1200" dirty="0"/>
        </a:p>
      </dsp:txBody>
      <dsp:txXfrm>
        <a:off x="7016792" y="1748331"/>
        <a:ext cx="1042724" cy="1042724"/>
      </dsp:txXfrm>
    </dsp:sp>
    <dsp:sp modelId="{86C66C06-80B9-48BF-821C-73603074C5B1}">
      <dsp:nvSpPr>
        <dsp:cNvPr id="0" name=""/>
        <dsp:cNvSpPr/>
      </dsp:nvSpPr>
      <dsp:spPr>
        <a:xfrm>
          <a:off x="5989193" y="4043464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 DEFINICION DE ALGORITMO</a:t>
          </a:r>
          <a:endParaRPr lang="es-ES" sz="1000" kern="1200" dirty="0"/>
        </a:p>
      </dsp:txBody>
      <dsp:txXfrm>
        <a:off x="6205148" y="4259419"/>
        <a:ext cx="1042724" cy="1042724"/>
      </dsp:txXfrm>
    </dsp:sp>
    <dsp:sp modelId="{C760C070-470B-4058-9545-BF03EAB89CA8}">
      <dsp:nvSpPr>
        <dsp:cNvPr id="0" name=""/>
        <dsp:cNvSpPr/>
      </dsp:nvSpPr>
      <dsp:spPr>
        <a:xfrm>
          <a:off x="3362667" y="4043464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4 PARTES DE UN ALGORITMO</a:t>
          </a:r>
          <a:endParaRPr lang="es-ES" sz="1000" kern="1200" dirty="0"/>
        </a:p>
      </dsp:txBody>
      <dsp:txXfrm>
        <a:off x="3578622" y="4259419"/>
        <a:ext cx="1042724" cy="1042724"/>
      </dsp:txXfrm>
    </dsp:sp>
    <dsp:sp modelId="{9292AA3E-A295-4EDC-9A1D-55A4AE350311}">
      <dsp:nvSpPr>
        <dsp:cNvPr id="0" name=""/>
        <dsp:cNvSpPr/>
      </dsp:nvSpPr>
      <dsp:spPr>
        <a:xfrm>
          <a:off x="2551026" y="1545489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5 COMO NOS COMUNICAMOS CON LA MAQUINA</a:t>
          </a:r>
          <a:endParaRPr lang="es-ES" sz="1000" kern="1200" dirty="0"/>
        </a:p>
      </dsp:txBody>
      <dsp:txXfrm>
        <a:off x="2766981" y="1761444"/>
        <a:ext cx="1042724" cy="1042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D4934-8594-4190-AEC5-C004F1CF1C90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3114286"/>
            <a:gd name="adj2" fmla="val 16200000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C5EEE-3DE1-44FA-BABB-139645BFC863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0028571"/>
            <a:gd name="adj2" fmla="val 13114286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DA7A6-CD2F-4B74-BFC4-44EF9B3E3FA9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6942857"/>
            <a:gd name="adj2" fmla="val 10028571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1F4A9-20F8-4C97-A376-94591C07911D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3857143"/>
            <a:gd name="adj2" fmla="val 6942857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75EB0-DEEB-42DE-87AC-5DFB0B6BB203}">
      <dsp:nvSpPr>
        <dsp:cNvPr id="0" name=""/>
        <dsp:cNvSpPr/>
      </dsp:nvSpPr>
      <dsp:spPr>
        <a:xfrm>
          <a:off x="2528775" y="625667"/>
          <a:ext cx="5311890" cy="5311890"/>
        </a:xfrm>
        <a:prstGeom prst="blockArc">
          <a:avLst>
            <a:gd name="adj1" fmla="val 830454"/>
            <a:gd name="adj2" fmla="val 3995328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66938-5041-4BAE-9A02-022551A8138F}">
      <dsp:nvSpPr>
        <dsp:cNvPr id="0" name=""/>
        <dsp:cNvSpPr/>
      </dsp:nvSpPr>
      <dsp:spPr>
        <a:xfrm>
          <a:off x="2501237" y="750567"/>
          <a:ext cx="5311890" cy="5311890"/>
        </a:xfrm>
        <a:prstGeom prst="blockArc">
          <a:avLst>
            <a:gd name="adj1" fmla="val 19145982"/>
            <a:gd name="adj2" fmla="val 661592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B3F8A-AC5D-4DA2-ABBA-D87270B92B13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6200000"/>
            <a:gd name="adj2" fmla="val 19285714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A0CFA-4386-4DEF-B853-5C9A3444DF70}">
      <dsp:nvSpPr>
        <dsp:cNvPr id="0" name=""/>
        <dsp:cNvSpPr/>
      </dsp:nvSpPr>
      <dsp:spPr>
        <a:xfrm>
          <a:off x="4060685" y="2296283"/>
          <a:ext cx="2057679" cy="2057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LECCIONES</a:t>
          </a:r>
          <a:endParaRPr lang="es-ES" sz="2100" kern="1200" dirty="0"/>
        </a:p>
      </dsp:txBody>
      <dsp:txXfrm>
        <a:off x="4362025" y="2597623"/>
        <a:ext cx="1454999" cy="1454999"/>
      </dsp:txXfrm>
    </dsp:sp>
    <dsp:sp modelId="{3AFF6A8C-FC61-4644-BB5A-639EBB84957E}">
      <dsp:nvSpPr>
        <dsp:cNvPr id="0" name=""/>
        <dsp:cNvSpPr/>
      </dsp:nvSpPr>
      <dsp:spPr>
        <a:xfrm>
          <a:off x="4369337" y="843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1 ESTRUCTURA BASICAS DE LA PROGRAMACION</a:t>
          </a:r>
          <a:endParaRPr lang="es-ES" sz="700" kern="1200" dirty="0"/>
        </a:p>
      </dsp:txBody>
      <dsp:txXfrm>
        <a:off x="4580275" y="211781"/>
        <a:ext cx="1018499" cy="1018499"/>
      </dsp:txXfrm>
    </dsp:sp>
    <dsp:sp modelId="{D17DD24D-CF5A-40D5-865A-6F971D0B2D66}">
      <dsp:nvSpPr>
        <dsp:cNvPr id="0" name=""/>
        <dsp:cNvSpPr/>
      </dsp:nvSpPr>
      <dsp:spPr>
        <a:xfrm>
          <a:off x="6405298" y="98131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2 VARIABLES</a:t>
          </a:r>
          <a:endParaRPr lang="es-ES" sz="700" kern="1200" dirty="0"/>
        </a:p>
      </dsp:txBody>
      <dsp:txXfrm>
        <a:off x="6616236" y="1192248"/>
        <a:ext cx="1018499" cy="1018499"/>
      </dsp:txXfrm>
    </dsp:sp>
    <dsp:sp modelId="{64F633B2-9A65-4249-9CA2-205FEA2815DC}">
      <dsp:nvSpPr>
        <dsp:cNvPr id="0" name=""/>
        <dsp:cNvSpPr/>
      </dsp:nvSpPr>
      <dsp:spPr>
        <a:xfrm>
          <a:off x="6993012" y="3184393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3 ASIGNACION</a:t>
          </a:r>
          <a:endParaRPr lang="es-ES" sz="700" kern="1200" dirty="0"/>
        </a:p>
      </dsp:txBody>
      <dsp:txXfrm>
        <a:off x="7203950" y="3395331"/>
        <a:ext cx="1018499" cy="1018499"/>
      </dsp:txXfrm>
    </dsp:sp>
    <dsp:sp modelId="{6588DCC8-9148-4E69-A8A5-49D2DF439D53}">
      <dsp:nvSpPr>
        <dsp:cNvPr id="0" name=""/>
        <dsp:cNvSpPr/>
      </dsp:nvSpPr>
      <dsp:spPr>
        <a:xfrm>
          <a:off x="5499210" y="495114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4 OPERADORES MATEMATICOS</a:t>
          </a:r>
          <a:endParaRPr lang="es-ES" sz="700" kern="1200" dirty="0"/>
        </a:p>
      </dsp:txBody>
      <dsp:txXfrm>
        <a:off x="5710148" y="5162078"/>
        <a:ext cx="1018499" cy="1018499"/>
      </dsp:txXfrm>
    </dsp:sp>
    <dsp:sp modelId="{F49D2894-ED4E-4E5D-BD79-122DE9F31C0D}">
      <dsp:nvSpPr>
        <dsp:cNvPr id="0" name=""/>
        <dsp:cNvSpPr/>
      </dsp:nvSpPr>
      <dsp:spPr>
        <a:xfrm>
          <a:off x="3239464" y="495114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5 OPERADORES LOGICOS</a:t>
          </a:r>
          <a:endParaRPr lang="es-ES" sz="700" kern="1200" dirty="0"/>
        </a:p>
      </dsp:txBody>
      <dsp:txXfrm>
        <a:off x="3450402" y="5162078"/>
        <a:ext cx="1018499" cy="1018499"/>
      </dsp:txXfrm>
    </dsp:sp>
    <dsp:sp modelId="{4E8A6913-A0F9-4877-A2B4-CA41470C0ADD}">
      <dsp:nvSpPr>
        <dsp:cNvPr id="0" name=""/>
        <dsp:cNvSpPr/>
      </dsp:nvSpPr>
      <dsp:spPr>
        <a:xfrm>
          <a:off x="1830535" y="3184399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6 TALLER</a:t>
          </a:r>
          <a:endParaRPr lang="es-ES" sz="700" kern="1200" dirty="0"/>
        </a:p>
      </dsp:txBody>
      <dsp:txXfrm>
        <a:off x="2041473" y="3395337"/>
        <a:ext cx="1018499" cy="1018499"/>
      </dsp:txXfrm>
    </dsp:sp>
    <dsp:sp modelId="{D1EA7DBF-5A2C-46B1-A0BD-B79586CEF74E}">
      <dsp:nvSpPr>
        <dsp:cNvPr id="0" name=""/>
        <dsp:cNvSpPr/>
      </dsp:nvSpPr>
      <dsp:spPr>
        <a:xfrm>
          <a:off x="2333376" y="98131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7 RETROALIMENTACION</a:t>
          </a:r>
          <a:endParaRPr lang="es-ES" sz="700" kern="1200" dirty="0"/>
        </a:p>
      </dsp:txBody>
      <dsp:txXfrm>
        <a:off x="2544314" y="1192248"/>
        <a:ext cx="1018499" cy="1018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E24CA-9E70-46F0-B095-2D7B84FF46A1}">
      <dsp:nvSpPr>
        <dsp:cNvPr id="0" name=""/>
        <dsp:cNvSpPr/>
      </dsp:nvSpPr>
      <dsp:spPr>
        <a:xfrm>
          <a:off x="2488977" y="0"/>
          <a:ext cx="1659318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()</a:t>
          </a:r>
          <a:endParaRPr lang="es-ES" sz="2000" kern="1200" dirty="0"/>
        </a:p>
      </dsp:txBody>
      <dsp:txXfrm>
        <a:off x="2488977" y="0"/>
        <a:ext cx="1659318" cy="898525"/>
      </dsp:txXfrm>
    </dsp:sp>
    <dsp:sp modelId="{3542C7FB-6AFC-4DB2-92D9-8843CFA1B7BF}">
      <dsp:nvSpPr>
        <dsp:cNvPr id="0" name=""/>
        <dsp:cNvSpPr/>
      </dsp:nvSpPr>
      <dsp:spPr>
        <a:xfrm>
          <a:off x="1659318" y="898525"/>
          <a:ext cx="3318637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^</a:t>
          </a:r>
          <a:endParaRPr lang="es-ES" sz="2000" kern="1200" dirty="0"/>
        </a:p>
      </dsp:txBody>
      <dsp:txXfrm>
        <a:off x="2240079" y="898525"/>
        <a:ext cx="2157114" cy="898525"/>
      </dsp:txXfrm>
    </dsp:sp>
    <dsp:sp modelId="{BB420B58-7E31-40A6-A88A-C19406AB8532}">
      <dsp:nvSpPr>
        <dsp:cNvPr id="0" name=""/>
        <dsp:cNvSpPr/>
      </dsp:nvSpPr>
      <dsp:spPr>
        <a:xfrm>
          <a:off x="829659" y="1797050"/>
          <a:ext cx="4977955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* / \</a:t>
          </a:r>
          <a:endParaRPr lang="es-ES" sz="2000" kern="1200" dirty="0"/>
        </a:p>
      </dsp:txBody>
      <dsp:txXfrm>
        <a:off x="1700801" y="1797050"/>
        <a:ext cx="3235671" cy="898525"/>
      </dsp:txXfrm>
    </dsp:sp>
    <dsp:sp modelId="{6B5297C7-9DDB-462B-ADF3-7DEAACA7ED9A}">
      <dsp:nvSpPr>
        <dsp:cNvPr id="0" name=""/>
        <dsp:cNvSpPr/>
      </dsp:nvSpPr>
      <dsp:spPr>
        <a:xfrm>
          <a:off x="0" y="2695575"/>
          <a:ext cx="6637274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+ -</a:t>
          </a:r>
          <a:endParaRPr lang="es-ES" sz="2000" kern="1200" dirty="0"/>
        </a:p>
      </dsp:txBody>
      <dsp:txXfrm>
        <a:off x="1161522" y="2695575"/>
        <a:ext cx="4314228" cy="898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B447-8A48-41AE-A948-BA91BB37F5EF}">
      <dsp:nvSpPr>
        <dsp:cNvPr id="0" name=""/>
        <dsp:cNvSpPr/>
      </dsp:nvSpPr>
      <dsp:spPr>
        <a:xfrm>
          <a:off x="5062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ENTRADA</a:t>
          </a:r>
          <a:endParaRPr lang="es-ES" sz="2400" kern="1200" dirty="0"/>
        </a:p>
      </dsp:txBody>
      <dsp:txXfrm>
        <a:off x="5062" y="760249"/>
        <a:ext cx="2301916" cy="691200"/>
      </dsp:txXfrm>
    </dsp:sp>
    <dsp:sp modelId="{13497FBF-CB88-4658-8BA9-6438EDAE6C1C}">
      <dsp:nvSpPr>
        <dsp:cNvPr id="0" name=""/>
        <dsp:cNvSpPr/>
      </dsp:nvSpPr>
      <dsp:spPr>
        <a:xfrm>
          <a:off x="476539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VARIABLES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A=4 y B=5</a:t>
          </a:r>
          <a:endParaRPr lang="es-ES" sz="2400" kern="1200" dirty="0"/>
        </a:p>
      </dsp:txBody>
      <dsp:txXfrm>
        <a:off x="517028" y="1491938"/>
        <a:ext cx="2220938" cy="1301422"/>
      </dsp:txXfrm>
    </dsp:sp>
    <dsp:sp modelId="{C7EF69E3-9CFB-4FDF-922A-40663CC7AF4B}">
      <dsp:nvSpPr>
        <dsp:cNvPr id="0" name=""/>
        <dsp:cNvSpPr/>
      </dsp:nvSpPr>
      <dsp:spPr>
        <a:xfrm>
          <a:off x="2655941" y="819294"/>
          <a:ext cx="739799" cy="573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2655941" y="933916"/>
        <a:ext cx="567866" cy="343866"/>
      </dsp:txXfrm>
    </dsp:sp>
    <dsp:sp modelId="{28919450-A08E-4CBD-B7B3-BF2BB2C53EA3}">
      <dsp:nvSpPr>
        <dsp:cNvPr id="0" name=""/>
        <dsp:cNvSpPr/>
      </dsp:nvSpPr>
      <dsp:spPr>
        <a:xfrm>
          <a:off x="3702828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PROCESO</a:t>
          </a:r>
          <a:endParaRPr lang="es-ES" sz="2400" kern="1200" dirty="0"/>
        </a:p>
      </dsp:txBody>
      <dsp:txXfrm>
        <a:off x="3702828" y="760249"/>
        <a:ext cx="2301916" cy="691200"/>
      </dsp:txXfrm>
    </dsp:sp>
    <dsp:sp modelId="{846E6A1E-4752-430D-AEE6-72629B9C2FB6}">
      <dsp:nvSpPr>
        <dsp:cNvPr id="0" name=""/>
        <dsp:cNvSpPr/>
      </dsp:nvSpPr>
      <dsp:spPr>
        <a:xfrm>
          <a:off x="4174305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SUMA A+B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4+5</a:t>
          </a:r>
          <a:endParaRPr lang="es-ES" sz="2400" kern="1200" dirty="0"/>
        </a:p>
      </dsp:txBody>
      <dsp:txXfrm>
        <a:off x="4214794" y="1491938"/>
        <a:ext cx="2220938" cy="1301422"/>
      </dsp:txXfrm>
    </dsp:sp>
    <dsp:sp modelId="{F2B6018B-5F37-447B-8458-71C3FBC52578}">
      <dsp:nvSpPr>
        <dsp:cNvPr id="0" name=""/>
        <dsp:cNvSpPr/>
      </dsp:nvSpPr>
      <dsp:spPr>
        <a:xfrm>
          <a:off x="6353707" y="819294"/>
          <a:ext cx="739799" cy="573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6353707" y="933916"/>
        <a:ext cx="567866" cy="343866"/>
      </dsp:txXfrm>
    </dsp:sp>
    <dsp:sp modelId="{95A27EA2-7AE2-43CB-ACE1-633A12E9500D}">
      <dsp:nvSpPr>
        <dsp:cNvPr id="0" name=""/>
        <dsp:cNvSpPr/>
      </dsp:nvSpPr>
      <dsp:spPr>
        <a:xfrm>
          <a:off x="7400593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SALIDA</a:t>
          </a:r>
          <a:endParaRPr lang="es-ES" sz="2400" kern="1200" dirty="0"/>
        </a:p>
      </dsp:txBody>
      <dsp:txXfrm>
        <a:off x="7400593" y="760249"/>
        <a:ext cx="2301916" cy="691200"/>
      </dsp:txXfrm>
    </dsp:sp>
    <dsp:sp modelId="{B83159D5-5BCF-4CE8-A211-4AB76192FDFC}">
      <dsp:nvSpPr>
        <dsp:cNvPr id="0" name=""/>
        <dsp:cNvSpPr/>
      </dsp:nvSpPr>
      <dsp:spPr>
        <a:xfrm>
          <a:off x="7872070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RESULTADO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9</a:t>
          </a:r>
          <a:endParaRPr lang="es-ES" sz="2400" kern="1200" dirty="0"/>
        </a:p>
      </dsp:txBody>
      <dsp:txXfrm>
        <a:off x="7912559" y="1491938"/>
        <a:ext cx="2220938" cy="1301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00575-8B2A-499E-A898-09FC70B78B9B}">
      <dsp:nvSpPr>
        <dsp:cNvPr id="0" name=""/>
        <dsp:cNvSpPr/>
      </dsp:nvSpPr>
      <dsp:spPr>
        <a:xfrm>
          <a:off x="722213" y="481080"/>
          <a:ext cx="3209200" cy="3209200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3B17C-ADFE-4D41-86A7-C02D107254C1}">
      <dsp:nvSpPr>
        <dsp:cNvPr id="0" name=""/>
        <dsp:cNvSpPr/>
      </dsp:nvSpPr>
      <dsp:spPr>
        <a:xfrm>
          <a:off x="722213" y="481080"/>
          <a:ext cx="3209200" cy="3209200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5F0BA-7906-4B86-AACF-E312D372B462}">
      <dsp:nvSpPr>
        <dsp:cNvPr id="0" name=""/>
        <dsp:cNvSpPr/>
      </dsp:nvSpPr>
      <dsp:spPr>
        <a:xfrm>
          <a:off x="722213" y="481080"/>
          <a:ext cx="3209200" cy="3209200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3308B-8360-42EF-92A2-E6480D5A3FF2}">
      <dsp:nvSpPr>
        <dsp:cNvPr id="0" name=""/>
        <dsp:cNvSpPr/>
      </dsp:nvSpPr>
      <dsp:spPr>
        <a:xfrm>
          <a:off x="722213" y="481080"/>
          <a:ext cx="3209200" cy="3209200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BEE09-3503-41FE-BFBA-2F76925FF1CA}">
      <dsp:nvSpPr>
        <dsp:cNvPr id="0" name=""/>
        <dsp:cNvSpPr/>
      </dsp:nvSpPr>
      <dsp:spPr>
        <a:xfrm>
          <a:off x="1588323" y="1347189"/>
          <a:ext cx="1476981" cy="147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HOJA DE RUTA 4 LECCIONES</a:t>
          </a:r>
          <a:endParaRPr lang="es-ES" sz="1500" kern="1200" dirty="0"/>
        </a:p>
      </dsp:txBody>
      <dsp:txXfrm>
        <a:off x="1804622" y="1563488"/>
        <a:ext cx="1044383" cy="1044383"/>
      </dsp:txXfrm>
    </dsp:sp>
    <dsp:sp modelId="{B05B266E-8899-4B7D-B8AF-271C41FAF613}">
      <dsp:nvSpPr>
        <dsp:cNvPr id="0" name=""/>
        <dsp:cNvSpPr/>
      </dsp:nvSpPr>
      <dsp:spPr>
        <a:xfrm>
          <a:off x="1809870" y="1356"/>
          <a:ext cx="1033887" cy="10338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VECTORES</a:t>
          </a:r>
          <a:endParaRPr lang="es-ES" sz="800" kern="1200" dirty="0"/>
        </a:p>
      </dsp:txBody>
      <dsp:txXfrm>
        <a:off x="1961279" y="152765"/>
        <a:ext cx="731069" cy="731069"/>
      </dsp:txXfrm>
    </dsp:sp>
    <dsp:sp modelId="{C71E3FD9-ACF6-4FE7-B636-DCF3116F4EAA}">
      <dsp:nvSpPr>
        <dsp:cNvPr id="0" name=""/>
        <dsp:cNvSpPr/>
      </dsp:nvSpPr>
      <dsp:spPr>
        <a:xfrm>
          <a:off x="3377250" y="1568736"/>
          <a:ext cx="1033887" cy="10338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TEORIA DE VECTORES</a:t>
          </a:r>
          <a:endParaRPr lang="es-ES" sz="800" kern="1200" dirty="0"/>
        </a:p>
      </dsp:txBody>
      <dsp:txXfrm>
        <a:off x="3528659" y="1720145"/>
        <a:ext cx="731069" cy="731069"/>
      </dsp:txXfrm>
    </dsp:sp>
    <dsp:sp modelId="{551C5A19-5BE1-44B5-8D48-496B45068076}">
      <dsp:nvSpPr>
        <dsp:cNvPr id="0" name=""/>
        <dsp:cNvSpPr/>
      </dsp:nvSpPr>
      <dsp:spPr>
        <a:xfrm>
          <a:off x="1809870" y="3136117"/>
          <a:ext cx="1033887" cy="10338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CARGAR UN VECTOR</a:t>
          </a:r>
          <a:endParaRPr lang="es-ES" sz="800" kern="1200" dirty="0"/>
        </a:p>
      </dsp:txBody>
      <dsp:txXfrm>
        <a:off x="1961279" y="3287526"/>
        <a:ext cx="731069" cy="731069"/>
      </dsp:txXfrm>
    </dsp:sp>
    <dsp:sp modelId="{C0CE6C72-EBD8-4CF8-ABDA-2F8ED73F4DB3}">
      <dsp:nvSpPr>
        <dsp:cNvPr id="0" name=""/>
        <dsp:cNvSpPr/>
      </dsp:nvSpPr>
      <dsp:spPr>
        <a:xfrm>
          <a:off x="242490" y="1568736"/>
          <a:ext cx="1033887" cy="10338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CARGAR UN VECTOR CON VALORES LEIDOS POR PANTALLA</a:t>
          </a:r>
          <a:endParaRPr lang="es-ES" sz="800" kern="1200" dirty="0"/>
        </a:p>
      </dsp:txBody>
      <dsp:txXfrm>
        <a:off x="393899" y="1720145"/>
        <a:ext cx="731069" cy="73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3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53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907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8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9015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1199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75066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06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578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452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0975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4/11/2024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4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Lógica de programación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</a:t>
            </a:r>
            <a:r>
              <a:rPr lang="es-ES" dirty="0" err="1" smtClean="0"/>
              <a:t>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5796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Condicionales simples si/no</a:t>
            </a:r>
            <a:endParaRPr lang="en-US" dirty="0"/>
          </a:p>
        </p:txBody>
      </p:sp>
      <p:sp>
        <p:nvSpPr>
          <p:cNvPr id="4" name="Rombo 3"/>
          <p:cNvSpPr/>
          <p:nvPr/>
        </p:nvSpPr>
        <p:spPr>
          <a:xfrm>
            <a:off x="4310703" y="3414319"/>
            <a:ext cx="4060271" cy="27599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ERES MAYOR DE EDAD?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 flipH="1">
            <a:off x="8370974" y="4471142"/>
            <a:ext cx="325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SI</a:t>
            </a:r>
          </a:p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PUEDES ENTRAR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1059548" y="4471142"/>
            <a:ext cx="325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NO</a:t>
            </a:r>
          </a:p>
          <a:p>
            <a:pPr algn="ctr"/>
            <a:r>
              <a:rPr lang="es-ES" dirty="0" smtClean="0">
                <a:solidFill>
                  <a:srgbClr val="FF0000"/>
                </a:solidFill>
              </a:rPr>
              <a:t>PUEDES ENTRAR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51678" y="1792841"/>
            <a:ext cx="778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condicionales nos permiten tomar decisiones dentro de nuestro programa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condicionales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87" y="1405064"/>
            <a:ext cx="2791215" cy="19338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630"/>
          <a:stretch/>
        </p:blipFill>
        <p:spPr>
          <a:xfrm>
            <a:off x="1504187" y="3657599"/>
            <a:ext cx="2901789" cy="2839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39" y="1567011"/>
            <a:ext cx="2391109" cy="16099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39" y="3657599"/>
            <a:ext cx="419158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1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repetitiva </a:t>
            </a:r>
            <a:r>
              <a:rPr lang="es-ES" dirty="0" err="1" smtClean="0"/>
              <a:t>for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025942"/>
            <a:ext cx="10178322" cy="3593591"/>
          </a:xfrm>
        </p:spPr>
        <p:txBody>
          <a:bodyPr/>
          <a:lstStyle/>
          <a:p>
            <a:r>
              <a:rPr lang="es-ES" dirty="0" smtClean="0"/>
              <a:t>La estructura repetitiva FOR es la cual podemos ejecutar unas instrucciones un numero finito de veces, a diferencia del </a:t>
            </a:r>
            <a:r>
              <a:rPr lang="es-ES" dirty="0" err="1" smtClean="0"/>
              <a:t>while</a:t>
            </a:r>
            <a:r>
              <a:rPr lang="es-ES" dirty="0" smtClean="0"/>
              <a:t> que se repite una cantidad de veces según la condición se cumpla, el </a:t>
            </a:r>
            <a:r>
              <a:rPr lang="es-ES" dirty="0" err="1" smtClean="0"/>
              <a:t>for</a:t>
            </a:r>
            <a:r>
              <a:rPr lang="es-ES" dirty="0" smtClean="0"/>
              <a:t> solo le da el numero de veces que se quiere repetir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50" y="3548543"/>
            <a:ext cx="3335749" cy="26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swith</a:t>
            </a:r>
            <a:r>
              <a:rPr lang="es-ES" dirty="0" smtClean="0"/>
              <a:t> case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1678" y="1778000"/>
            <a:ext cx="262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Mecanismo de control.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000" t="7909" r="6474" b="5389"/>
          <a:stretch/>
        </p:blipFill>
        <p:spPr>
          <a:xfrm>
            <a:off x="4385733" y="2582333"/>
            <a:ext cx="7526867" cy="33866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39" y="2631631"/>
            <a:ext cx="3610194" cy="32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7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77" y="900819"/>
            <a:ext cx="2012209" cy="33579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51678" y="2328333"/>
            <a:ext cx="4031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Algoritmo dentro de una misma clase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puede llamar a una función dentro</a:t>
            </a:r>
          </a:p>
          <a:p>
            <a:r>
              <a:rPr lang="es-ES" dirty="0" smtClean="0"/>
              <a:t>	De el algoritmo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51678" y="4509532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PARAMETROS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363133" y="516993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Argumentos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477" y="4509532"/>
            <a:ext cx="2140116" cy="20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de retorno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4895122" cy="3593591"/>
          </a:xfrm>
        </p:spPr>
        <p:txBody>
          <a:bodyPr/>
          <a:lstStyle/>
          <a:p>
            <a:r>
              <a:rPr lang="es-ES" dirty="0" smtClean="0"/>
              <a:t>Es una variable que nos devuelve el valor de una función, esto quiere decir que el resultado de todas las operaciones hechas en una función quedara almacenado en dicha variable.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48" y="2286001"/>
            <a:ext cx="3638735" cy="31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vectores</a:t>
            </a: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88415"/>
              </p:ext>
            </p:extLst>
          </p:nvPr>
        </p:nvGraphicFramePr>
        <p:xfrm>
          <a:off x="936466" y="1759978"/>
          <a:ext cx="4653628" cy="4171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967167" y="1874517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En una zona de almacenamiento contiguo, </a:t>
            </a:r>
          </a:p>
          <a:p>
            <a:r>
              <a:rPr lang="es-ES" dirty="0" smtClean="0"/>
              <a:t>que contiene una serie de elementos del mismo</a:t>
            </a:r>
          </a:p>
          <a:p>
            <a:r>
              <a:rPr lang="es-ES" dirty="0"/>
              <a:t>t</a:t>
            </a:r>
            <a:r>
              <a:rPr lang="es-ES" dirty="0" smtClean="0"/>
              <a:t>ipo y se distinguen entre si por un índice y un</a:t>
            </a:r>
          </a:p>
          <a:p>
            <a:r>
              <a:rPr lang="es-ES" dirty="0" smtClean="0"/>
              <a:t>nombre.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4890" y="3397201"/>
            <a:ext cx="2372056" cy="29436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4712" y="3884617"/>
            <a:ext cx="3477057" cy="20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196392"/>
            <a:ext cx="4074466" cy="3593591"/>
          </a:xfrm>
        </p:spPr>
        <p:txBody>
          <a:bodyPr/>
          <a:lstStyle/>
          <a:p>
            <a:r>
              <a:rPr lang="es-ES" dirty="0" smtClean="0"/>
              <a:t>Una matriz es un espacio bidimensional que se asigna en la memoria del computador. A las matrices se les debe definir el tamaño especifico de filas y columnas.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1703159"/>
            <a:ext cx="4157252" cy="44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3344706" cy="970927"/>
          </a:xfrm>
        </p:spPr>
        <p:txBody>
          <a:bodyPr/>
          <a:lstStyle/>
          <a:p>
            <a:r>
              <a:rPr lang="es-ES" dirty="0" smtClean="0"/>
              <a:t>Lección 1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729849"/>
              </p:ext>
            </p:extLst>
          </p:nvPr>
        </p:nvGraphicFramePr>
        <p:xfrm>
          <a:off x="963168" y="1048512"/>
          <a:ext cx="10826496" cy="555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94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38" y="406769"/>
            <a:ext cx="3174018" cy="73927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LECCION 2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067292"/>
              </p:ext>
            </p:extLst>
          </p:nvPr>
        </p:nvGraphicFramePr>
        <p:xfrm>
          <a:off x="1250950" y="219456"/>
          <a:ext cx="10179050" cy="639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2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s-ES" dirty="0" smtClean="0"/>
              <a:t>Espacio que se abre en la memoria para almacenar un dato.	</a:t>
            </a:r>
          </a:p>
          <a:p>
            <a:r>
              <a:rPr lang="es-ES" dirty="0" smtClean="0"/>
              <a:t>Según el tipo de dato que se va a almacenar, las vamos a clasificar.</a:t>
            </a:r>
          </a:p>
          <a:p>
            <a:r>
              <a:rPr lang="es-ES" dirty="0" smtClean="0"/>
              <a:t>Numéricas, alfanuméricas, texto, booleanos</a:t>
            </a:r>
          </a:p>
          <a:p>
            <a:r>
              <a:rPr lang="es-ES" dirty="0" smtClean="0"/>
              <a:t>Es básico que las clasifiquemos 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4736232" y="3835288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NOMBRE = </a:t>
            </a:r>
            <a:r>
              <a:rPr lang="es-ES" b="1" dirty="0" smtClean="0">
                <a:solidFill>
                  <a:srgbClr val="2A1A00"/>
                </a:solidFill>
              </a:rPr>
              <a:t>TIPO DE DATO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36233" y="4585452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ENTERO =  </a:t>
            </a:r>
            <a:r>
              <a:rPr lang="es-ES" b="1" dirty="0" smtClean="0">
                <a:solidFill>
                  <a:srgbClr val="2A1A00"/>
                </a:solidFill>
              </a:rPr>
              <a:t>10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36232" y="4954784"/>
            <a:ext cx="27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TEXTO =  </a:t>
            </a:r>
            <a:r>
              <a:rPr lang="es-ES" b="1" dirty="0" smtClean="0">
                <a:solidFill>
                  <a:srgbClr val="2A1A00"/>
                </a:solidFill>
              </a:rPr>
              <a:t>“TAMALES”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36232" y="5339354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BOOLEANO =  </a:t>
            </a:r>
            <a:r>
              <a:rPr lang="es-ES" b="1" dirty="0" smtClean="0">
                <a:solidFill>
                  <a:srgbClr val="2A1A00"/>
                </a:solidFill>
              </a:rPr>
              <a:t>V / F</a:t>
            </a:r>
            <a:endParaRPr lang="es-BO" b="1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ARITMETICOS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42927"/>
              </p:ext>
            </p:extLst>
          </p:nvPr>
        </p:nvGraphicFramePr>
        <p:xfrm>
          <a:off x="1250950" y="2286000"/>
          <a:ext cx="1017905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63">
                  <a:extLst>
                    <a:ext uri="{9D8B030D-6E8A-4147-A177-3AD203B41FA5}">
                      <a16:colId xmlns:a16="http://schemas.microsoft.com/office/drawing/2014/main" val="1468580284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2933473714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1769443136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111100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SIGNO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DEL SIGNO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OPERACIÓN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CODIGO</a:t>
                      </a:r>
                      <a:r>
                        <a:rPr lang="es-ES" baseline="0" dirty="0" smtClean="0"/>
                        <a:t> ASCII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+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SUMA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</a:t>
                      </a:r>
                      <a:r>
                        <a:rPr lang="es-ES" baseline="0" dirty="0" smtClean="0"/>
                        <a:t> + 43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MENOS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RESTA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</a:t>
                      </a:r>
                      <a:r>
                        <a:rPr lang="es-ES" baseline="0" dirty="0" smtClean="0"/>
                        <a:t> + 45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*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ASTERISCO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MULTIPLICACION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+ 42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5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/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DIAGONAL O SLASH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DIVISION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+ 47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3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^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ACENTO</a:t>
                      </a:r>
                      <a:r>
                        <a:rPr lang="es-ES" baseline="0" dirty="0" smtClean="0"/>
                        <a:t> CIRCUNFLEJO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POTENCIA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+ 94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(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PARENTENCIS APERTURA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PRIORIDAD ENTRE OPERACIONES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+ 40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2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)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PARENTECIS</a:t>
                      </a:r>
                      <a:r>
                        <a:rPr lang="es-ES" baseline="0" dirty="0" smtClean="0"/>
                        <a:t> CIERRE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PRIORIDAD ENTRE OPERACIONES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+ 41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JERARQUIA OPERADORES ARITMETICOS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84452"/>
              </p:ext>
            </p:extLst>
          </p:nvPr>
        </p:nvGraphicFramePr>
        <p:xfrm>
          <a:off x="3022202" y="2420112"/>
          <a:ext cx="6637274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1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ENTRADA, PROCESO Y SALIDA 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693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31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EN PSEINT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60112"/>
            <a:ext cx="9719482" cy="24739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64" y="3834017"/>
            <a:ext cx="1680942" cy="27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relacionales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63766"/>
              </p:ext>
            </p:extLst>
          </p:nvPr>
        </p:nvGraphicFramePr>
        <p:xfrm>
          <a:off x="1250950" y="2286000"/>
          <a:ext cx="101790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63">
                  <a:extLst>
                    <a:ext uri="{9D8B030D-6E8A-4147-A177-3AD203B41FA5}">
                      <a16:colId xmlns:a16="http://schemas.microsoft.com/office/drawing/2014/main" val="2633381577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510132965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3345385508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213943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operador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nombre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ejemplo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significado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1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menor</a:t>
                      </a:r>
                      <a:r>
                        <a:rPr lang="es-ES" sz="1600" baseline="0" dirty="0" smtClean="0"/>
                        <a:t> 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a&lt;b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</a:t>
                      </a:r>
                      <a:r>
                        <a:rPr lang="es-ES" sz="1600" baseline="0" dirty="0" smtClean="0"/>
                        <a:t> es menor que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mayor 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a&gt;b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es</a:t>
                      </a:r>
                      <a:r>
                        <a:rPr lang="es-ES" sz="1600" baseline="0" dirty="0" smtClean="0"/>
                        <a:t> menor que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2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==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igual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a==b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es igual que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2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&lt;&gt;</a:t>
                      </a:r>
                      <a:r>
                        <a:rPr lang="es-ES" sz="1600" baseline="0" dirty="0" smtClean="0"/>
                        <a:t> o </a:t>
                      </a:r>
                      <a:r>
                        <a:rPr lang="es-ES" sz="1600" dirty="0" smtClean="0"/>
                        <a:t>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 igual 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≠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no</a:t>
                      </a:r>
                      <a:r>
                        <a:rPr lang="es-ES" sz="1600" baseline="0" dirty="0" smtClean="0"/>
                        <a:t> es igual que 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2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menor que o igual 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a&lt;=b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es menor o igual</a:t>
                      </a:r>
                      <a:r>
                        <a:rPr lang="es-ES" sz="1600" baseline="0" dirty="0" smtClean="0"/>
                        <a:t> que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4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&gt;=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mayor</a:t>
                      </a:r>
                      <a:r>
                        <a:rPr lang="es-ES" sz="1600" baseline="0" dirty="0" smtClean="0"/>
                        <a:t> que o igual 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a&gt;=b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es mayor o igual que 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009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369</TotalTime>
  <Words>480</Words>
  <Application>Microsoft Office PowerPoint</Application>
  <PresentationFormat>Panorámica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Lógica de programación</vt:lpstr>
      <vt:lpstr>Lección 1</vt:lpstr>
      <vt:lpstr>LECCION 2</vt:lpstr>
      <vt:lpstr>VARIABLES</vt:lpstr>
      <vt:lpstr>OPERADORES ARITMETICOS</vt:lpstr>
      <vt:lpstr>JERARQUIA OPERADORES ARITMETICOS</vt:lpstr>
      <vt:lpstr>ENTRADA, PROCESO Y SALIDA </vt:lpstr>
      <vt:lpstr>EJEMPLO EN PSEINT</vt:lpstr>
      <vt:lpstr>Operadores relacionales</vt:lpstr>
      <vt:lpstr>Condicionales simples si/no</vt:lpstr>
      <vt:lpstr>Ejemplo de condicionales</vt:lpstr>
      <vt:lpstr>Estructura repetitiva for</vt:lpstr>
      <vt:lpstr>Estructura swith case</vt:lpstr>
      <vt:lpstr>funciones</vt:lpstr>
      <vt:lpstr>Variables de retorno</vt:lpstr>
      <vt:lpstr>vectores</vt:lpstr>
      <vt:lpstr>matrices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programación</dc:title>
  <dc:creator>Jose Jhonatan Choque Araujo</dc:creator>
  <cp:lastModifiedBy>Jhonatan</cp:lastModifiedBy>
  <cp:revision>23</cp:revision>
  <dcterms:created xsi:type="dcterms:W3CDTF">2024-10-28T17:50:40Z</dcterms:created>
  <dcterms:modified xsi:type="dcterms:W3CDTF">2024-11-05T02:29:46Z</dcterms:modified>
</cp:coreProperties>
</file>