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7561263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747775"/>
          </p15:clr>
        </p15:guide>
        <p15:guide id="2" pos="2382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C"/>
    <a:srgbClr val="FFA300"/>
    <a:srgbClr val="007267"/>
    <a:srgbClr val="007366"/>
    <a:srgbClr val="FF671F"/>
    <a:srgbClr val="F0EFEF"/>
    <a:srgbClr val="F2F2F2"/>
    <a:srgbClr val="4285F4"/>
    <a:srgbClr val="F4EEEA"/>
    <a:srgbClr val="EA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C1981-1B41-3372-0E68-A8AD3925B1D0}" v="271" dt="2024-02-02T11:46:11.660"/>
    <p1510:client id="{625E6B8F-1FD2-4BC7-8563-F1BC488F3D9E}" v="800" dt="2024-02-01T18:52:12.432"/>
    <p1510:client id="{8975E67F-C6BC-4F6D-830E-C9D3495C32D5}" v="52" dt="2024-02-01T20:21:19.008"/>
  </p1510:revLst>
</p1510:revInfo>
</file>

<file path=ppt/tableStyles.xml><?xml version="1.0" encoding="utf-8"?>
<a:tblStyleLst xmlns:a="http://schemas.openxmlformats.org/drawingml/2006/main" def="{BF8E6A4B-6092-4E37-8602-90292687E67D}">
  <a:tblStyle styleId="{BF8E6A4B-6092-4E37-8602-90292687E6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86467" autoAdjust="0"/>
  </p:normalViewPr>
  <p:slideViewPr>
    <p:cSldViewPr snapToGrid="0">
      <p:cViewPr>
        <p:scale>
          <a:sx n="150" d="100"/>
          <a:sy n="150" d="100"/>
        </p:scale>
        <p:origin x="8" y="-1780"/>
      </p:cViewPr>
      <p:guideLst>
        <p:guide orient="horz" pos="3368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Henrique dos Santos de Souza" userId="9f151c98-0ad6-4e1e-8283-a692aeff1858" providerId="ADAL" clId="{625E6B8F-1FD2-4BC7-8563-F1BC488F3D9E}"/>
    <pc:docChg chg="undo custSel delSld modSld">
      <pc:chgData name="Paulo Henrique dos Santos de Souza" userId="9f151c98-0ad6-4e1e-8283-a692aeff1858" providerId="ADAL" clId="{625E6B8F-1FD2-4BC7-8563-F1BC488F3D9E}" dt="2024-02-01T18:59:29.282" v="1961" actId="20577"/>
      <pc:docMkLst>
        <pc:docMk/>
      </pc:docMkLst>
      <pc:sldChg chg="del">
        <pc:chgData name="Paulo Henrique dos Santos de Souza" userId="9f151c98-0ad6-4e1e-8283-a692aeff1858" providerId="ADAL" clId="{625E6B8F-1FD2-4BC7-8563-F1BC488F3D9E}" dt="2024-02-01T16:25:31.452" v="388" actId="2696"/>
        <pc:sldMkLst>
          <pc:docMk/>
          <pc:sldMk cId="0" sldId="256"/>
        </pc:sldMkLst>
      </pc:sldChg>
      <pc:sldChg chg="del">
        <pc:chgData name="Paulo Henrique dos Santos de Souza" userId="9f151c98-0ad6-4e1e-8283-a692aeff1858" providerId="ADAL" clId="{625E6B8F-1FD2-4BC7-8563-F1BC488F3D9E}" dt="2024-02-01T16:25:35.549" v="389" actId="2696"/>
        <pc:sldMkLst>
          <pc:docMk/>
          <pc:sldMk cId="0" sldId="257"/>
        </pc:sldMkLst>
      </pc:sldChg>
      <pc:sldChg chg="addSp delSp modSp mod">
        <pc:chgData name="Paulo Henrique dos Santos de Souza" userId="9f151c98-0ad6-4e1e-8283-a692aeff1858" providerId="ADAL" clId="{625E6B8F-1FD2-4BC7-8563-F1BC488F3D9E}" dt="2024-02-01T18:59:29.282" v="1961" actId="20577"/>
        <pc:sldMkLst>
          <pc:docMk/>
          <pc:sldMk cId="2360549974" sldId="258"/>
        </pc:sldMkLst>
        <pc:spChg chg="add mod">
          <ac:chgData name="Paulo Henrique dos Santos de Souza" userId="9f151c98-0ad6-4e1e-8283-a692aeff1858" providerId="ADAL" clId="{625E6B8F-1FD2-4BC7-8563-F1BC488F3D9E}" dt="2024-02-01T18:47:55.796" v="1844" actId="1076"/>
          <ac:spMkLst>
            <pc:docMk/>
            <pc:sldMk cId="2360549974" sldId="258"/>
            <ac:spMk id="2" creationId="{43D1C602-73D8-C1DD-F86F-3F07398A80A0}"/>
          </ac:spMkLst>
        </pc:spChg>
        <pc:spChg chg="add del mod">
          <ac:chgData name="Paulo Henrique dos Santos de Souza" userId="9f151c98-0ad6-4e1e-8283-a692aeff1858" providerId="ADAL" clId="{625E6B8F-1FD2-4BC7-8563-F1BC488F3D9E}" dt="2024-02-01T18:44:54.215" v="1775" actId="478"/>
          <ac:spMkLst>
            <pc:docMk/>
            <pc:sldMk cId="2360549974" sldId="258"/>
            <ac:spMk id="3" creationId="{C12C2D53-38F6-AE87-25C9-F8F8F1D1FF3A}"/>
          </ac:spMkLst>
        </pc:spChg>
        <pc:spChg chg="add del mod">
          <ac:chgData name="Paulo Henrique dos Santos de Souza" userId="9f151c98-0ad6-4e1e-8283-a692aeff1858" providerId="ADAL" clId="{625E6B8F-1FD2-4BC7-8563-F1BC488F3D9E}" dt="2024-02-01T18:44:53.165" v="1774" actId="478"/>
          <ac:spMkLst>
            <pc:docMk/>
            <pc:sldMk cId="2360549974" sldId="258"/>
            <ac:spMk id="4" creationId="{BDD36989-6946-1CF1-C4E8-0E3EDD89912D}"/>
          </ac:spMkLst>
        </pc:spChg>
        <pc:spChg chg="add del mod">
          <ac:chgData name="Paulo Henrique dos Santos de Souza" userId="9f151c98-0ad6-4e1e-8283-a692aeff1858" providerId="ADAL" clId="{625E6B8F-1FD2-4BC7-8563-F1BC488F3D9E}" dt="2024-02-01T18:33:26.829" v="1663" actId="478"/>
          <ac:spMkLst>
            <pc:docMk/>
            <pc:sldMk cId="2360549974" sldId="258"/>
            <ac:spMk id="5" creationId="{780E96C0-4ACB-FD95-DAB1-A98962CA41CE}"/>
          </ac:spMkLst>
        </pc:spChg>
        <pc:spChg chg="add del mod">
          <ac:chgData name="Paulo Henrique dos Santos de Souza" userId="9f151c98-0ad6-4e1e-8283-a692aeff1858" providerId="ADAL" clId="{625E6B8F-1FD2-4BC7-8563-F1BC488F3D9E}" dt="2024-02-01T18:44:55.817" v="1776" actId="478"/>
          <ac:spMkLst>
            <pc:docMk/>
            <pc:sldMk cId="2360549974" sldId="258"/>
            <ac:spMk id="7" creationId="{3D416235-06A9-083D-FEBB-9DB3666A44C2}"/>
          </ac:spMkLst>
        </pc:spChg>
        <pc:spChg chg="add mod">
          <ac:chgData name="Paulo Henrique dos Santos de Souza" userId="9f151c98-0ad6-4e1e-8283-a692aeff1858" providerId="ADAL" clId="{625E6B8F-1FD2-4BC7-8563-F1BC488F3D9E}" dt="2024-02-01T17:02:10.816" v="992" actId="1076"/>
          <ac:spMkLst>
            <pc:docMk/>
            <pc:sldMk cId="2360549974" sldId="258"/>
            <ac:spMk id="9" creationId="{E2610B65-91F6-1A91-B82D-B46E911ACDFF}"/>
          </ac:spMkLst>
        </pc:spChg>
        <pc:spChg chg="add mod">
          <ac:chgData name="Paulo Henrique dos Santos de Souza" userId="9f151c98-0ad6-4e1e-8283-a692aeff1858" providerId="ADAL" clId="{625E6B8F-1FD2-4BC7-8563-F1BC488F3D9E}" dt="2024-02-01T18:59:29.282" v="1961" actId="20577"/>
          <ac:spMkLst>
            <pc:docMk/>
            <pc:sldMk cId="2360549974" sldId="258"/>
            <ac:spMk id="11" creationId="{C045DEC5-9E8F-1E70-B359-CE8450D72CDC}"/>
          </ac:spMkLst>
        </pc:spChg>
        <pc:spChg chg="add del mod">
          <ac:chgData name="Paulo Henrique dos Santos de Souza" userId="9f151c98-0ad6-4e1e-8283-a692aeff1858" providerId="ADAL" clId="{625E6B8F-1FD2-4BC7-8563-F1BC488F3D9E}" dt="2024-02-01T17:18:16.977" v="1015" actId="478"/>
          <ac:spMkLst>
            <pc:docMk/>
            <pc:sldMk cId="2360549974" sldId="258"/>
            <ac:spMk id="13" creationId="{90DEDCFA-20B0-A2B1-70B2-83A38D3193F5}"/>
          </ac:spMkLst>
        </pc:spChg>
        <pc:spChg chg="add mod">
          <ac:chgData name="Paulo Henrique dos Santos de Souza" userId="9f151c98-0ad6-4e1e-8283-a692aeff1858" providerId="ADAL" clId="{625E6B8F-1FD2-4BC7-8563-F1BC488F3D9E}" dt="2024-02-01T16:28:57.027" v="402" actId="14100"/>
          <ac:spMkLst>
            <pc:docMk/>
            <pc:sldMk cId="2360549974" sldId="258"/>
            <ac:spMk id="16" creationId="{2498C87F-CD3B-F764-F31D-7E5B18E1641D}"/>
          </ac:spMkLst>
        </pc:spChg>
        <pc:spChg chg="add del mod">
          <ac:chgData name="Paulo Henrique dos Santos de Souza" userId="9f151c98-0ad6-4e1e-8283-a692aeff1858" providerId="ADAL" clId="{625E6B8F-1FD2-4BC7-8563-F1BC488F3D9E}" dt="2024-02-01T16:33:18.184" v="413" actId="478"/>
          <ac:spMkLst>
            <pc:docMk/>
            <pc:sldMk cId="2360549974" sldId="258"/>
            <ac:spMk id="17" creationId="{635A3CC6-ACC1-3748-1035-C9EEC559D478}"/>
          </ac:spMkLst>
        </pc:spChg>
        <pc:spChg chg="add del mod topLvl">
          <ac:chgData name="Paulo Henrique dos Santos de Souza" userId="9f151c98-0ad6-4e1e-8283-a692aeff1858" providerId="ADAL" clId="{625E6B8F-1FD2-4BC7-8563-F1BC488F3D9E}" dt="2024-02-01T18:43:10.613" v="1771" actId="1076"/>
          <ac:spMkLst>
            <pc:docMk/>
            <pc:sldMk cId="2360549974" sldId="258"/>
            <ac:spMk id="20" creationId="{2498C87F-CD3B-F764-F31D-7E5B18E1641D}"/>
          </ac:spMkLst>
        </pc:spChg>
        <pc:spChg chg="add del">
          <ac:chgData name="Paulo Henrique dos Santos de Souza" userId="9f151c98-0ad6-4e1e-8283-a692aeff1858" providerId="ADAL" clId="{625E6B8F-1FD2-4BC7-8563-F1BC488F3D9E}" dt="2024-02-01T17:43:30.398" v="1534" actId="478"/>
          <ac:spMkLst>
            <pc:docMk/>
            <pc:sldMk cId="2360549974" sldId="258"/>
            <ac:spMk id="20" creationId="{899EA525-321C-6C17-862E-899916CEE7C9}"/>
          </ac:spMkLst>
        </pc:spChg>
        <pc:spChg chg="add del mod">
          <ac:chgData name="Paulo Henrique dos Santos de Souza" userId="9f151c98-0ad6-4e1e-8283-a692aeff1858" providerId="ADAL" clId="{625E6B8F-1FD2-4BC7-8563-F1BC488F3D9E}" dt="2024-02-01T17:47:00.345" v="1555" actId="478"/>
          <ac:spMkLst>
            <pc:docMk/>
            <pc:sldMk cId="2360549974" sldId="258"/>
            <ac:spMk id="22" creationId="{79289655-957A-4DED-C698-D512ADFC1761}"/>
          </ac:spMkLst>
        </pc:spChg>
        <pc:spChg chg="add mod">
          <ac:chgData name="Paulo Henrique dos Santos de Souza" userId="9f151c98-0ad6-4e1e-8283-a692aeff1858" providerId="ADAL" clId="{625E6B8F-1FD2-4BC7-8563-F1BC488F3D9E}" dt="2024-02-01T17:47:34.527" v="1560" actId="2085"/>
          <ac:spMkLst>
            <pc:docMk/>
            <pc:sldMk cId="2360549974" sldId="258"/>
            <ac:spMk id="23" creationId="{6879C1C4-D9BB-EF7A-8AE1-13427B3D56FD}"/>
          </ac:spMkLst>
        </pc:spChg>
        <pc:spChg chg="mod">
          <ac:chgData name="Paulo Henrique dos Santos de Souza" userId="9f151c98-0ad6-4e1e-8283-a692aeff1858" providerId="ADAL" clId="{625E6B8F-1FD2-4BC7-8563-F1BC488F3D9E}" dt="2024-02-01T18:45:44.727" v="1797" actId="1076"/>
          <ac:spMkLst>
            <pc:docMk/>
            <pc:sldMk cId="2360549974" sldId="258"/>
            <ac:spMk id="55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0:25.030" v="1577" actId="207"/>
          <ac:spMkLst>
            <pc:docMk/>
            <pc:sldMk cId="2360549974" sldId="258"/>
            <ac:spMk id="59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0:51.568" v="1585" actId="207"/>
          <ac:spMkLst>
            <pc:docMk/>
            <pc:sldMk cId="2360549974" sldId="258"/>
            <ac:spMk id="60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6:06:43.290" v="302" actId="14100"/>
          <ac:spMkLst>
            <pc:docMk/>
            <pc:sldMk cId="2360549974" sldId="258"/>
            <ac:spMk id="61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0:57.188" v="1587" actId="1076"/>
          <ac:spMkLst>
            <pc:docMk/>
            <pc:sldMk cId="2360549974" sldId="258"/>
            <ac:spMk id="62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1:37.542" v="1594" actId="207"/>
          <ac:spMkLst>
            <pc:docMk/>
            <pc:sldMk cId="2360549974" sldId="258"/>
            <ac:spMk id="64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1:39.326" v="1595" actId="207"/>
          <ac:spMkLst>
            <pc:docMk/>
            <pc:sldMk cId="2360549974" sldId="258"/>
            <ac:spMk id="65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6:06:43.290" v="302" actId="14100"/>
          <ac:spMkLst>
            <pc:docMk/>
            <pc:sldMk cId="2360549974" sldId="258"/>
            <ac:spMk id="66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1:42.196" v="1596" actId="14100"/>
          <ac:spMkLst>
            <pc:docMk/>
            <pc:sldMk cId="2360549974" sldId="258"/>
            <ac:spMk id="67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1:20.736" v="1589" actId="207"/>
          <ac:spMkLst>
            <pc:docMk/>
            <pc:sldMk cId="2360549974" sldId="258"/>
            <ac:spMk id="69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1:22.851" v="1590" actId="207"/>
          <ac:spMkLst>
            <pc:docMk/>
            <pc:sldMk cId="2360549974" sldId="258"/>
            <ac:spMk id="70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6:06:43.290" v="302" actId="14100"/>
          <ac:spMkLst>
            <pc:docMk/>
            <pc:sldMk cId="2360549974" sldId="258"/>
            <ac:spMk id="71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8:37:02.735" v="1728" actId="20577"/>
          <ac:spMkLst>
            <pc:docMk/>
            <pc:sldMk cId="2360549974" sldId="258"/>
            <ac:spMk id="72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7:50.335" v="1643" actId="207"/>
          <ac:spMkLst>
            <pc:docMk/>
            <pc:sldMk cId="2360549974" sldId="258"/>
            <ac:spMk id="76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7:55.156" v="1644" actId="1076"/>
          <ac:spMkLst>
            <pc:docMk/>
            <pc:sldMk cId="2360549974" sldId="258"/>
            <ac:spMk id="77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7:15.266" v="1638" actId="207"/>
          <ac:spMkLst>
            <pc:docMk/>
            <pc:sldMk cId="2360549974" sldId="258"/>
            <ac:spMk id="81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7:19.526" v="1639" actId="1076"/>
          <ac:spMkLst>
            <pc:docMk/>
            <pc:sldMk cId="2360549974" sldId="258"/>
            <ac:spMk id="82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6:56.136" v="1635" actId="207"/>
          <ac:spMkLst>
            <pc:docMk/>
            <pc:sldMk cId="2360549974" sldId="258"/>
            <ac:spMk id="86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7:01.250" v="1636" actId="1076"/>
          <ac:spMkLst>
            <pc:docMk/>
            <pc:sldMk cId="2360549974" sldId="258"/>
            <ac:spMk id="87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6:27.185" v="1624" actId="207"/>
          <ac:spMkLst>
            <pc:docMk/>
            <pc:sldMk cId="2360549974" sldId="258"/>
            <ac:spMk id="91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7:56:31.506" v="1625" actId="1076"/>
          <ac:spMkLst>
            <pc:docMk/>
            <pc:sldMk cId="2360549974" sldId="258"/>
            <ac:spMk id="92" creationId="{00000000-0000-0000-0000-000000000000}"/>
          </ac:spMkLst>
        </pc:spChg>
        <pc:spChg chg="mod">
          <ac:chgData name="Paulo Henrique dos Santos de Souza" userId="9f151c98-0ad6-4e1e-8283-a692aeff1858" providerId="ADAL" clId="{625E6B8F-1FD2-4BC7-8563-F1BC488F3D9E}" dt="2024-02-01T16:58:18.271" v="913" actId="1076"/>
          <ac:spMkLst>
            <pc:docMk/>
            <pc:sldMk cId="2360549974" sldId="258"/>
            <ac:spMk id="93" creationId="{00000000-0000-0000-0000-000000000000}"/>
          </ac:spMkLst>
        </pc:spChg>
        <pc:spChg chg="mod topLvl">
          <ac:chgData name="Paulo Henrique dos Santos de Souza" userId="9f151c98-0ad6-4e1e-8283-a692aeff1858" providerId="ADAL" clId="{625E6B8F-1FD2-4BC7-8563-F1BC488F3D9E}" dt="2024-02-01T17:39:38.938" v="1494" actId="478"/>
          <ac:spMkLst>
            <pc:docMk/>
            <pc:sldMk cId="2360549974" sldId="258"/>
            <ac:spMk id="100" creationId="{00000000-0000-0000-0000-000000000000}"/>
          </ac:spMkLst>
        </pc:spChg>
        <pc:spChg chg="mod topLvl">
          <ac:chgData name="Paulo Henrique dos Santos de Souza" userId="9f151c98-0ad6-4e1e-8283-a692aeff1858" providerId="ADAL" clId="{625E6B8F-1FD2-4BC7-8563-F1BC488F3D9E}" dt="2024-02-01T18:34:02.673" v="1675" actId="1076"/>
          <ac:spMkLst>
            <pc:docMk/>
            <pc:sldMk cId="2360549974" sldId="258"/>
            <ac:spMk id="102" creationId="{00000000-0000-0000-0000-000000000000}"/>
          </ac:spMkLst>
        </pc:spChg>
        <pc:spChg chg="del topLvl">
          <ac:chgData name="Paulo Henrique dos Santos de Souza" userId="9f151c98-0ad6-4e1e-8283-a692aeff1858" providerId="ADAL" clId="{625E6B8F-1FD2-4BC7-8563-F1BC488F3D9E}" dt="2024-02-01T18:33:31.589" v="1664" actId="478"/>
          <ac:spMkLst>
            <pc:docMk/>
            <pc:sldMk cId="2360549974" sldId="258"/>
            <ac:spMk id="103" creationId="{00000000-0000-0000-0000-000000000000}"/>
          </ac:spMkLst>
        </pc:spChg>
        <pc:grpChg chg="add del mod">
          <ac:chgData name="Paulo Henrique dos Santos de Souza" userId="9f151c98-0ad6-4e1e-8283-a692aeff1858" providerId="ADAL" clId="{625E6B8F-1FD2-4BC7-8563-F1BC488F3D9E}" dt="2024-02-01T18:40:48.253" v="1731" actId="478"/>
          <ac:grpSpMkLst>
            <pc:docMk/>
            <pc:sldMk cId="2360549974" sldId="258"/>
            <ac:grpSpMk id="14" creationId="{46000EC3-984F-C15E-B61C-E72A88263EF3}"/>
          </ac:grpSpMkLst>
        </pc:grpChg>
        <pc:grpChg chg="add del mod">
          <ac:chgData name="Paulo Henrique dos Santos de Souza" userId="9f151c98-0ad6-4e1e-8283-a692aeff1858" providerId="ADAL" clId="{625E6B8F-1FD2-4BC7-8563-F1BC488F3D9E}" dt="2024-02-01T18:44:46.194" v="1772" actId="478"/>
          <ac:grpSpMkLst>
            <pc:docMk/>
            <pc:sldMk cId="2360549974" sldId="258"/>
            <ac:grpSpMk id="17" creationId="{46000EC3-984F-C15E-B61C-E72A88263EF3}"/>
          </ac:grpSpMkLst>
        </pc:grpChg>
        <pc:grpChg chg="mod">
          <ac:chgData name="Paulo Henrique dos Santos de Souza" userId="9f151c98-0ad6-4e1e-8283-a692aeff1858" providerId="ADAL" clId="{625E6B8F-1FD2-4BC7-8563-F1BC488F3D9E}" dt="2024-02-01T17:46:12.218" v="1549" actId="1076"/>
          <ac:grpSpMkLst>
            <pc:docMk/>
            <pc:sldMk cId="2360549974" sldId="258"/>
            <ac:grpSpMk id="56" creationId="{00000000-0000-0000-0000-000000000000}"/>
          </ac:grpSpMkLst>
        </pc:grpChg>
        <pc:grpChg chg="mod">
          <ac:chgData name="Paulo Henrique dos Santos de Souza" userId="9f151c98-0ad6-4e1e-8283-a692aeff1858" providerId="ADAL" clId="{625E6B8F-1FD2-4BC7-8563-F1BC488F3D9E}" dt="2024-02-01T16:06:43.290" v="302" actId="14100"/>
          <ac:grpSpMkLst>
            <pc:docMk/>
            <pc:sldMk cId="2360549974" sldId="258"/>
            <ac:grpSpMk id="58" creationId="{00000000-0000-0000-0000-000000000000}"/>
          </ac:grpSpMkLst>
        </pc:grpChg>
        <pc:grpChg chg="mod">
          <ac:chgData name="Paulo Henrique dos Santos de Souza" userId="9f151c98-0ad6-4e1e-8283-a692aeff1858" providerId="ADAL" clId="{625E6B8F-1FD2-4BC7-8563-F1BC488F3D9E}" dt="2024-02-01T16:06:43.290" v="302" actId="14100"/>
          <ac:grpSpMkLst>
            <pc:docMk/>
            <pc:sldMk cId="2360549974" sldId="258"/>
            <ac:grpSpMk id="63" creationId="{00000000-0000-0000-0000-000000000000}"/>
          </ac:grpSpMkLst>
        </pc:grpChg>
        <pc:grpChg chg="mod">
          <ac:chgData name="Paulo Henrique dos Santos de Souza" userId="9f151c98-0ad6-4e1e-8283-a692aeff1858" providerId="ADAL" clId="{625E6B8F-1FD2-4BC7-8563-F1BC488F3D9E}" dt="2024-02-01T16:06:43.290" v="302" actId="14100"/>
          <ac:grpSpMkLst>
            <pc:docMk/>
            <pc:sldMk cId="2360549974" sldId="258"/>
            <ac:grpSpMk id="68" creationId="{00000000-0000-0000-0000-000000000000}"/>
          </ac:grpSpMkLst>
        </pc:grpChg>
        <pc:grpChg chg="mod">
          <ac:chgData name="Paulo Henrique dos Santos de Souza" userId="9f151c98-0ad6-4e1e-8283-a692aeff1858" providerId="ADAL" clId="{625E6B8F-1FD2-4BC7-8563-F1BC488F3D9E}" dt="2024-02-01T17:50:05.072" v="1574" actId="1076"/>
          <ac:grpSpMkLst>
            <pc:docMk/>
            <pc:sldMk cId="2360549974" sldId="258"/>
            <ac:grpSpMk id="73" creationId="{00000000-0000-0000-0000-000000000000}"/>
          </ac:grpSpMkLst>
        </pc:grpChg>
        <pc:grpChg chg="add del mod">
          <ac:chgData name="Paulo Henrique dos Santos de Souza" userId="9f151c98-0ad6-4e1e-8283-a692aeff1858" providerId="ADAL" clId="{625E6B8F-1FD2-4BC7-8563-F1BC488F3D9E}" dt="2024-02-01T17:39:38.938" v="1494" actId="478"/>
          <ac:grpSpMkLst>
            <pc:docMk/>
            <pc:sldMk cId="2360549974" sldId="258"/>
            <ac:grpSpMk id="98" creationId="{00000000-0000-0000-0000-000000000000}"/>
          </ac:grpSpMkLst>
        </pc:grpChg>
        <pc:grpChg chg="del">
          <ac:chgData name="Paulo Henrique dos Santos de Souza" userId="9f151c98-0ad6-4e1e-8283-a692aeff1858" providerId="ADAL" clId="{625E6B8F-1FD2-4BC7-8563-F1BC488F3D9E}" dt="2024-02-01T18:33:31.589" v="1664" actId="478"/>
          <ac:grpSpMkLst>
            <pc:docMk/>
            <pc:sldMk cId="2360549974" sldId="258"/>
            <ac:grpSpMk id="101" creationId="{00000000-0000-0000-0000-000000000000}"/>
          </ac:grpSpMkLst>
        </pc:grpChg>
        <pc:graphicFrameChg chg="del mod modGraphic">
          <ac:chgData name="Paulo Henrique dos Santos de Souza" userId="9f151c98-0ad6-4e1e-8283-a692aeff1858" providerId="ADAL" clId="{625E6B8F-1FD2-4BC7-8563-F1BC488F3D9E}" dt="2024-02-01T18:34:33.364" v="1697" actId="478"/>
          <ac:graphicFrameMkLst>
            <pc:docMk/>
            <pc:sldMk cId="2360549974" sldId="258"/>
            <ac:graphicFrameMk id="6" creationId="{947FD305-BF1F-B0A6-9F12-52A656BE1E21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5:53:57.153" v="9"/>
          <ac:graphicFrameMkLst>
            <pc:docMk/>
            <pc:sldMk cId="2360549974" sldId="258"/>
            <ac:graphicFrameMk id="7" creationId="{DDA68000-22DC-4279-AE8B-50DF274B58AD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8:37:19.173" v="1730" actId="14100"/>
          <ac:graphicFrameMkLst>
            <pc:docMk/>
            <pc:sldMk cId="2360549974" sldId="258"/>
            <ac:graphicFrameMk id="8" creationId="{DDA68000-22DC-4279-AE8B-50DF274B58AD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5:55:30.588" v="21"/>
          <ac:graphicFrameMkLst>
            <pc:docMk/>
            <pc:sldMk cId="2360549974" sldId="258"/>
            <ac:graphicFrameMk id="9" creationId="{C5585EDC-D98B-4456-8FCC-C19F893267E1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5:56:52.532" v="32" actId="14100"/>
          <ac:graphicFrameMkLst>
            <pc:docMk/>
            <pc:sldMk cId="2360549974" sldId="258"/>
            <ac:graphicFrameMk id="10" creationId="{C5585EDC-D98B-4456-8FCC-C19F893267E1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5:58:18.617" v="43"/>
          <ac:graphicFrameMkLst>
            <pc:docMk/>
            <pc:sldMk cId="2360549974" sldId="258"/>
            <ac:graphicFrameMk id="11" creationId="{90F8D926-36BE-B051-7292-FA24DFCA52A9}"/>
          </ac:graphicFrameMkLst>
        </pc:graphicFrameChg>
        <pc:graphicFrameChg chg="add del mod">
          <ac:chgData name="Paulo Henrique dos Santos de Souza" userId="9f151c98-0ad6-4e1e-8283-a692aeff1858" providerId="ADAL" clId="{625E6B8F-1FD2-4BC7-8563-F1BC488F3D9E}" dt="2024-02-01T16:31:37.683" v="409" actId="478"/>
          <ac:graphicFrameMkLst>
            <pc:docMk/>
            <pc:sldMk cId="2360549974" sldId="258"/>
            <ac:graphicFrameMk id="12" creationId="{90F8D926-36BE-B051-7292-FA24DFCA52A9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8:34:53.892" v="1698"/>
          <ac:graphicFrameMkLst>
            <pc:docMk/>
            <pc:sldMk cId="2360549974" sldId="258"/>
            <ac:graphicFrameMk id="12" creationId="{B95A2BEC-B5C0-F6A9-06D6-63B3457E5138}"/>
          </ac:graphicFrameMkLst>
        </pc:graphicFrameChg>
        <pc:graphicFrameChg chg="add del mod modGraphic">
          <ac:chgData name="Paulo Henrique dos Santos de Souza" userId="9f151c98-0ad6-4e1e-8283-a692aeff1858" providerId="ADAL" clId="{625E6B8F-1FD2-4BC7-8563-F1BC488F3D9E}" dt="2024-02-01T18:52:07.627" v="1876" actId="478"/>
          <ac:graphicFrameMkLst>
            <pc:docMk/>
            <pc:sldMk cId="2360549974" sldId="258"/>
            <ac:graphicFrameMk id="13" creationId="{3DC7232A-FCEA-3E41-959E-6CF2161AF402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7:59:24.839" v="1651" actId="207"/>
          <ac:graphicFrameMkLst>
            <pc:docMk/>
            <pc:sldMk cId="2360549974" sldId="258"/>
            <ac:graphicFrameMk id="15" creationId="{4DD6B713-DA2C-6152-2C7D-A4D120A4F521}"/>
          </ac:graphicFrameMkLst>
        </pc:graphicFrameChg>
        <pc:graphicFrameChg chg="add mod topLvl">
          <ac:chgData name="Paulo Henrique dos Santos de Souza" userId="9f151c98-0ad6-4e1e-8283-a692aeff1858" providerId="ADAL" clId="{625E6B8F-1FD2-4BC7-8563-F1BC488F3D9E}" dt="2024-02-01T18:42:30.628" v="1767" actId="478"/>
          <ac:graphicFrameMkLst>
            <pc:docMk/>
            <pc:sldMk cId="2360549974" sldId="258"/>
            <ac:graphicFrameMk id="18" creationId="{4DD6B713-DA2C-6152-2C7D-A4D120A4F521}"/>
          </ac:graphicFrameMkLst>
        </pc:graphicFrameChg>
        <pc:graphicFrameChg chg="add del mod">
          <ac:chgData name="Paulo Henrique dos Santos de Souza" userId="9f151c98-0ad6-4e1e-8283-a692aeff1858" providerId="ADAL" clId="{625E6B8F-1FD2-4BC7-8563-F1BC488F3D9E}" dt="2024-02-01T16:35:15.012" v="417" actId="478"/>
          <ac:graphicFrameMkLst>
            <pc:docMk/>
            <pc:sldMk cId="2360549974" sldId="258"/>
            <ac:graphicFrameMk id="18" creationId="{90F8D926-36BE-B051-7292-FA24DFCA52A9}"/>
          </ac:graphicFrameMkLst>
        </pc:graphicFrameChg>
        <pc:graphicFrameChg chg="add del mod">
          <ac:chgData name="Paulo Henrique dos Santos de Souza" userId="9f151c98-0ad6-4e1e-8283-a692aeff1858" providerId="ADAL" clId="{625E6B8F-1FD2-4BC7-8563-F1BC488F3D9E}" dt="2024-02-01T16:37:09.531" v="437" actId="478"/>
          <ac:graphicFrameMkLst>
            <pc:docMk/>
            <pc:sldMk cId="2360549974" sldId="258"/>
            <ac:graphicFrameMk id="19" creationId="{90F8D926-36BE-B051-7292-FA24DFCA52A9}"/>
          </ac:graphicFrameMkLst>
        </pc:graphicFrameChg>
        <pc:graphicFrameChg chg="add del mod">
          <ac:chgData name="Paulo Henrique dos Santos de Souza" userId="9f151c98-0ad6-4e1e-8283-a692aeff1858" providerId="ADAL" clId="{625E6B8F-1FD2-4BC7-8563-F1BC488F3D9E}" dt="2024-02-01T16:38:11.706" v="450" actId="478"/>
          <ac:graphicFrameMkLst>
            <pc:docMk/>
            <pc:sldMk cId="2360549974" sldId="258"/>
            <ac:graphicFrameMk id="20" creationId="{90F8D926-36BE-B051-7292-FA24DFCA52A9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7:02:05.601" v="990"/>
          <ac:graphicFrameMkLst>
            <pc:docMk/>
            <pc:sldMk cId="2360549974" sldId="258"/>
            <ac:graphicFrameMk id="21" creationId="{90F8D926-36BE-B051-7292-FA24DFCA52A9}"/>
          </ac:graphicFrameMkLst>
        </pc:graphicFrameChg>
        <pc:graphicFrameChg chg="add del mod">
          <ac:chgData name="Paulo Henrique dos Santos de Souza" userId="9f151c98-0ad6-4e1e-8283-a692aeff1858" providerId="ADAL" clId="{625E6B8F-1FD2-4BC7-8563-F1BC488F3D9E}" dt="2024-02-01T18:49:11.621" v="1860" actId="207"/>
          <ac:graphicFrameMkLst>
            <pc:docMk/>
            <pc:sldMk cId="2360549974" sldId="258"/>
            <ac:graphicFrameMk id="22" creationId="{4DD6B713-DA2C-6152-2C7D-A4D120A4F521}"/>
          </ac:graphicFrameMkLst>
        </pc:graphicFrameChg>
        <pc:graphicFrameChg chg="add mod">
          <ac:chgData name="Paulo Henrique dos Santos de Souza" userId="9f151c98-0ad6-4e1e-8283-a692aeff1858" providerId="ADAL" clId="{625E6B8F-1FD2-4BC7-8563-F1BC488F3D9E}" dt="2024-02-01T18:52:09.092" v="1877"/>
          <ac:graphicFrameMkLst>
            <pc:docMk/>
            <pc:sldMk cId="2360549974" sldId="258"/>
            <ac:graphicFrameMk id="24" creationId="{988039B5-5BF1-6FA1-2EB5-729DC55A2538}"/>
          </ac:graphicFrameMkLst>
        </pc:graphicFrameChg>
        <pc:graphicFrameChg chg="add mod modGraphic">
          <ac:chgData name="Paulo Henrique dos Santos de Souza" userId="9f151c98-0ad6-4e1e-8283-a692aeff1858" providerId="ADAL" clId="{625E6B8F-1FD2-4BC7-8563-F1BC488F3D9E}" dt="2024-02-01T18:54:25.795" v="1911" actId="1036"/>
          <ac:graphicFrameMkLst>
            <pc:docMk/>
            <pc:sldMk cId="2360549974" sldId="258"/>
            <ac:graphicFrameMk id="26" creationId="{8F9E6E4A-A811-393B-431A-CB3A834D841D}"/>
          </ac:graphicFrameMkLst>
        </pc:graphicFrameChg>
        <pc:graphicFrameChg chg="mod modGraphic">
          <ac:chgData name="Paulo Henrique dos Santos de Souza" userId="9f151c98-0ad6-4e1e-8283-a692aeff1858" providerId="ADAL" clId="{625E6B8F-1FD2-4BC7-8563-F1BC488F3D9E}" dt="2024-02-01T18:34:25.218" v="1696" actId="20577"/>
          <ac:graphicFrameMkLst>
            <pc:docMk/>
            <pc:sldMk cId="2360549974" sldId="258"/>
            <ac:graphicFrameMk id="54" creationId="{00000000-0000-0000-0000-000000000000}"/>
          </ac:graphicFrameMkLst>
        </pc:graphicFrameChg>
        <pc:graphicFrameChg chg="del mod">
          <ac:chgData name="Paulo Henrique dos Santos de Souza" userId="9f151c98-0ad6-4e1e-8283-a692aeff1858" providerId="ADAL" clId="{625E6B8F-1FD2-4BC7-8563-F1BC488F3D9E}" dt="2024-02-01T16:12:38.781" v="312" actId="478"/>
          <ac:graphicFrameMkLst>
            <pc:docMk/>
            <pc:sldMk cId="2360549974" sldId="258"/>
            <ac:graphicFrameMk id="94" creationId="{00000000-0000-0000-0000-000000000000}"/>
          </ac:graphicFrameMkLst>
        </pc:graphicFrameChg>
        <pc:picChg chg="add del mod">
          <ac:chgData name="Paulo Henrique dos Santos de Souza" userId="9f151c98-0ad6-4e1e-8283-a692aeff1858" providerId="ADAL" clId="{625E6B8F-1FD2-4BC7-8563-F1BC488F3D9E}" dt="2024-02-01T17:41:05.938" v="1515" actId="478"/>
          <ac:picMkLst>
            <pc:docMk/>
            <pc:sldMk cId="2360549974" sldId="258"/>
            <ac:picMk id="17" creationId="{F695FA90-46EA-A544-9142-C66227A58226}"/>
          </ac:picMkLst>
        </pc:picChg>
        <pc:picChg chg="add mod">
          <ac:chgData name="Paulo Henrique dos Santos de Souza" userId="9f151c98-0ad6-4e1e-8283-a692aeff1858" providerId="ADAL" clId="{625E6B8F-1FD2-4BC7-8563-F1BC488F3D9E}" dt="2024-02-01T17:44:04.498" v="1538" actId="207"/>
          <ac:picMkLst>
            <pc:docMk/>
            <pc:sldMk cId="2360549974" sldId="258"/>
            <ac:picMk id="19" creationId="{08803FD5-7414-1C64-5983-717E8A3D8756}"/>
          </ac:picMkLst>
        </pc:picChg>
        <pc:picChg chg="add mod">
          <ac:chgData name="Paulo Henrique dos Santos de Souza" userId="9f151c98-0ad6-4e1e-8283-a692aeff1858" providerId="ADAL" clId="{625E6B8F-1FD2-4BC7-8563-F1BC488F3D9E}" dt="2024-02-01T16:45:13.139" v="508" actId="1076"/>
          <ac:picMkLst>
            <pc:docMk/>
            <pc:sldMk cId="2360549974" sldId="258"/>
            <ac:picMk id="25" creationId="{DB975B13-AE69-A9B4-581E-92A71AE57DAE}"/>
          </ac:picMkLst>
        </pc:picChg>
        <pc:picChg chg="add del">
          <ac:chgData name="Paulo Henrique dos Santos de Souza" userId="9f151c98-0ad6-4e1e-8283-a692aeff1858" providerId="ADAL" clId="{625E6B8F-1FD2-4BC7-8563-F1BC488F3D9E}" dt="2024-02-01T16:12:14.124" v="306" actId="478"/>
          <ac:picMkLst>
            <pc:docMk/>
            <pc:sldMk cId="2360549974" sldId="258"/>
            <ac:picMk id="95" creationId="{00000000-0000-0000-0000-000000000000}"/>
          </ac:picMkLst>
        </pc:picChg>
        <pc:picChg chg="del">
          <ac:chgData name="Paulo Henrique dos Santos de Souza" userId="9f151c98-0ad6-4e1e-8283-a692aeff1858" providerId="ADAL" clId="{625E6B8F-1FD2-4BC7-8563-F1BC488F3D9E}" dt="2024-02-01T15:58:22.454" v="46" actId="478"/>
          <ac:picMkLst>
            <pc:docMk/>
            <pc:sldMk cId="2360549974" sldId="258"/>
            <ac:picMk id="96" creationId="{00000000-0000-0000-0000-000000000000}"/>
          </ac:picMkLst>
        </pc:picChg>
        <pc:picChg chg="add del">
          <ac:chgData name="Paulo Henrique dos Santos de Souza" userId="9f151c98-0ad6-4e1e-8283-a692aeff1858" providerId="ADAL" clId="{625E6B8F-1FD2-4BC7-8563-F1BC488F3D9E}" dt="2024-02-01T16:12:16.324" v="307" actId="478"/>
          <ac:picMkLst>
            <pc:docMk/>
            <pc:sldMk cId="2360549974" sldId="258"/>
            <ac:picMk id="97" creationId="{00000000-0000-0000-0000-000000000000}"/>
          </ac:picMkLst>
        </pc:picChg>
        <pc:picChg chg="add del mod topLvl">
          <ac:chgData name="Paulo Henrique dos Santos de Souza" userId="9f151c98-0ad6-4e1e-8283-a692aeff1858" providerId="ADAL" clId="{625E6B8F-1FD2-4BC7-8563-F1BC488F3D9E}" dt="2024-02-01T17:39:38.938" v="1494" actId="478"/>
          <ac:picMkLst>
            <pc:docMk/>
            <pc:sldMk cId="2360549974" sldId="258"/>
            <ac:picMk id="99" creationId="{00000000-0000-0000-0000-000000000000}"/>
          </ac:picMkLst>
        </pc:picChg>
        <pc:picChg chg="del">
          <ac:chgData name="Paulo Henrique dos Santos de Souza" userId="9f151c98-0ad6-4e1e-8283-a692aeff1858" providerId="ADAL" clId="{625E6B8F-1FD2-4BC7-8563-F1BC488F3D9E}" dt="2024-02-01T15:55:16.381" v="19" actId="478"/>
          <ac:picMkLst>
            <pc:docMk/>
            <pc:sldMk cId="2360549974" sldId="258"/>
            <ac:picMk id="106" creationId="{00000000-0000-0000-0000-000000000000}"/>
          </ac:picMkLst>
        </pc:picChg>
        <pc:cxnChg chg="add del mod">
          <ac:chgData name="Paulo Henrique dos Santos de Souza" userId="9f151c98-0ad6-4e1e-8283-a692aeff1858" providerId="ADAL" clId="{625E6B8F-1FD2-4BC7-8563-F1BC488F3D9E}" dt="2024-02-01T16:44:29.957" v="497" actId="478"/>
          <ac:cxnSpMkLst>
            <pc:docMk/>
            <pc:sldMk cId="2360549974" sldId="258"/>
            <ac:cxnSpMk id="23" creationId="{AEA214D9-D824-7B64-166D-ED08AF393DDF}"/>
          </ac:cxnSpMkLst>
        </pc:cxnChg>
        <pc:cxnChg chg="mod">
          <ac:chgData name="Paulo Henrique dos Santos de Souza" userId="9f151c98-0ad6-4e1e-8283-a692aeff1858" providerId="ADAL" clId="{625E6B8F-1FD2-4BC7-8563-F1BC488F3D9E}" dt="2024-02-01T16:06:43.290" v="302" actId="14100"/>
          <ac:cxnSpMkLst>
            <pc:docMk/>
            <pc:sldMk cId="2360549974" sldId="258"/>
            <ac:cxnSpMk id="57" creationId="{00000000-0000-0000-0000-000000000000}"/>
          </ac:cxnSpMkLst>
        </pc:cxnChg>
      </pc:sldChg>
    </pc:docChg>
  </pc:docChgLst>
  <pc:docChgLst>
    <pc:chgData name="Paulo Henrique dos Santos de Souza" userId="9f151c98-0ad6-4e1e-8283-a692aeff1858" providerId="ADAL" clId="{8975E67F-C6BC-4F6D-830E-C9D3495C32D5}"/>
    <pc:docChg chg="undo custSel modSld">
      <pc:chgData name="Paulo Henrique dos Santos de Souza" userId="9f151c98-0ad6-4e1e-8283-a692aeff1858" providerId="ADAL" clId="{8975E67F-C6BC-4F6D-830E-C9D3495C32D5}" dt="2024-02-01T22:17:33.910" v="358" actId="207"/>
      <pc:docMkLst>
        <pc:docMk/>
      </pc:docMkLst>
      <pc:sldChg chg="addSp delSp modSp mod">
        <pc:chgData name="Paulo Henrique dos Santos de Souza" userId="9f151c98-0ad6-4e1e-8283-a692aeff1858" providerId="ADAL" clId="{8975E67F-C6BC-4F6D-830E-C9D3495C32D5}" dt="2024-02-01T22:17:33.910" v="358" actId="207"/>
        <pc:sldMkLst>
          <pc:docMk/>
          <pc:sldMk cId="2360549974" sldId="258"/>
        </pc:sldMkLst>
        <pc:spChg chg="mod">
          <ac:chgData name="Paulo Henrique dos Santos de Souza" userId="9f151c98-0ad6-4e1e-8283-a692aeff1858" providerId="ADAL" clId="{8975E67F-C6BC-4F6D-830E-C9D3495C32D5}" dt="2024-02-01T20:17:20.614" v="238" actId="1076"/>
          <ac:spMkLst>
            <pc:docMk/>
            <pc:sldMk cId="2360549974" sldId="258"/>
            <ac:spMk id="2" creationId="{43D1C602-73D8-C1DD-F86F-3F07398A80A0}"/>
          </ac:spMkLst>
        </pc:spChg>
        <pc:spChg chg="mod">
          <ac:chgData name="Paulo Henrique dos Santos de Souza" userId="9f151c98-0ad6-4e1e-8283-a692aeff1858" providerId="ADAL" clId="{8975E67F-C6BC-4F6D-830E-C9D3495C32D5}" dt="2024-02-01T20:21:31.800" v="352" actId="1076"/>
          <ac:spMkLst>
            <pc:docMk/>
            <pc:sldMk cId="2360549974" sldId="258"/>
            <ac:spMk id="9" creationId="{E2610B65-91F6-1A91-B82D-B46E911ACDFF}"/>
          </ac:spMkLst>
        </pc:spChg>
        <pc:spChg chg="mod">
          <ac:chgData name="Paulo Henrique dos Santos de Souza" userId="9f151c98-0ad6-4e1e-8283-a692aeff1858" providerId="ADAL" clId="{8975E67F-C6BC-4F6D-830E-C9D3495C32D5}" dt="2024-02-01T20:19:49.406" v="337" actId="14100"/>
          <ac:spMkLst>
            <pc:docMk/>
            <pc:sldMk cId="2360549974" sldId="258"/>
            <ac:spMk id="55" creationId="{00000000-0000-0000-0000-000000000000}"/>
          </ac:spMkLst>
        </pc:spChg>
        <pc:spChg chg="mod">
          <ac:chgData name="Paulo Henrique dos Santos de Souza" userId="9f151c98-0ad6-4e1e-8283-a692aeff1858" providerId="ADAL" clId="{8975E67F-C6BC-4F6D-830E-C9D3495C32D5}" dt="2024-02-01T20:10:38.218" v="166" actId="1076"/>
          <ac:spMkLst>
            <pc:docMk/>
            <pc:sldMk cId="2360549974" sldId="258"/>
            <ac:spMk id="67" creationId="{00000000-0000-0000-0000-000000000000}"/>
          </ac:spMkLst>
        </pc:spChg>
        <pc:spChg chg="mod">
          <ac:chgData name="Paulo Henrique dos Santos de Souza" userId="9f151c98-0ad6-4e1e-8283-a692aeff1858" providerId="ADAL" clId="{8975E67F-C6BC-4F6D-830E-C9D3495C32D5}" dt="2024-02-01T20:11:07.469" v="177" actId="1076"/>
          <ac:spMkLst>
            <pc:docMk/>
            <pc:sldMk cId="2360549974" sldId="258"/>
            <ac:spMk id="72" creationId="{00000000-0000-0000-0000-000000000000}"/>
          </ac:spMkLst>
        </pc:spChg>
        <pc:spChg chg="mod">
          <ac:chgData name="Paulo Henrique dos Santos de Souza" userId="9f151c98-0ad6-4e1e-8283-a692aeff1858" providerId="ADAL" clId="{8975E67F-C6BC-4F6D-830E-C9D3495C32D5}" dt="2024-02-01T20:18:54.793" v="334" actId="20577"/>
          <ac:spMkLst>
            <pc:docMk/>
            <pc:sldMk cId="2360549974" sldId="258"/>
            <ac:spMk id="87" creationId="{00000000-0000-0000-0000-000000000000}"/>
          </ac:spMkLst>
        </pc:spChg>
        <pc:grpChg chg="mod">
          <ac:chgData name="Paulo Henrique dos Santos de Souza" userId="9f151c98-0ad6-4e1e-8283-a692aeff1858" providerId="ADAL" clId="{8975E67F-C6BC-4F6D-830E-C9D3495C32D5}" dt="2024-02-01T20:18:23.572" v="244" actId="1076"/>
          <ac:grpSpMkLst>
            <pc:docMk/>
            <pc:sldMk cId="2360549974" sldId="258"/>
            <ac:grpSpMk id="88" creationId="{00000000-0000-0000-0000-000000000000}"/>
          </ac:grpSpMkLst>
        </pc:grpChg>
        <pc:graphicFrameChg chg="add mod">
          <ac:chgData name="Paulo Henrique dos Santos de Souza" userId="9f151c98-0ad6-4e1e-8283-a692aeff1858" providerId="ADAL" clId="{8975E67F-C6BC-4F6D-830E-C9D3495C32D5}" dt="2024-02-01T20:11:02.056" v="176" actId="1076"/>
          <ac:graphicFrameMkLst>
            <pc:docMk/>
            <pc:sldMk cId="2360549974" sldId="258"/>
            <ac:graphicFrameMk id="3" creationId="{D7915C91-1368-4291-A34E-1E7238D954E3}"/>
          </ac:graphicFrameMkLst>
        </pc:graphicFrameChg>
        <pc:graphicFrameChg chg="add mod">
          <ac:chgData name="Paulo Henrique dos Santos de Souza" userId="9f151c98-0ad6-4e1e-8283-a692aeff1858" providerId="ADAL" clId="{8975E67F-C6BC-4F6D-830E-C9D3495C32D5}" dt="2024-02-01T20:07:50.164" v="14"/>
          <ac:graphicFrameMkLst>
            <pc:docMk/>
            <pc:sldMk cId="2360549974" sldId="258"/>
            <ac:graphicFrameMk id="4" creationId="{CD13C620-8C44-122E-620B-BAA1EF9A886E}"/>
          </ac:graphicFrameMkLst>
        </pc:graphicFrameChg>
        <pc:graphicFrameChg chg="add mod">
          <ac:chgData name="Paulo Henrique dos Santos de Souza" userId="9f151c98-0ad6-4e1e-8283-a692aeff1858" providerId="ADAL" clId="{8975E67F-C6BC-4F6D-830E-C9D3495C32D5}" dt="2024-02-01T20:08:23.255" v="22" actId="14100"/>
          <ac:graphicFrameMkLst>
            <pc:docMk/>
            <pc:sldMk cId="2360549974" sldId="258"/>
            <ac:graphicFrameMk id="5" creationId="{CD13C620-8C44-122E-620B-BAA1EF9A886E}"/>
          </ac:graphicFrameMkLst>
        </pc:graphicFrameChg>
        <pc:graphicFrameChg chg="add mod">
          <ac:chgData name="Paulo Henrique dos Santos de Souza" userId="9f151c98-0ad6-4e1e-8283-a692aeff1858" providerId="ADAL" clId="{8975E67F-C6BC-4F6D-830E-C9D3495C32D5}" dt="2024-02-01T20:17:56.652" v="242" actId="207"/>
          <ac:graphicFrameMkLst>
            <pc:docMk/>
            <pc:sldMk cId="2360549974" sldId="258"/>
            <ac:graphicFrameMk id="6" creationId="{4DD6B713-DA2C-6152-2C7D-A4D120A4F521}"/>
          </ac:graphicFrameMkLst>
        </pc:graphicFrameChg>
        <pc:graphicFrameChg chg="del">
          <ac:chgData name="Paulo Henrique dos Santos de Souza" userId="9f151c98-0ad6-4e1e-8283-a692aeff1858" providerId="ADAL" clId="{8975E67F-C6BC-4F6D-830E-C9D3495C32D5}" dt="2024-02-01T19:58:22.052" v="0" actId="478"/>
          <ac:graphicFrameMkLst>
            <pc:docMk/>
            <pc:sldMk cId="2360549974" sldId="258"/>
            <ac:graphicFrameMk id="8" creationId="{DDA68000-22DC-4279-AE8B-50DF274B58AD}"/>
          </ac:graphicFrameMkLst>
        </pc:graphicFrameChg>
        <pc:graphicFrameChg chg="del">
          <ac:chgData name="Paulo Henrique dos Santos de Souza" userId="9f151c98-0ad6-4e1e-8283-a692aeff1858" providerId="ADAL" clId="{8975E67F-C6BC-4F6D-830E-C9D3495C32D5}" dt="2024-02-01T19:59:58.697" v="12" actId="478"/>
          <ac:graphicFrameMkLst>
            <pc:docMk/>
            <pc:sldMk cId="2360549974" sldId="258"/>
            <ac:graphicFrameMk id="10" creationId="{C5585EDC-D98B-4456-8FCC-C19F893267E1}"/>
          </ac:graphicFrameMkLst>
        </pc:graphicFrameChg>
        <pc:graphicFrameChg chg="mod">
          <ac:chgData name="Paulo Henrique dos Santos de Souza" userId="9f151c98-0ad6-4e1e-8283-a692aeff1858" providerId="ADAL" clId="{8975E67F-C6BC-4F6D-830E-C9D3495C32D5}" dt="2024-02-01T20:21:19.008" v="351"/>
          <ac:graphicFrameMkLst>
            <pc:docMk/>
            <pc:sldMk cId="2360549974" sldId="258"/>
            <ac:graphicFrameMk id="21" creationId="{90F8D926-36BE-B051-7292-FA24DFCA52A9}"/>
          </ac:graphicFrameMkLst>
        </pc:graphicFrameChg>
        <pc:graphicFrameChg chg="del mod">
          <ac:chgData name="Paulo Henrique dos Santos de Souza" userId="9f151c98-0ad6-4e1e-8283-a692aeff1858" providerId="ADAL" clId="{8975E67F-C6BC-4F6D-830E-C9D3495C32D5}" dt="2024-02-01T20:13:46.830" v="179" actId="478"/>
          <ac:graphicFrameMkLst>
            <pc:docMk/>
            <pc:sldMk cId="2360549974" sldId="258"/>
            <ac:graphicFrameMk id="22" creationId="{4DD6B713-DA2C-6152-2C7D-A4D120A4F521}"/>
          </ac:graphicFrameMkLst>
        </pc:graphicFrameChg>
        <pc:graphicFrameChg chg="modGraphic">
          <ac:chgData name="Paulo Henrique dos Santos de Souza" userId="9f151c98-0ad6-4e1e-8283-a692aeff1858" providerId="ADAL" clId="{8975E67F-C6BC-4F6D-830E-C9D3495C32D5}" dt="2024-02-01T22:17:33.910" v="358" actId="207"/>
          <ac:graphicFrameMkLst>
            <pc:docMk/>
            <pc:sldMk cId="2360549974" sldId="258"/>
            <ac:graphicFrameMk id="26" creationId="{8F9E6E4A-A811-393B-431A-CB3A834D841D}"/>
          </ac:graphicFrameMkLst>
        </pc:graphicFrameChg>
        <pc:picChg chg="mod">
          <ac:chgData name="Paulo Henrique dos Santos de Souza" userId="9f151c98-0ad6-4e1e-8283-a692aeff1858" providerId="ADAL" clId="{8975E67F-C6BC-4F6D-830E-C9D3495C32D5}" dt="2024-02-01T20:20:27.432" v="341" actId="1076"/>
          <ac:picMkLst>
            <pc:docMk/>
            <pc:sldMk cId="2360549974" sldId="258"/>
            <ac:picMk id="25" creationId="{DB975B13-AE69-A9B4-581E-92A71AE57DAE}"/>
          </ac:picMkLst>
        </pc:picChg>
      </pc:sldChg>
    </pc:docChg>
  </pc:docChgLst>
  <pc:docChgLst>
    <pc:chgData name="Jhonata Henrique de Oliveira Silva" userId="S::jhonata.silva@carajas.com.br::9f861ea5-1ff4-4f85-9178-ac932562b16a" providerId="AD" clId="Web-{55FC1981-1B41-3372-0E68-A8AD3925B1D0}"/>
    <pc:docChg chg="modSld">
      <pc:chgData name="Jhonata Henrique de Oliveira Silva" userId="S::jhonata.silva@carajas.com.br::9f861ea5-1ff4-4f85-9178-ac932562b16a" providerId="AD" clId="Web-{55FC1981-1B41-3372-0E68-A8AD3925B1D0}" dt="2024-02-02T11:46:11.660" v="301" actId="1076"/>
      <pc:docMkLst>
        <pc:docMk/>
      </pc:docMkLst>
      <pc:sldChg chg="addSp delSp modSp">
        <pc:chgData name="Jhonata Henrique de Oliveira Silva" userId="S::jhonata.silva@carajas.com.br::9f861ea5-1ff4-4f85-9178-ac932562b16a" providerId="AD" clId="Web-{55FC1981-1B41-3372-0E68-A8AD3925B1D0}" dt="2024-02-02T11:46:11.660" v="301" actId="1076"/>
        <pc:sldMkLst>
          <pc:docMk/>
          <pc:sldMk cId="2360549974" sldId="258"/>
        </pc:sldMkLst>
        <pc:spChg chg="mod">
          <ac:chgData name="Jhonata Henrique de Oliveira Silva" userId="S::jhonata.silva@carajas.com.br::9f861ea5-1ff4-4f85-9178-ac932562b16a" providerId="AD" clId="Web-{55FC1981-1B41-3372-0E68-A8AD3925B1D0}" dt="2024-02-02T11:42:05.933" v="263" actId="1076"/>
          <ac:spMkLst>
            <pc:docMk/>
            <pc:sldMk cId="2360549974" sldId="258"/>
            <ac:spMk id="2" creationId="{43D1C602-73D8-C1DD-F86F-3F07398A80A0}"/>
          </ac:spMkLst>
        </pc:spChg>
        <pc:spChg chg="add mod topLvl">
          <ac:chgData name="Jhonata Henrique de Oliveira Silva" userId="S::jhonata.silva@carajas.com.br::9f861ea5-1ff4-4f85-9178-ac932562b16a" providerId="AD" clId="Web-{55FC1981-1B41-3372-0E68-A8AD3925B1D0}" dt="2024-02-02T11:44:01.281" v="286" actId="20577"/>
          <ac:spMkLst>
            <pc:docMk/>
            <pc:sldMk cId="2360549974" sldId="258"/>
            <ac:spMk id="8" creationId="{3F0B4893-FE94-17B1-3CD6-2D445035192B}"/>
          </ac:spMkLst>
        </pc:spChg>
        <pc:spChg chg="mod">
          <ac:chgData name="Jhonata Henrique de Oliveira Silva" userId="S::jhonata.silva@carajas.com.br::9f861ea5-1ff4-4f85-9178-ac932562b16a" providerId="AD" clId="Web-{55FC1981-1B41-3372-0E68-A8AD3925B1D0}" dt="2024-02-02T11:46:11.660" v="301" actId="1076"/>
          <ac:spMkLst>
            <pc:docMk/>
            <pc:sldMk cId="2360549974" sldId="258"/>
            <ac:spMk id="9" creationId="{E2610B65-91F6-1A91-B82D-B46E911ACDFF}"/>
          </ac:spMkLst>
        </pc:spChg>
        <pc:spChg chg="mod">
          <ac:chgData name="Jhonata Henrique de Oliveira Silva" userId="S::jhonata.silva@carajas.com.br::9f861ea5-1ff4-4f85-9178-ac932562b16a" providerId="AD" clId="Web-{55FC1981-1B41-3372-0E68-A8AD3925B1D0}" dt="2024-02-02T11:42:59.685" v="282" actId="1076"/>
          <ac:spMkLst>
            <pc:docMk/>
            <pc:sldMk cId="2360549974" sldId="258"/>
            <ac:spMk id="11" creationId="{C045DEC5-9E8F-1E70-B359-CE8450D72CDC}"/>
          </ac:spMkLst>
        </pc:spChg>
        <pc:spChg chg="add">
          <ac:chgData name="Jhonata Henrique de Oliveira Silva" userId="S::jhonata.silva@carajas.com.br::9f861ea5-1ff4-4f85-9178-ac932562b16a" providerId="AD" clId="Web-{55FC1981-1B41-3372-0E68-A8AD3925B1D0}" dt="2024-02-02T11:32:46.069" v="55"/>
          <ac:spMkLst>
            <pc:docMk/>
            <pc:sldMk cId="2360549974" sldId="258"/>
            <ac:spMk id="13" creationId="{716877BD-724A-8093-C457-4219782577AD}"/>
          </ac:spMkLst>
        </pc:spChg>
        <pc:spChg chg="add mod">
          <ac:chgData name="Jhonata Henrique de Oliveira Silva" userId="S::jhonata.silva@carajas.com.br::9f861ea5-1ff4-4f85-9178-ac932562b16a" providerId="AD" clId="Web-{55FC1981-1B41-3372-0E68-A8AD3925B1D0}" dt="2024-02-02T11:36:04.155" v="99" actId="1076"/>
          <ac:spMkLst>
            <pc:docMk/>
            <pc:sldMk cId="2360549974" sldId="258"/>
            <ac:spMk id="15" creationId="{7FFEFB82-C0C7-2BE2-0513-B95C154703F2}"/>
          </ac:spMkLst>
        </pc:spChg>
        <pc:spChg chg="mod">
          <ac:chgData name="Jhonata Henrique de Oliveira Silva" userId="S::jhonata.silva@carajas.com.br::9f861ea5-1ff4-4f85-9178-ac932562b16a" providerId="AD" clId="Web-{55FC1981-1B41-3372-0E68-A8AD3925B1D0}" dt="2024-02-02T11:35:32.513" v="92" actId="14100"/>
          <ac:spMkLst>
            <pc:docMk/>
            <pc:sldMk cId="2360549974" sldId="258"/>
            <ac:spMk id="23" creationId="{6879C1C4-D9BB-EF7A-8AE1-13427B3D56FD}"/>
          </ac:spMkLst>
        </pc:spChg>
        <pc:spChg chg="mod">
          <ac:chgData name="Jhonata Henrique de Oliveira Silva" userId="S::jhonata.silva@carajas.com.br::9f861ea5-1ff4-4f85-9178-ac932562b16a" providerId="AD" clId="Web-{55FC1981-1B41-3372-0E68-A8AD3925B1D0}" dt="2024-02-02T11:42:27.496" v="272" actId="1076"/>
          <ac:spMkLst>
            <pc:docMk/>
            <pc:sldMk cId="2360549974" sldId="258"/>
            <ac:spMk id="55" creationId="{00000000-0000-0000-0000-000000000000}"/>
          </ac:spMkLst>
        </pc:spChg>
        <pc:spChg chg="mod topLvl">
          <ac:chgData name="Jhonata Henrique de Oliveira Silva" userId="S::jhonata.silva@carajas.com.br::9f861ea5-1ff4-4f85-9178-ac932562b16a" providerId="AD" clId="Web-{55FC1981-1B41-3372-0E68-A8AD3925B1D0}" dt="2024-02-02T11:40:23.414" v="246" actId="1076"/>
          <ac:spMkLst>
            <pc:docMk/>
            <pc:sldMk cId="2360549974" sldId="258"/>
            <ac:spMk id="61" creationId="{00000000-0000-0000-0000-000000000000}"/>
          </ac:spMkLst>
        </pc:spChg>
        <pc:spChg chg="mod topLvl">
          <ac:chgData name="Jhonata Henrique de Oliveira Silva" userId="S::jhonata.silva@carajas.com.br::9f861ea5-1ff4-4f85-9178-ac932562b16a" providerId="AD" clId="Web-{55FC1981-1B41-3372-0E68-A8AD3925B1D0}" dt="2024-02-02T11:40:23.570" v="247" actId="1076"/>
          <ac:spMkLst>
            <pc:docMk/>
            <pc:sldMk cId="2360549974" sldId="258"/>
            <ac:spMk id="62" creationId="{00000000-0000-0000-0000-000000000000}"/>
          </ac:spMkLst>
        </pc:spChg>
        <pc:spChg chg="mod topLvl">
          <ac:chgData name="Jhonata Henrique de Oliveira Silva" userId="S::jhonata.silva@carajas.com.br::9f861ea5-1ff4-4f85-9178-ac932562b16a" providerId="AD" clId="Web-{55FC1981-1B41-3372-0E68-A8AD3925B1D0}" dt="2024-02-02T11:38:07.612" v="177" actId="1076"/>
          <ac:spMkLst>
            <pc:docMk/>
            <pc:sldMk cId="2360549974" sldId="258"/>
            <ac:spMk id="66" creationId="{00000000-0000-0000-0000-000000000000}"/>
          </ac:spMkLst>
        </pc:spChg>
        <pc:spChg chg="mod topLvl">
          <ac:chgData name="Jhonata Henrique de Oliveira Silva" userId="S::jhonata.silva@carajas.com.br::9f861ea5-1ff4-4f85-9178-ac932562b16a" providerId="AD" clId="Web-{55FC1981-1B41-3372-0E68-A8AD3925B1D0}" dt="2024-02-02T11:38:07.753" v="178" actId="1076"/>
          <ac:spMkLst>
            <pc:docMk/>
            <pc:sldMk cId="2360549974" sldId="258"/>
            <ac:spMk id="67" creationId="{00000000-0000-0000-0000-000000000000}"/>
          </ac:spMkLst>
        </pc:spChg>
        <pc:spChg chg="mod topLvl">
          <ac:chgData name="Jhonata Henrique de Oliveira Silva" userId="S::jhonata.silva@carajas.com.br::9f861ea5-1ff4-4f85-9178-ac932562b16a" providerId="AD" clId="Web-{55FC1981-1B41-3372-0E68-A8AD3925B1D0}" dt="2024-02-02T11:38:28.144" v="199" actId="1076"/>
          <ac:spMkLst>
            <pc:docMk/>
            <pc:sldMk cId="2360549974" sldId="258"/>
            <ac:spMk id="71" creationId="{00000000-0000-0000-0000-000000000000}"/>
          </ac:spMkLst>
        </pc:spChg>
        <pc:spChg chg="mod topLvl">
          <ac:chgData name="Jhonata Henrique de Oliveira Silva" userId="S::jhonata.silva@carajas.com.br::9f861ea5-1ff4-4f85-9178-ac932562b16a" providerId="AD" clId="Web-{55FC1981-1B41-3372-0E68-A8AD3925B1D0}" dt="2024-02-02T11:38:28.300" v="200" actId="1076"/>
          <ac:spMkLst>
            <pc:docMk/>
            <pc:sldMk cId="2360549974" sldId="258"/>
            <ac:spMk id="72" creationId="{00000000-0000-0000-0000-000000000000}"/>
          </ac:spMkLst>
        </pc:spChg>
        <pc:spChg chg="mod">
          <ac:chgData name="Jhonata Henrique de Oliveira Silva" userId="S::jhonata.silva@carajas.com.br::9f861ea5-1ff4-4f85-9178-ac932562b16a" providerId="AD" clId="Web-{55FC1981-1B41-3372-0E68-A8AD3925B1D0}" dt="2024-02-02T11:43:04.622" v="284" actId="1076"/>
          <ac:spMkLst>
            <pc:docMk/>
            <pc:sldMk cId="2360549974" sldId="258"/>
            <ac:spMk id="93" creationId="{00000000-0000-0000-0000-000000000000}"/>
          </ac:spMkLst>
        </pc:spChg>
        <pc:spChg chg="del">
          <ac:chgData name="Jhonata Henrique de Oliveira Silva" userId="S::jhonata.silva@carajas.com.br::9f861ea5-1ff4-4f85-9178-ac932562b16a" providerId="AD" clId="Web-{55FC1981-1B41-3372-0E68-A8AD3925B1D0}" dt="2024-02-02T10:44:31.643" v="24"/>
          <ac:spMkLst>
            <pc:docMk/>
            <pc:sldMk cId="2360549974" sldId="258"/>
            <ac:spMk id="100" creationId="{00000000-0000-0000-0000-000000000000}"/>
          </ac:spMkLst>
        </pc:spChg>
        <pc:spChg chg="mod">
          <ac:chgData name="Jhonata Henrique de Oliveira Silva" userId="S::jhonata.silva@carajas.com.br::9f861ea5-1ff4-4f85-9178-ac932562b16a" providerId="AD" clId="Web-{55FC1981-1B41-3372-0E68-A8AD3925B1D0}" dt="2024-02-02T10:43:06.280" v="14" actId="1076"/>
          <ac:spMkLst>
            <pc:docMk/>
            <pc:sldMk cId="2360549974" sldId="258"/>
            <ac:spMk id="102" creationId="{00000000-0000-0000-0000-000000000000}"/>
          </ac:spMkLst>
        </pc:spChg>
        <pc:grpChg chg="add del mod">
          <ac:chgData name="Jhonata Henrique de Oliveira Silva" userId="S::jhonata.silva@carajas.com.br::9f861ea5-1ff4-4f85-9178-ac932562b16a" providerId="AD" clId="Web-{55FC1981-1B41-3372-0E68-A8AD3925B1D0}" dt="2024-02-02T11:32:40.319" v="53"/>
          <ac:grpSpMkLst>
            <pc:docMk/>
            <pc:sldMk cId="2360549974" sldId="258"/>
            <ac:grpSpMk id="4" creationId="{80315603-8ADF-0203-FF7E-DF8FAEDBE8C6}"/>
          </ac:grpSpMkLst>
        </pc:grpChg>
        <pc:grpChg chg="add del">
          <ac:chgData name="Jhonata Henrique de Oliveira Silva" userId="S::jhonata.silva@carajas.com.br::9f861ea5-1ff4-4f85-9178-ac932562b16a" providerId="AD" clId="Web-{55FC1981-1B41-3372-0E68-A8AD3925B1D0}" dt="2024-02-02T11:34:38.198" v="76"/>
          <ac:grpSpMkLst>
            <pc:docMk/>
            <pc:sldMk cId="2360549974" sldId="258"/>
            <ac:grpSpMk id="7" creationId="{80315603-8ADF-0203-FF7E-DF8FAEDBE8C6}"/>
          </ac:grpSpMkLst>
        </pc:grpChg>
        <pc:grpChg chg="add del">
          <ac:chgData name="Jhonata Henrique de Oliveira Silva" userId="S::jhonata.silva@carajas.com.br::9f861ea5-1ff4-4f85-9178-ac932562b16a" providerId="AD" clId="Web-{55FC1981-1B41-3372-0E68-A8AD3925B1D0}" dt="2024-02-02T11:33:00.851" v="58"/>
          <ac:grpSpMkLst>
            <pc:docMk/>
            <pc:sldMk cId="2360549974" sldId="258"/>
            <ac:grpSpMk id="12" creationId="{80315603-8ADF-0203-FF7E-DF8FAEDBE8C6}"/>
          </ac:grpSpMkLst>
        </pc:grpChg>
        <pc:grpChg chg="del">
          <ac:chgData name="Jhonata Henrique de Oliveira Silva" userId="S::jhonata.silva@carajas.com.br::9f861ea5-1ff4-4f85-9178-ac932562b16a" providerId="AD" clId="Web-{55FC1981-1B41-3372-0E68-A8AD3925B1D0}" dt="2024-02-02T10:45:07.253" v="27"/>
          <ac:grpSpMkLst>
            <pc:docMk/>
            <pc:sldMk cId="2360549974" sldId="258"/>
            <ac:grpSpMk id="56" creationId="{00000000-0000-0000-0000-000000000000}"/>
          </ac:grpSpMkLst>
        </pc:grpChg>
        <pc:grpChg chg="mod topLvl">
          <ac:chgData name="Jhonata Henrique de Oliveira Silva" userId="S::jhonata.silva@carajas.com.br::9f861ea5-1ff4-4f85-9178-ac932562b16a" providerId="AD" clId="Web-{55FC1981-1B41-3372-0E68-A8AD3925B1D0}" dt="2024-02-02T11:40:23.273" v="245" actId="1076"/>
          <ac:grpSpMkLst>
            <pc:docMk/>
            <pc:sldMk cId="2360549974" sldId="258"/>
            <ac:grpSpMk id="58" creationId="{00000000-0000-0000-0000-000000000000}"/>
          </ac:grpSpMkLst>
        </pc:grpChg>
        <pc:grpChg chg="mod topLvl">
          <ac:chgData name="Jhonata Henrique de Oliveira Silva" userId="S::jhonata.silva@carajas.com.br::9f861ea5-1ff4-4f85-9178-ac932562b16a" providerId="AD" clId="Web-{55FC1981-1B41-3372-0E68-A8AD3925B1D0}" dt="2024-02-02T11:38:07.471" v="176" actId="1076"/>
          <ac:grpSpMkLst>
            <pc:docMk/>
            <pc:sldMk cId="2360549974" sldId="258"/>
            <ac:grpSpMk id="63" creationId="{00000000-0000-0000-0000-000000000000}"/>
          </ac:grpSpMkLst>
        </pc:grpChg>
        <pc:grpChg chg="mod topLvl">
          <ac:chgData name="Jhonata Henrique de Oliveira Silva" userId="S::jhonata.silva@carajas.com.br::9f861ea5-1ff4-4f85-9178-ac932562b16a" providerId="AD" clId="Web-{55FC1981-1B41-3372-0E68-A8AD3925B1D0}" dt="2024-02-02T11:38:27.988" v="198" actId="1076"/>
          <ac:grpSpMkLst>
            <pc:docMk/>
            <pc:sldMk cId="2360549974" sldId="258"/>
            <ac:grpSpMk id="68" creationId="{00000000-0000-0000-0000-000000000000}"/>
          </ac:grpSpMkLst>
        </pc:grpChg>
        <pc:grpChg chg="mod">
          <ac:chgData name="Jhonata Henrique de Oliveira Silva" userId="S::jhonata.silva@carajas.com.br::9f861ea5-1ff4-4f85-9178-ac932562b16a" providerId="AD" clId="Web-{55FC1981-1B41-3372-0E68-A8AD3925B1D0}" dt="2024-02-02T11:43:04.466" v="283" actId="1076"/>
          <ac:grpSpMkLst>
            <pc:docMk/>
            <pc:sldMk cId="2360549974" sldId="258"/>
            <ac:grpSpMk id="73" creationId="{00000000-0000-0000-0000-000000000000}"/>
          </ac:grpSpMkLst>
        </pc:grpChg>
        <pc:grpChg chg="mod">
          <ac:chgData name="Jhonata Henrique de Oliveira Silva" userId="S::jhonata.silva@carajas.com.br::9f861ea5-1ff4-4f85-9178-ac932562b16a" providerId="AD" clId="Web-{55FC1981-1B41-3372-0E68-A8AD3925B1D0}" dt="2024-02-02T11:42:59.544" v="281" actId="1076"/>
          <ac:grpSpMkLst>
            <pc:docMk/>
            <pc:sldMk cId="2360549974" sldId="258"/>
            <ac:grpSpMk id="78" creationId="{00000000-0000-0000-0000-000000000000}"/>
          </ac:grpSpMkLst>
        </pc:grpChg>
        <pc:grpChg chg="mod">
          <ac:chgData name="Jhonata Henrique de Oliveira Silva" userId="S::jhonata.silva@carajas.com.br::9f861ea5-1ff4-4f85-9178-ac932562b16a" providerId="AD" clId="Web-{55FC1981-1B41-3372-0E68-A8AD3925B1D0}" dt="2024-02-02T11:42:44.075" v="279" actId="1076"/>
          <ac:grpSpMkLst>
            <pc:docMk/>
            <pc:sldMk cId="2360549974" sldId="258"/>
            <ac:grpSpMk id="83" creationId="{00000000-0000-0000-0000-000000000000}"/>
          </ac:grpSpMkLst>
        </pc:grpChg>
        <pc:grpChg chg="mod">
          <ac:chgData name="Jhonata Henrique de Oliveira Silva" userId="S::jhonata.silva@carajas.com.br::9f861ea5-1ff4-4f85-9178-ac932562b16a" providerId="AD" clId="Web-{55FC1981-1B41-3372-0E68-A8AD3925B1D0}" dt="2024-02-02T11:42:27.355" v="271" actId="1076"/>
          <ac:grpSpMkLst>
            <pc:docMk/>
            <pc:sldMk cId="2360549974" sldId="258"/>
            <ac:grpSpMk id="88" creationId="{00000000-0000-0000-0000-000000000000}"/>
          </ac:grpSpMkLst>
        </pc:grpChg>
        <pc:graphicFrameChg chg="mod">
          <ac:chgData name="Jhonata Henrique de Oliveira Silva" userId="S::jhonata.silva@carajas.com.br::9f861ea5-1ff4-4f85-9178-ac932562b16a" providerId="AD" clId="Web-{55FC1981-1B41-3372-0E68-A8AD3925B1D0}" dt="2024-02-02T11:38:18.659" v="192" actId="1076"/>
          <ac:graphicFrameMkLst>
            <pc:docMk/>
            <pc:sldMk cId="2360549974" sldId="258"/>
            <ac:graphicFrameMk id="3" creationId="{D7915C91-1368-4291-A34E-1E7238D954E3}"/>
          </ac:graphicFrameMkLst>
        </pc:graphicFrameChg>
        <pc:graphicFrameChg chg="mod">
          <ac:chgData name="Jhonata Henrique de Oliveira Silva" userId="S::jhonata.silva@carajas.com.br::9f861ea5-1ff4-4f85-9178-ac932562b16a" providerId="AD" clId="Web-{55FC1981-1B41-3372-0E68-A8AD3925B1D0}" dt="2024-02-02T11:38:31.988" v="202" actId="1076"/>
          <ac:graphicFrameMkLst>
            <pc:docMk/>
            <pc:sldMk cId="2360549974" sldId="258"/>
            <ac:graphicFrameMk id="5" creationId="{CD13C620-8C44-122E-620B-BAA1EF9A886E}"/>
          </ac:graphicFrameMkLst>
        </pc:graphicFrameChg>
        <pc:graphicFrameChg chg="mod">
          <ac:chgData name="Jhonata Henrique de Oliveira Silva" userId="S::jhonata.silva@carajas.com.br::9f861ea5-1ff4-4f85-9178-ac932562b16a" providerId="AD" clId="Web-{55FC1981-1B41-3372-0E68-A8AD3925B1D0}" dt="2024-02-02T11:45:57.535" v="298" actId="1076"/>
          <ac:graphicFrameMkLst>
            <pc:docMk/>
            <pc:sldMk cId="2360549974" sldId="258"/>
            <ac:graphicFrameMk id="6" creationId="{4DD6B713-DA2C-6152-2C7D-A4D120A4F521}"/>
          </ac:graphicFrameMkLst>
        </pc:graphicFrameChg>
        <pc:graphicFrameChg chg="mod">
          <ac:chgData name="Jhonata Henrique de Oliveira Silva" userId="S::jhonata.silva@carajas.com.br::9f861ea5-1ff4-4f85-9178-ac932562b16a" providerId="AD" clId="Web-{55FC1981-1B41-3372-0E68-A8AD3925B1D0}" dt="2024-02-02T11:46:05.410" v="299" actId="1076"/>
          <ac:graphicFrameMkLst>
            <pc:docMk/>
            <pc:sldMk cId="2360549974" sldId="258"/>
            <ac:graphicFrameMk id="21" creationId="{90F8D926-36BE-B051-7292-FA24DFCA52A9}"/>
          </ac:graphicFrameMkLst>
        </pc:graphicFrameChg>
        <pc:graphicFrameChg chg="mod">
          <ac:chgData name="Jhonata Henrique de Oliveira Silva" userId="S::jhonata.silva@carajas.com.br::9f861ea5-1ff4-4f85-9178-ac932562b16a" providerId="AD" clId="Web-{55FC1981-1B41-3372-0E68-A8AD3925B1D0}" dt="2024-02-02T11:36:54.875" v="129" actId="1076"/>
          <ac:graphicFrameMkLst>
            <pc:docMk/>
            <pc:sldMk cId="2360549974" sldId="258"/>
            <ac:graphicFrameMk id="26" creationId="{8F9E6E4A-A811-393B-431A-CB3A834D841D}"/>
          </ac:graphicFrameMkLst>
        </pc:graphicFrameChg>
        <pc:graphicFrameChg chg="mod modGraphic">
          <ac:chgData name="Jhonata Henrique de Oliveira Silva" userId="S::jhonata.silva@carajas.com.br::9f861ea5-1ff4-4f85-9178-ac932562b16a" providerId="AD" clId="Web-{55FC1981-1B41-3372-0E68-A8AD3925B1D0}" dt="2024-02-02T11:39:25.677" v="241" actId="1076"/>
          <ac:graphicFrameMkLst>
            <pc:docMk/>
            <pc:sldMk cId="2360549974" sldId="258"/>
            <ac:graphicFrameMk id="54" creationId="{00000000-0000-0000-0000-000000000000}"/>
          </ac:graphicFrameMkLst>
        </pc:graphicFrameChg>
        <pc:picChg chg="add del mod topLvl">
          <ac:chgData name="Jhonata Henrique de Oliveira Silva" userId="S::jhonata.silva@carajas.com.br::9f861ea5-1ff4-4f85-9178-ac932562b16a" providerId="AD" clId="Web-{55FC1981-1B41-3372-0E68-A8AD3925B1D0}" dt="2024-02-02T11:44:41.845" v="296"/>
          <ac:picMkLst>
            <pc:docMk/>
            <pc:sldMk cId="2360549974" sldId="258"/>
            <ac:picMk id="10" creationId="{08803FD5-7414-1C64-5983-717E8A3D8756}"/>
          </ac:picMkLst>
        </pc:picChg>
        <pc:picChg chg="add">
          <ac:chgData name="Jhonata Henrique de Oliveira Silva" userId="S::jhonata.silva@carajas.com.br::9f861ea5-1ff4-4f85-9178-ac932562b16a" providerId="AD" clId="Web-{55FC1981-1B41-3372-0E68-A8AD3925B1D0}" dt="2024-02-02T11:32:46.069" v="55"/>
          <ac:picMkLst>
            <pc:docMk/>
            <pc:sldMk cId="2360549974" sldId="258"/>
            <ac:picMk id="14" creationId="{08803FD5-7414-1C64-5983-717E8A3D8756}"/>
          </ac:picMkLst>
        </pc:picChg>
        <pc:picChg chg="add del mod">
          <ac:chgData name="Jhonata Henrique de Oliveira Silva" userId="S::jhonata.silva@carajas.com.br::9f861ea5-1ff4-4f85-9178-ac932562b16a" providerId="AD" clId="Web-{55FC1981-1B41-3372-0E68-A8AD3925B1D0}" dt="2024-02-02T11:44:38.485" v="295"/>
          <ac:picMkLst>
            <pc:docMk/>
            <pc:sldMk cId="2360549974" sldId="258"/>
            <ac:picMk id="16" creationId="{44D822FD-3947-6424-C287-B8AC58F41617}"/>
          </ac:picMkLst>
        </pc:picChg>
        <pc:picChg chg="mod">
          <ac:chgData name="Jhonata Henrique de Oliveira Silva" userId="S::jhonata.silva@carajas.com.br::9f861ea5-1ff4-4f85-9178-ac932562b16a" providerId="AD" clId="Web-{55FC1981-1B41-3372-0E68-A8AD3925B1D0}" dt="2024-02-02T10:43:12.702" v="15" actId="1076"/>
          <ac:picMkLst>
            <pc:docMk/>
            <pc:sldMk cId="2360549974" sldId="258"/>
            <ac:picMk id="19" creationId="{08803FD5-7414-1C64-5983-717E8A3D8756}"/>
          </ac:picMkLst>
        </pc:picChg>
        <pc:picChg chg="mod">
          <ac:chgData name="Jhonata Henrique de Oliveira Silva" userId="S::jhonata.silva@carajas.com.br::9f861ea5-1ff4-4f85-9178-ac932562b16a" providerId="AD" clId="Web-{55FC1981-1B41-3372-0E68-A8AD3925B1D0}" dt="2024-02-02T11:46:11.504" v="300" actId="1076"/>
          <ac:picMkLst>
            <pc:docMk/>
            <pc:sldMk cId="2360549974" sldId="258"/>
            <ac:picMk id="25" creationId="{DB975B13-AE69-A9B4-581E-92A71AE57DAE}"/>
          </ac:picMkLst>
        </pc:picChg>
        <pc:cxnChg chg="mod topLvl">
          <ac:chgData name="Jhonata Henrique de Oliveira Silva" userId="S::jhonata.silva@carajas.com.br::9f861ea5-1ff4-4f85-9178-ac932562b16a" providerId="AD" clId="Web-{55FC1981-1B41-3372-0E68-A8AD3925B1D0}" dt="2024-02-02T11:37:04.954" v="132" actId="14100"/>
          <ac:cxnSpMkLst>
            <pc:docMk/>
            <pc:sldMk cId="2360549974" sldId="258"/>
            <ac:cxnSpMk id="57" creationId="{00000000-0000-0000-0000-0000000000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arajasonline-my.sharepoint.com/personal/paulo_santos_carajas_com_br/Documents/&#193;rea%20de%20Trabalho/Status%20Report%20Manager%20Project/Base%20Status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arajasonline-my.sharepoint.com/personal/paulo_santos_carajas_com_br/Documents/&#193;rea%20de%20Trabalho/Status%20Report%20Manager%20Project/Base%20Status%20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0839398961528"/>
          <c:y val="7.7559964623328953E-2"/>
          <c:w val="0.45898388753951352"/>
          <c:h val="0.5673663716314624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7-4C41-9170-0E61B822A03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7-4C41-9170-0E61B822A03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77-4C41-9170-0E61B822A036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77-4C41-9170-0E61B822A036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77-4C41-9170-0E61B822A036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C77-4C41-9170-0E61B822A036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C77-4C41-9170-0E61B822A036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C77-4C41-9170-0E61B822A036}"/>
              </c:ext>
            </c:extLst>
          </c:dPt>
          <c:dPt>
            <c:idx val="8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C77-4C41-9170-0E61B822A036}"/>
              </c:ext>
            </c:extLst>
          </c:dPt>
          <c:dPt>
            <c:idx val="9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C77-4C41-9170-0E61B822A036}"/>
              </c:ext>
            </c:extLst>
          </c:dPt>
          <c:dPt>
            <c:idx val="1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C77-4C41-9170-0E61B822A036}"/>
              </c:ext>
            </c:extLst>
          </c:dPt>
          <c:dPt>
            <c:idx val="1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C77-4C41-9170-0E61B822A036}"/>
              </c:ext>
            </c:extLst>
          </c:dPt>
          <c:cat>
            <c:strRef>
              <c:f>'[Base Status Report.xlsx]Velocimetro'!$A$1:$A$12</c:f>
              <c:strCache>
                <c:ptCount val="12"/>
                <c:pt idx="0">
                  <c:v>Escala</c:v>
                </c:pt>
                <c:pt idx="1">
                  <c:v>10%</c:v>
                </c:pt>
                <c:pt idx="2">
                  <c:v>20%</c:v>
                </c:pt>
                <c:pt idx="3">
                  <c:v>30%</c:v>
                </c:pt>
                <c:pt idx="4">
                  <c:v>40%</c:v>
                </c:pt>
                <c:pt idx="5">
                  <c:v>50%</c:v>
                </c:pt>
                <c:pt idx="6">
                  <c:v>60%</c:v>
                </c:pt>
                <c:pt idx="7">
                  <c:v>70%</c:v>
                </c:pt>
                <c:pt idx="8">
                  <c:v>80%</c:v>
                </c:pt>
                <c:pt idx="9">
                  <c:v>90%</c:v>
                </c:pt>
                <c:pt idx="10">
                  <c:v>100%</c:v>
                </c:pt>
                <c:pt idx="11">
                  <c:v>Total</c:v>
                </c:pt>
              </c:strCache>
            </c:strRef>
          </c:cat>
          <c:val>
            <c:numRef>
              <c:f>'[Base Status Report.xlsx]Velocimetro'!$B$1:$B$12</c:f>
              <c:numCache>
                <c:formatCode>General</c:formatCode>
                <c:ptCount val="12"/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C77-4C41-9170-0E61B822A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'[Base Status Report.xlsx]Alterações no escopo da Spr (3)'!$B$1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'[Base Status Report.xlsx]Alterações no escopo da Spr (3)'!$A$2:$A$11</c:f>
              <c:strCache>
                <c:ptCount val="10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</c:strCache>
            </c:strRef>
          </c:cat>
          <c:val>
            <c:numRef>
              <c:f>'[Base Status Report.xlsx]Alterações no escopo da Spr (3)'!$B$2:$B$11</c:f>
              <c:numCache>
                <c:formatCode>General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0-48AF-A6E0-254F4AFBC3DA}"/>
            </c:ext>
          </c:extLst>
        </c:ser>
        <c:ser>
          <c:idx val="1"/>
          <c:order val="1"/>
          <c:tx>
            <c:strRef>
              <c:f>'[Base Status Report.xlsx]Alterações no escopo da Spr (3)'!$C$1</c:f>
              <c:strCache>
                <c:ptCount val="1"/>
                <c:pt idx="0">
                  <c:v>Confiabilidade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'[Base Status Report.xlsx]Alterações no escopo da Spr (3)'!$A$2:$A$11</c:f>
              <c:strCache>
                <c:ptCount val="10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</c:strCache>
            </c:strRef>
          </c:cat>
          <c:val>
            <c:numRef>
              <c:f>'[Base Status Report.xlsx]Alterações no escopo da Spr (3)'!$C$2:$C$11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80-48AF-A6E0-254F4AFBC3DA}"/>
            </c:ext>
          </c:extLst>
        </c:ser>
        <c:ser>
          <c:idx val="2"/>
          <c:order val="2"/>
          <c:tx>
            <c:strRef>
              <c:f>'[Base Status Report.xlsx]Alterações no escopo da Spr (3)'!$D$1</c:f>
              <c:strCache>
                <c:ptCount val="1"/>
                <c:pt idx="0">
                  <c:v>Velocidade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'[Base Status Report.xlsx]Alterações no escopo da Spr (3)'!$A$2:$A$11</c:f>
              <c:strCache>
                <c:ptCount val="10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</c:strCache>
            </c:strRef>
          </c:cat>
          <c:val>
            <c:numRef>
              <c:f>'[Base Status Report.xlsx]Alterações no escopo da Spr (3)'!$D$2:$D$11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80-48AF-A6E0-254F4AFBC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6688"/>
        <c:axId val="21937664"/>
      </c:barChart>
      <c:catAx>
        <c:axId val="18526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937664"/>
        <c:crosses val="autoZero"/>
        <c:auto val="1"/>
        <c:lblAlgn val="ctr"/>
        <c:lblOffset val="100"/>
        <c:noMultiLvlLbl val="0"/>
      </c:catAx>
      <c:valAx>
        <c:axId val="2193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52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'[Base Status Report.xlsx]Trabalho restante da Sprint (2)'!$A$9</c:f>
              <c:strCache>
                <c:ptCount val="1"/>
                <c:pt idx="0">
                  <c:v>Confiabilidade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'[Base Status Report.xlsx]Trabalho restante da Sprint (2)'!$B$8:$D$8</c:f>
              <c:strCache>
                <c:ptCount val="3"/>
                <c:pt idx="0">
                  <c:v>Weliton Vilela</c:v>
                </c:pt>
                <c:pt idx="1">
                  <c:v>Evanilson Peres</c:v>
                </c:pt>
                <c:pt idx="2">
                  <c:v>Marcelo Pelegrin</c:v>
                </c:pt>
              </c:strCache>
            </c:strRef>
          </c:cat>
          <c:val>
            <c:numRef>
              <c:f>'[Base Status Report.xlsx]Trabalho restante da Sprint (2)'!$B$9:$D$9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3-424A-A52C-BEEC8BF0B8D0}"/>
            </c:ext>
          </c:extLst>
        </c:ser>
        <c:ser>
          <c:idx val="1"/>
          <c:order val="1"/>
          <c:tx>
            <c:strRef>
              <c:f>'[Base Status Report.xlsx]Trabalho restante da Sprint (2)'!$A$10</c:f>
              <c:strCache>
                <c:ptCount val="1"/>
                <c:pt idx="0">
                  <c:v>Velocidade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'[Base Status Report.xlsx]Trabalho restante da Sprint (2)'!$B$8:$D$8</c:f>
              <c:strCache>
                <c:ptCount val="3"/>
                <c:pt idx="0">
                  <c:v>Weliton Vilela</c:v>
                </c:pt>
                <c:pt idx="1">
                  <c:v>Evanilson Peres</c:v>
                </c:pt>
                <c:pt idx="2">
                  <c:v>Marcelo Pelegrin</c:v>
                </c:pt>
              </c:strCache>
            </c:strRef>
          </c:cat>
          <c:val>
            <c:numRef>
              <c:f>'[Base Status Report.xlsx]Trabalho restante da Sprint (2)'!$B$10:$D$10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13-424A-A52C-BEEC8BF0B8D0}"/>
            </c:ext>
          </c:extLst>
        </c:ser>
        <c:ser>
          <c:idx val="2"/>
          <c:order val="2"/>
          <c:tx>
            <c:strRef>
              <c:f>'[Base Status Report.xlsx]Trabalho restante da Sprint (2)'!$A$11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'[Base Status Report.xlsx]Trabalho restante da Sprint (2)'!$B$8:$D$8</c:f>
              <c:strCache>
                <c:ptCount val="3"/>
                <c:pt idx="0">
                  <c:v>Weliton Vilela</c:v>
                </c:pt>
                <c:pt idx="1">
                  <c:v>Evanilson Peres</c:v>
                </c:pt>
                <c:pt idx="2">
                  <c:v>Marcelo Pelegrin</c:v>
                </c:pt>
              </c:strCache>
            </c:strRef>
          </c:cat>
          <c:val>
            <c:numRef>
              <c:f>'[Base Status Report.xlsx]Trabalho restante da Sprint (2)'!$B$11:$D$11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13-424A-A52C-BEEC8BF0B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6736703"/>
        <c:axId val="681647327"/>
      </c:barChart>
      <c:catAx>
        <c:axId val="67673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1647327"/>
        <c:crosses val="autoZero"/>
        <c:auto val="1"/>
        <c:lblAlgn val="ctr"/>
        <c:lblOffset val="100"/>
        <c:noMultiLvlLbl val="0"/>
      </c:catAx>
      <c:valAx>
        <c:axId val="681647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673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032997195676911"/>
          <c:y val="5.1809525881645828E-2"/>
          <c:w val="0.46431281554508103"/>
          <c:h val="0.80625345056881692"/>
        </c:manualLayout>
      </c:layout>
      <c:doughnutChart>
        <c:varyColors val="1"/>
        <c:ser>
          <c:idx val="0"/>
          <c:order val="0"/>
          <c:spPr>
            <a:solidFill>
              <a:srgbClr val="FFA300"/>
            </a:solidFill>
          </c:spPr>
          <c:dPt>
            <c:idx val="0"/>
            <c:bubble3D val="0"/>
            <c:spPr>
              <a:solidFill>
                <a:srgbClr val="FFA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13-45AB-93BF-29F47929BB9F}"/>
              </c:ext>
            </c:extLst>
          </c:dPt>
          <c:dPt>
            <c:idx val="1"/>
            <c:bubble3D val="0"/>
            <c:spPr>
              <a:solidFill>
                <a:srgbClr val="0072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13-45AB-93BF-29F47929BB9F}"/>
              </c:ext>
            </c:extLst>
          </c:dPt>
          <c:dPt>
            <c:idx val="2"/>
            <c:bubble3D val="0"/>
            <c:spPr>
              <a:solidFill>
                <a:srgbClr val="FFC72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13-45AB-93BF-29F47929BB9F}"/>
              </c:ext>
            </c:extLst>
          </c:dPt>
          <c:dLbls>
            <c:dLbl>
              <c:idx val="0"/>
              <c:layout>
                <c:manualLayout>
                  <c:x val="-9.3622351748480801E-17"/>
                  <c:y val="-8.62976930656066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13-45AB-93BF-29F47929BB9F}"/>
                </c:ext>
              </c:extLst>
            </c:dLbl>
            <c:dLbl>
              <c:idx val="1"/>
              <c:layout>
                <c:manualLayout>
                  <c:x val="3.5747129071262242E-2"/>
                  <c:y val="8.62976930656058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13-45AB-93BF-29F47929BB9F}"/>
                </c:ext>
              </c:extLst>
            </c:dLbl>
            <c:dLbl>
              <c:idx val="2"/>
              <c:layout>
                <c:manualLayout>
                  <c:x val="-5.106732724466035E-3"/>
                  <c:y val="2.5889307919681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13-45AB-93BF-29F47929BB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'[1]Total de casos de execução'!$A$2:$A$4</c:f>
              <c:strCache>
                <c:ptCount val="3"/>
                <c:pt idx="0">
                  <c:v>Evanilson Peres</c:v>
                </c:pt>
                <c:pt idx="1">
                  <c:v>Weliton Vilela</c:v>
                </c:pt>
                <c:pt idx="2">
                  <c:v>Marcelo Pelegrin</c:v>
                </c:pt>
              </c:strCache>
            </c:strRef>
          </c:cat>
          <c:val>
            <c:numRef>
              <c:f>'[1]Total de casos de execução'!$B$2:$B$4</c:f>
              <c:numCache>
                <c:formatCode>0%</c:formatCode>
                <c:ptCount val="3"/>
                <c:pt idx="0">
                  <c:v>0.33333333333333331</c:v>
                </c:pt>
                <c:pt idx="1">
                  <c:v>0.3888888888888889</c:v>
                </c:pt>
                <c:pt idx="2">
                  <c:v>0.27777777777777779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13-45AB-93BF-29F47929BB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359867434043733E-2"/>
          <c:y val="0.86509088438147674"/>
          <c:w val="0.87506679968298051"/>
          <c:h val="0.109019807698841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2f78895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2f78895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53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68" y="1547786"/>
            <a:ext cx="7046079" cy="4266900"/>
          </a:xfrm>
          <a:prstGeom prst="rect">
            <a:avLst/>
          </a:prstGeom>
        </p:spPr>
        <p:txBody>
          <a:bodyPr spcFirstLastPara="1" wrap="square" lIns="110075" tIns="110075" rIns="110075" bIns="110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168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61" y="5891410"/>
            <a:ext cx="7046079" cy="16476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329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61" y="2299352"/>
            <a:ext cx="7046079" cy="4081800"/>
          </a:xfrm>
          <a:prstGeom prst="rect">
            <a:avLst/>
          </a:prstGeom>
        </p:spPr>
        <p:txBody>
          <a:bodyPr spcFirstLastPara="1" wrap="square" lIns="110075" tIns="110075" rIns="110075" bIns="110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098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61" y="6552663"/>
            <a:ext cx="7046079" cy="27036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marL="447614" lvl="0" indent="-360578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895225" lvl="1" indent="-329494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42839" lvl="2" indent="-329494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790451" lvl="3" indent="-329494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38063" lvl="4" indent="-329494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685676" lvl="5" indent="-329494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133289" lvl="6" indent="-329494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580902" lvl="7" indent="-329494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028515" lvl="8" indent="-329494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61" y="4471064"/>
            <a:ext cx="7046079" cy="17496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209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61" y="925098"/>
            <a:ext cx="7046079" cy="1190699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61" y="2395696"/>
            <a:ext cx="7046079" cy="71016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marL="447614" lvl="0" indent="-360578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895225" lvl="1" indent="-329494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42839" lvl="2" indent="-329494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790451" lvl="3" indent="-329494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38063" lvl="4" indent="-329494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685676" lvl="5" indent="-329494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133289" lvl="6" indent="-329494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580902" lvl="7" indent="-329494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028515" lvl="8" indent="-329494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61" y="925098"/>
            <a:ext cx="7046079" cy="1190699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61" y="2395696"/>
            <a:ext cx="3307895" cy="71016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marL="447614" lvl="0" indent="-329494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64"/>
            </a:lvl1pPr>
            <a:lvl2pPr marL="895225" lvl="1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2pPr>
            <a:lvl3pPr marL="1342839" lvl="2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3pPr>
            <a:lvl4pPr marL="1790451" lvl="3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4pPr>
            <a:lvl5pPr marL="2238063" lvl="4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5pPr>
            <a:lvl6pPr marL="2685676" lvl="5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6pPr>
            <a:lvl7pPr marL="3133289" lvl="6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7pPr>
            <a:lvl8pPr marL="3580902" lvl="7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8pPr>
            <a:lvl9pPr marL="4028515" lvl="8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6131" y="2395696"/>
            <a:ext cx="3307895" cy="71016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marL="447614" lvl="0" indent="-329494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64"/>
            </a:lvl1pPr>
            <a:lvl2pPr marL="895225" lvl="1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2pPr>
            <a:lvl3pPr marL="1342839" lvl="2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3pPr>
            <a:lvl4pPr marL="1790451" lvl="3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4pPr>
            <a:lvl5pPr marL="2238063" lvl="4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5pPr>
            <a:lvl6pPr marL="2685676" lvl="5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6pPr>
            <a:lvl7pPr marL="3133289" lvl="6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7pPr>
            <a:lvl8pPr marL="3580902" lvl="7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8pPr>
            <a:lvl9pPr marL="4028515" lvl="8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61" y="925098"/>
            <a:ext cx="7046079" cy="1190699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59" y="1154948"/>
            <a:ext cx="2322188" cy="1570800"/>
          </a:xfrm>
          <a:prstGeom prst="rect">
            <a:avLst/>
          </a:prstGeom>
        </p:spPr>
        <p:txBody>
          <a:bodyPr spcFirstLastPara="1" wrap="square" lIns="110075" tIns="110075" rIns="110075" bIns="1100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839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59" y="2888623"/>
            <a:ext cx="2322188" cy="66090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marL="447614" lvl="0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1pPr>
            <a:lvl2pPr marL="895225" lvl="1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2pPr>
            <a:lvl3pPr marL="1342839" lvl="2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3pPr>
            <a:lvl4pPr marL="1790451" lvl="3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4pPr>
            <a:lvl5pPr marL="2238063" lvl="4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5pPr>
            <a:lvl6pPr marL="2685676" lvl="5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6pPr>
            <a:lvl7pPr marL="3133289" lvl="6" indent="-3108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71"/>
            </a:lvl7pPr>
            <a:lvl8pPr marL="3580902" lvl="7" indent="-310842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71"/>
            </a:lvl8pPr>
            <a:lvl9pPr marL="4028515" lvl="8" indent="-31084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7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413" y="935752"/>
            <a:ext cx="5266105" cy="85038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67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795" y="-259"/>
            <a:ext cx="3780795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7779" tIns="107779" rIns="107779" bIns="107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71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56" y="2563451"/>
            <a:ext cx="3345402" cy="3081300"/>
          </a:xfrm>
          <a:prstGeom prst="rect">
            <a:avLst/>
          </a:prstGeom>
        </p:spPr>
        <p:txBody>
          <a:bodyPr spcFirstLastPara="1" wrap="square" lIns="110075" tIns="110075" rIns="110075" bIns="110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4993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56" y="5826865"/>
            <a:ext cx="3345402" cy="2567400"/>
          </a:xfrm>
          <a:prstGeom prst="rect">
            <a:avLst/>
          </a:prstGeom>
        </p:spPr>
        <p:txBody>
          <a:bodyPr spcFirstLastPara="1" wrap="square" lIns="110075" tIns="110075" rIns="110075" bIns="110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48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4699" y="1505171"/>
            <a:ext cx="3173166" cy="76812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marL="447614" lvl="0" indent="-360578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895225" lvl="1" indent="-329494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42839" lvl="2" indent="-329494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790451" lvl="3" indent="-329494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38063" lvl="4" indent="-329494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685676" lvl="5" indent="-329494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133289" lvl="6" indent="-329494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580902" lvl="7" indent="-329494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028515" lvl="8" indent="-329494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59" y="8794272"/>
            <a:ext cx="4960642" cy="1257899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marL="447614" lvl="0" indent="-2238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61" y="925098"/>
            <a:ext cx="7046079" cy="11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075" tIns="110075" rIns="110075" bIns="110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61" y="2395696"/>
            <a:ext cx="7046079" cy="7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075" tIns="110075" rIns="110075" bIns="11007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6261" y="9693622"/>
            <a:ext cx="453696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075" tIns="110075" rIns="110075" bIns="110075" anchor="ctr" anchorCtr="0">
            <a:normAutofit/>
          </a:bodyPr>
          <a:lstStyle>
            <a:lvl1pPr lvl="0" algn="r">
              <a:buNone/>
              <a:defRPr sz="1175">
                <a:solidFill>
                  <a:schemeClr val="dk2"/>
                </a:solidFill>
              </a:defRPr>
            </a:lvl1pPr>
            <a:lvl2pPr lvl="1" algn="r">
              <a:buNone/>
              <a:defRPr sz="1175">
                <a:solidFill>
                  <a:schemeClr val="dk2"/>
                </a:solidFill>
              </a:defRPr>
            </a:lvl2pPr>
            <a:lvl3pPr lvl="2" algn="r">
              <a:buNone/>
              <a:defRPr sz="1175">
                <a:solidFill>
                  <a:schemeClr val="dk2"/>
                </a:solidFill>
              </a:defRPr>
            </a:lvl3pPr>
            <a:lvl4pPr lvl="3" algn="r">
              <a:buNone/>
              <a:defRPr sz="1175">
                <a:solidFill>
                  <a:schemeClr val="dk2"/>
                </a:solidFill>
              </a:defRPr>
            </a:lvl4pPr>
            <a:lvl5pPr lvl="4" algn="r">
              <a:buNone/>
              <a:defRPr sz="1175">
                <a:solidFill>
                  <a:schemeClr val="dk2"/>
                </a:solidFill>
              </a:defRPr>
            </a:lvl5pPr>
            <a:lvl6pPr lvl="5" algn="r">
              <a:buNone/>
              <a:defRPr sz="1175">
                <a:solidFill>
                  <a:schemeClr val="dk2"/>
                </a:solidFill>
              </a:defRPr>
            </a:lvl6pPr>
            <a:lvl7pPr lvl="6" algn="r">
              <a:buNone/>
              <a:defRPr sz="1175">
                <a:solidFill>
                  <a:schemeClr val="dk2"/>
                </a:solidFill>
              </a:defRPr>
            </a:lvl7pPr>
            <a:lvl8pPr lvl="7" algn="r">
              <a:buNone/>
              <a:defRPr sz="1175">
                <a:solidFill>
                  <a:schemeClr val="dk2"/>
                </a:solidFill>
              </a:defRPr>
            </a:lvl8pPr>
            <a:lvl9pPr lvl="8" algn="r">
              <a:buNone/>
              <a:defRPr sz="117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7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264148847"/>
              </p:ext>
            </p:extLst>
          </p:nvPr>
        </p:nvGraphicFramePr>
        <p:xfrm>
          <a:off x="351496" y="2014208"/>
          <a:ext cx="4371617" cy="624982"/>
        </p:xfrm>
        <a:graphic>
          <a:graphicData uri="http://schemas.openxmlformats.org/drawingml/2006/table">
            <a:tbl>
              <a:tblPr>
                <a:noFill/>
                <a:tableStyleId>{BF8E6A4B-6092-4E37-8602-90292687E67D}</a:tableStyleId>
              </a:tblPr>
              <a:tblGrid>
                <a:gridCol w="148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Setor do Projeto</a:t>
                      </a:r>
                      <a:endParaRPr sz="900" b="1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Gerente do Projeto</a:t>
                      </a:r>
                      <a:endParaRPr sz="900" b="1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Data Inicio</a:t>
                      </a:r>
                      <a:endParaRPr sz="900" b="1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/>
                        <a:t>Data Fim</a:t>
                      </a:r>
                      <a:endParaRPr sz="900" b="1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Supply Chain</a:t>
                      </a:r>
                      <a:endParaRPr sz="800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Alex Brasil </a:t>
                      </a:r>
                      <a:endParaRPr sz="800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01/01/2024</a:t>
                      </a:r>
                      <a:endParaRPr sz="800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30/10/2024</a:t>
                      </a:r>
                      <a:endParaRPr sz="800" dirty="0"/>
                    </a:p>
                  </a:txBody>
                  <a:tcPr marL="34564" marR="34564" marT="21810" marB="21810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4935358" y="1960165"/>
            <a:ext cx="2436013" cy="87228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9518" tIns="89518" rIns="89518" bIns="89518" anchor="ctr" anchorCtr="0">
            <a:noAutofit/>
          </a:bodyPr>
          <a:lstStyle/>
          <a:p>
            <a:pPr algn="ctr"/>
            <a:endParaRPr sz="1260" dirty="0"/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245358" y="1732023"/>
            <a:ext cx="2937" cy="89677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Google Shape;58;p13"/>
          <p:cNvGrpSpPr/>
          <p:nvPr/>
        </p:nvGrpSpPr>
        <p:grpSpPr>
          <a:xfrm>
            <a:off x="228089" y="2807393"/>
            <a:ext cx="2037293" cy="343337"/>
            <a:chOff x="181525" y="3459700"/>
            <a:chExt cx="2080684" cy="348498"/>
          </a:xfrm>
        </p:grpSpPr>
        <p:sp>
          <p:nvSpPr>
            <p:cNvPr id="59" name="Google Shape;59;p13"/>
            <p:cNvSpPr/>
            <p:nvPr/>
          </p:nvSpPr>
          <p:spPr>
            <a:xfrm>
              <a:off x="181525" y="3459700"/>
              <a:ext cx="1954200" cy="348300"/>
            </a:xfrm>
            <a:prstGeom prst="rect">
              <a:avLst/>
            </a:prstGeom>
            <a:solidFill>
              <a:srgbClr val="007366"/>
            </a:solidFill>
            <a:ln>
              <a:noFill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009609" y="3459898"/>
              <a:ext cx="252600" cy="348300"/>
            </a:xfrm>
            <a:prstGeom prst="diamond">
              <a:avLst/>
            </a:prstGeom>
            <a:solidFill>
              <a:srgbClr val="007366"/>
            </a:solidFill>
            <a:ln>
              <a:noFill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64841" y="2807393"/>
            <a:ext cx="342799" cy="34314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18" tIns="89518" rIns="89518" bIns="89518" anchor="ctr" anchorCtr="0">
            <a:noAutofit/>
          </a:bodyPr>
          <a:lstStyle/>
          <a:p>
            <a:pPr algn="ctr"/>
            <a:endParaRPr sz="1260"/>
          </a:p>
        </p:txBody>
      </p:sp>
      <p:sp>
        <p:nvSpPr>
          <p:cNvPr id="62" name="Google Shape;62;p13"/>
          <p:cNvSpPr txBox="1"/>
          <p:nvPr/>
        </p:nvSpPr>
        <p:spPr>
          <a:xfrm>
            <a:off x="409520" y="2823996"/>
            <a:ext cx="1773476" cy="31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18" tIns="89518" rIns="89518" bIns="89518" anchor="t" anchorCtr="0">
            <a:spAutoFit/>
          </a:bodyPr>
          <a:lstStyle/>
          <a:p>
            <a:r>
              <a:rPr lang="pt-BR" sz="881" b="1" dirty="0">
                <a:solidFill>
                  <a:schemeClr val="lt1"/>
                </a:solidFill>
              </a:rPr>
              <a:t>Projetos e Iniciativas SC 2024</a:t>
            </a:r>
            <a:endParaRPr sz="881" b="1" dirty="0">
              <a:solidFill>
                <a:schemeClr val="lt1"/>
              </a:solidFill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228099" y="6034239"/>
            <a:ext cx="2037293" cy="343337"/>
            <a:chOff x="181525" y="3459700"/>
            <a:chExt cx="2080684" cy="348498"/>
          </a:xfrm>
        </p:grpSpPr>
        <p:sp>
          <p:nvSpPr>
            <p:cNvPr id="64" name="Google Shape;64;p13"/>
            <p:cNvSpPr/>
            <p:nvPr/>
          </p:nvSpPr>
          <p:spPr>
            <a:xfrm>
              <a:off x="181525" y="3459700"/>
              <a:ext cx="1954200" cy="348300"/>
            </a:xfrm>
            <a:prstGeom prst="rect">
              <a:avLst/>
            </a:prstGeom>
            <a:solidFill>
              <a:srgbClr val="007366"/>
            </a:solidFill>
            <a:ln>
              <a:noFill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009609" y="3459898"/>
              <a:ext cx="252600" cy="348300"/>
            </a:xfrm>
            <a:prstGeom prst="diamond">
              <a:avLst/>
            </a:prstGeom>
            <a:solidFill>
              <a:srgbClr val="007366"/>
            </a:solidFill>
            <a:ln>
              <a:noFill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64851" y="6034239"/>
            <a:ext cx="342799" cy="34314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18" tIns="89518" rIns="89518" bIns="89518" anchor="ctr" anchorCtr="0">
            <a:noAutofit/>
          </a:bodyPr>
          <a:lstStyle/>
          <a:p>
            <a:pPr algn="ctr"/>
            <a:endParaRPr sz="1260"/>
          </a:p>
        </p:txBody>
      </p:sp>
      <p:sp>
        <p:nvSpPr>
          <p:cNvPr id="67" name="Google Shape;67;p13"/>
          <p:cNvSpPr txBox="1"/>
          <p:nvPr/>
        </p:nvSpPr>
        <p:spPr>
          <a:xfrm>
            <a:off x="408702" y="5989919"/>
            <a:ext cx="1827450" cy="42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18" tIns="89518" rIns="89518" bIns="89518" anchor="t" anchorCtr="0">
            <a:spAutoFit/>
          </a:bodyPr>
          <a:lstStyle/>
          <a:p>
            <a:r>
              <a:rPr lang="pt-BR" sz="800" b="1" dirty="0">
                <a:solidFill>
                  <a:schemeClr val="lt1"/>
                </a:solidFill>
              </a:rPr>
              <a:t>Indicadores de Desempenho de Projetos e Iniciativas por mês</a:t>
            </a:r>
            <a:endParaRPr sz="800" b="1" dirty="0">
              <a:solidFill>
                <a:schemeClr val="lt1"/>
              </a:solidFill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228099" y="8299299"/>
            <a:ext cx="2037293" cy="343337"/>
            <a:chOff x="181525" y="3459700"/>
            <a:chExt cx="2080684" cy="348498"/>
          </a:xfrm>
        </p:grpSpPr>
        <p:sp>
          <p:nvSpPr>
            <p:cNvPr id="69" name="Google Shape;69;p13"/>
            <p:cNvSpPr/>
            <p:nvPr/>
          </p:nvSpPr>
          <p:spPr>
            <a:xfrm>
              <a:off x="181525" y="3459700"/>
              <a:ext cx="1954200" cy="348300"/>
            </a:xfrm>
            <a:prstGeom prst="rect">
              <a:avLst/>
            </a:prstGeom>
            <a:solidFill>
              <a:srgbClr val="007366"/>
            </a:solidFill>
            <a:ln>
              <a:noFill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009609" y="3459898"/>
              <a:ext cx="252600" cy="348300"/>
            </a:xfrm>
            <a:prstGeom prst="diamond">
              <a:avLst/>
            </a:prstGeom>
            <a:solidFill>
              <a:srgbClr val="007366"/>
            </a:solidFill>
            <a:ln>
              <a:noFill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64851" y="8299299"/>
            <a:ext cx="342799" cy="34314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18" tIns="89518" rIns="89518" bIns="89518" anchor="ctr" anchorCtr="0">
            <a:noAutofit/>
          </a:bodyPr>
          <a:lstStyle/>
          <a:p>
            <a:pPr algn="ctr"/>
            <a:endParaRPr sz="1260"/>
          </a:p>
        </p:txBody>
      </p:sp>
      <p:sp>
        <p:nvSpPr>
          <p:cNvPr id="72" name="Google Shape;72;p13"/>
          <p:cNvSpPr txBox="1"/>
          <p:nvPr/>
        </p:nvSpPr>
        <p:spPr>
          <a:xfrm>
            <a:off x="376631" y="8258779"/>
            <a:ext cx="2124007" cy="42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18" tIns="89518" rIns="89518" bIns="89518" anchor="t" anchorCtr="0">
            <a:spAutoFit/>
          </a:bodyPr>
          <a:lstStyle/>
          <a:p>
            <a:r>
              <a:rPr lang="pt-BR" sz="800" b="1" dirty="0">
                <a:solidFill>
                  <a:schemeClr val="lt1"/>
                </a:solidFill>
              </a:rPr>
              <a:t>Indicadores de Desempenho por </a:t>
            </a:r>
          </a:p>
          <a:p>
            <a:r>
              <a:rPr lang="pt-BR" sz="800" b="1" dirty="0">
                <a:solidFill>
                  <a:schemeClr val="lt1"/>
                </a:solidFill>
              </a:rPr>
              <a:t>Gerente de Área</a:t>
            </a:r>
            <a:endParaRPr sz="800" b="1" dirty="0">
              <a:solidFill>
                <a:schemeClr val="lt1"/>
              </a:solidFill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5113984" y="2184514"/>
            <a:ext cx="2057087" cy="1676787"/>
            <a:chOff x="5068975" y="2570951"/>
            <a:chExt cx="2100900" cy="1712499"/>
          </a:xfrm>
        </p:grpSpPr>
        <p:sp>
          <p:nvSpPr>
            <p:cNvPr id="74" name="Google Shape;74;p13"/>
            <p:cNvSpPr/>
            <p:nvPr/>
          </p:nvSpPr>
          <p:spPr>
            <a:xfrm>
              <a:off x="5068975" y="2733050"/>
              <a:ext cx="2100900" cy="155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grpSp>
          <p:nvGrpSpPr>
            <p:cNvPr id="75" name="Google Shape;75;p13"/>
            <p:cNvGrpSpPr/>
            <p:nvPr/>
          </p:nvGrpSpPr>
          <p:grpSpPr>
            <a:xfrm>
              <a:off x="5135929" y="2570951"/>
              <a:ext cx="1960294" cy="307800"/>
              <a:chOff x="5126100" y="2892967"/>
              <a:chExt cx="1960294" cy="307800"/>
            </a:xfrm>
          </p:grpSpPr>
          <p:sp>
            <p:nvSpPr>
              <p:cNvPr id="76" name="Google Shape;76;p13"/>
              <p:cNvSpPr/>
              <p:nvPr/>
            </p:nvSpPr>
            <p:spPr>
              <a:xfrm>
                <a:off x="5126100" y="2948950"/>
                <a:ext cx="1953600" cy="197400"/>
              </a:xfrm>
              <a:prstGeom prst="rect">
                <a:avLst/>
              </a:prstGeom>
              <a:solidFill>
                <a:srgbClr val="007366"/>
              </a:solidFill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endParaRPr sz="1260"/>
              </a:p>
            </p:txBody>
          </p:sp>
          <p:sp>
            <p:nvSpPr>
              <p:cNvPr id="77" name="Google Shape;77;p13"/>
              <p:cNvSpPr txBox="1"/>
              <p:nvPr/>
            </p:nvSpPr>
            <p:spPr>
              <a:xfrm>
                <a:off x="5132794" y="2892967"/>
                <a:ext cx="195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r>
                  <a:rPr lang="pt-BR" sz="685" b="1" dirty="0">
                    <a:solidFill>
                      <a:schemeClr val="lt1"/>
                    </a:solidFill>
                  </a:rPr>
                  <a:t>Objetivos Estratégicos</a:t>
                </a:r>
                <a:endParaRPr sz="685" b="1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78" name="Google Shape;78;p13"/>
          <p:cNvGrpSpPr/>
          <p:nvPr/>
        </p:nvGrpSpPr>
        <p:grpSpPr>
          <a:xfrm>
            <a:off x="5082978" y="4174657"/>
            <a:ext cx="2103559" cy="1681112"/>
            <a:chOff x="5044912" y="2566533"/>
            <a:chExt cx="2148362" cy="1716917"/>
          </a:xfrm>
        </p:grpSpPr>
        <p:sp>
          <p:nvSpPr>
            <p:cNvPr id="79" name="Google Shape;79;p13"/>
            <p:cNvSpPr/>
            <p:nvPr/>
          </p:nvSpPr>
          <p:spPr>
            <a:xfrm>
              <a:off x="5068975" y="2733050"/>
              <a:ext cx="2100900" cy="155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044912" y="2566533"/>
              <a:ext cx="2148362" cy="307800"/>
              <a:chOff x="5035083" y="2888549"/>
              <a:chExt cx="2148362" cy="3078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5126100" y="2948950"/>
                <a:ext cx="1953600" cy="197400"/>
              </a:xfrm>
              <a:prstGeom prst="rect">
                <a:avLst/>
              </a:prstGeom>
              <a:solidFill>
                <a:srgbClr val="007366"/>
              </a:solidFill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endParaRPr sz="1260"/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5035083" y="2888549"/>
                <a:ext cx="2148362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endParaRPr lang="pt-BR" sz="685" b="1" dirty="0">
                  <a:solidFill>
                    <a:schemeClr val="lt1"/>
                  </a:solidFill>
                </a:endParaRPr>
              </a:p>
              <a:p>
                <a:pPr algn="ctr"/>
                <a:r>
                  <a:rPr lang="pt-BR" sz="685" b="1" dirty="0">
                    <a:solidFill>
                      <a:schemeClr val="lt1"/>
                    </a:solidFill>
                  </a:rPr>
                  <a:t>Principais Ganhos dos Projetos e Iniciativas </a:t>
                </a:r>
              </a:p>
              <a:p>
                <a:pPr algn="ctr"/>
                <a:endParaRPr sz="685" b="1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3" name="Google Shape;83;p13"/>
          <p:cNvGrpSpPr/>
          <p:nvPr/>
        </p:nvGrpSpPr>
        <p:grpSpPr>
          <a:xfrm>
            <a:off x="5108156" y="6154626"/>
            <a:ext cx="2057087" cy="1680364"/>
            <a:chOff x="5068975" y="2567297"/>
            <a:chExt cx="2100900" cy="1716153"/>
          </a:xfrm>
        </p:grpSpPr>
        <p:sp>
          <p:nvSpPr>
            <p:cNvPr id="84" name="Google Shape;84;p13"/>
            <p:cNvSpPr/>
            <p:nvPr/>
          </p:nvSpPr>
          <p:spPr>
            <a:xfrm>
              <a:off x="5068975" y="2733050"/>
              <a:ext cx="2100900" cy="155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grpSp>
          <p:nvGrpSpPr>
            <p:cNvPr id="85" name="Google Shape;85;p13"/>
            <p:cNvGrpSpPr/>
            <p:nvPr/>
          </p:nvGrpSpPr>
          <p:grpSpPr>
            <a:xfrm>
              <a:off x="5084268" y="2567297"/>
              <a:ext cx="2063776" cy="307800"/>
              <a:chOff x="5074439" y="2889313"/>
              <a:chExt cx="2063776" cy="3078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5126100" y="2948950"/>
                <a:ext cx="1953600" cy="197400"/>
              </a:xfrm>
              <a:prstGeom prst="rect">
                <a:avLst/>
              </a:prstGeom>
              <a:solidFill>
                <a:srgbClr val="007366"/>
              </a:solidFill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endParaRPr sz="1260"/>
              </a:p>
            </p:txBody>
          </p:sp>
          <p:sp>
            <p:nvSpPr>
              <p:cNvPr id="87" name="Google Shape;87;p13"/>
              <p:cNvSpPr txBox="1"/>
              <p:nvPr/>
            </p:nvSpPr>
            <p:spPr>
              <a:xfrm>
                <a:off x="5074439" y="2889313"/>
                <a:ext cx="2063776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r>
                  <a:rPr lang="pt-BR" sz="587" b="1" dirty="0">
                    <a:solidFill>
                      <a:schemeClr val="lt1"/>
                    </a:solidFill>
                  </a:rPr>
                  <a:t>Projetos e Iniciativas por Gerente de Área</a:t>
                </a:r>
                <a:endParaRPr sz="587" b="1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8" name="Google Shape;88;p13"/>
          <p:cNvGrpSpPr/>
          <p:nvPr/>
        </p:nvGrpSpPr>
        <p:grpSpPr>
          <a:xfrm>
            <a:off x="5115100" y="8142066"/>
            <a:ext cx="2057087" cy="1676021"/>
            <a:chOff x="5068975" y="2571733"/>
            <a:chExt cx="2100900" cy="1711717"/>
          </a:xfrm>
        </p:grpSpPr>
        <p:sp>
          <p:nvSpPr>
            <p:cNvPr id="89" name="Google Shape;89;p13"/>
            <p:cNvSpPr/>
            <p:nvPr/>
          </p:nvSpPr>
          <p:spPr>
            <a:xfrm>
              <a:off x="5068975" y="2733050"/>
              <a:ext cx="2100900" cy="1550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518" tIns="89518" rIns="89518" bIns="89518" anchor="ctr" anchorCtr="0">
              <a:noAutofit/>
            </a:bodyPr>
            <a:lstStyle/>
            <a:p>
              <a:pPr algn="ctr"/>
              <a:endParaRPr sz="1260"/>
            </a:p>
          </p:txBody>
        </p:sp>
        <p:grpSp>
          <p:nvGrpSpPr>
            <p:cNvPr id="90" name="Google Shape;90;p13"/>
            <p:cNvGrpSpPr/>
            <p:nvPr/>
          </p:nvGrpSpPr>
          <p:grpSpPr>
            <a:xfrm>
              <a:off x="5135929" y="2571733"/>
              <a:ext cx="1977077" cy="307800"/>
              <a:chOff x="5126100" y="2893749"/>
              <a:chExt cx="1977077" cy="307800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5126100" y="2948950"/>
                <a:ext cx="1953600" cy="197400"/>
              </a:xfrm>
              <a:prstGeom prst="rect">
                <a:avLst/>
              </a:prstGeom>
              <a:solidFill>
                <a:srgbClr val="007366"/>
              </a:solidFill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endParaRPr sz="1260"/>
              </a:p>
            </p:txBody>
          </p:sp>
          <p:sp>
            <p:nvSpPr>
              <p:cNvPr id="92" name="Google Shape;92;p13"/>
              <p:cNvSpPr txBox="1"/>
              <p:nvPr/>
            </p:nvSpPr>
            <p:spPr>
              <a:xfrm>
                <a:off x="5149577" y="2893749"/>
                <a:ext cx="1953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9518" tIns="89518" rIns="89518" bIns="89518" anchor="ctr" anchorCtr="0">
                <a:noAutofit/>
              </a:bodyPr>
              <a:lstStyle/>
              <a:p>
                <a:pPr algn="ctr"/>
                <a:r>
                  <a:rPr lang="pt-BR" sz="685" b="1" dirty="0">
                    <a:solidFill>
                      <a:schemeClr val="lt1"/>
                    </a:solidFill>
                  </a:rPr>
                  <a:t>Temperatura Projetos / Iniciativas </a:t>
                </a:r>
              </a:p>
            </p:txBody>
          </p:sp>
        </p:grpSp>
      </p:grpSp>
      <p:sp>
        <p:nvSpPr>
          <p:cNvPr id="93" name="Google Shape;93;p13"/>
          <p:cNvSpPr txBox="1"/>
          <p:nvPr/>
        </p:nvSpPr>
        <p:spPr>
          <a:xfrm>
            <a:off x="5122646" y="2526591"/>
            <a:ext cx="2057087" cy="118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18" tIns="89518" rIns="89518" bIns="89518" anchor="t" anchorCtr="0">
            <a:noAutofit/>
          </a:bodyPr>
          <a:lstStyle/>
          <a:p>
            <a:pPr marL="155077" indent="-162518" algn="just"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Redução de Custos</a:t>
            </a:r>
            <a:endParaRPr sz="784" dirty="0">
              <a:solidFill>
                <a:schemeClr val="dk2"/>
              </a:solidFill>
            </a:endParaRP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Aumento da Satisfação do Cliente</a:t>
            </a:r>
            <a:endParaRPr sz="784" dirty="0">
              <a:solidFill>
                <a:schemeClr val="dk2"/>
              </a:solidFill>
            </a:endParaRP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Melhoria da Eficiência</a:t>
            </a: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Adoção de Novas Tecnologias</a:t>
            </a: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Melhoria da qualidade </a:t>
            </a:r>
            <a:endParaRPr sz="784" dirty="0">
              <a:solidFill>
                <a:schemeClr val="dk2"/>
              </a:solidFill>
            </a:endParaRPr>
          </a:p>
          <a:p>
            <a:pPr marL="155077" indent="-162518" algn="just">
              <a:spcBef>
                <a:spcPts val="490"/>
              </a:spcBef>
              <a:spcAft>
                <a:spcPts val="490"/>
              </a:spcAft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Aumento da Velocidade e Resposta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90F8D926-36BE-B051-7292-FA24DFCA5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460929"/>
              </p:ext>
            </p:extLst>
          </p:nvPr>
        </p:nvGraphicFramePr>
        <p:xfrm>
          <a:off x="4934630" y="8389399"/>
          <a:ext cx="2540270" cy="2055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Imagem 24" descr="Forma, Seta&#10;&#10;Descrição gerada automaticamente">
            <a:extLst>
              <a:ext uri="{FF2B5EF4-FFF2-40B4-BE49-F238E27FC236}">
                <a16:creationId xmlns:a16="http://schemas.microsoft.com/office/drawing/2014/main" id="{DB975B13-AE69-A9B4-581E-92A71AE57D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0" r="36078" b="41986"/>
          <a:stretch/>
        </p:blipFill>
        <p:spPr>
          <a:xfrm rot="18268988">
            <a:off x="5576653" y="8751065"/>
            <a:ext cx="647155" cy="6853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3D1C602-73D8-C1DD-F86F-3F07398A80A0}"/>
              </a:ext>
            </a:extLst>
          </p:cNvPr>
          <p:cNvSpPr txBox="1"/>
          <p:nvPr/>
        </p:nvSpPr>
        <p:spPr>
          <a:xfrm>
            <a:off x="5862761" y="6856014"/>
            <a:ext cx="5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18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610B65-91F6-1A91-B82D-B46E911ACDFF}"/>
              </a:ext>
            </a:extLst>
          </p:cNvPr>
          <p:cNvSpPr txBox="1"/>
          <p:nvPr/>
        </p:nvSpPr>
        <p:spPr>
          <a:xfrm>
            <a:off x="6003458" y="9205722"/>
            <a:ext cx="29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0</a:t>
            </a:r>
          </a:p>
        </p:txBody>
      </p:sp>
      <p:sp>
        <p:nvSpPr>
          <p:cNvPr id="11" name="Google Shape;93;p13">
            <a:extLst>
              <a:ext uri="{FF2B5EF4-FFF2-40B4-BE49-F238E27FC236}">
                <a16:creationId xmlns:a16="http://schemas.microsoft.com/office/drawing/2014/main" id="{C045DEC5-9E8F-1E70-B359-CE8450D72CDC}"/>
              </a:ext>
            </a:extLst>
          </p:cNvPr>
          <p:cNvSpPr txBox="1"/>
          <p:nvPr/>
        </p:nvSpPr>
        <p:spPr>
          <a:xfrm>
            <a:off x="5122646" y="4406495"/>
            <a:ext cx="2057087" cy="118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18" tIns="89518" rIns="89518" bIns="89518" anchor="t" anchorCtr="0">
            <a:noAutofit/>
          </a:bodyPr>
          <a:lstStyle/>
          <a:p>
            <a:pPr marL="155077" indent="-162518" algn="just"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Sustentabilidade</a:t>
            </a:r>
            <a:endParaRPr sz="784" dirty="0">
              <a:solidFill>
                <a:schemeClr val="dk2"/>
              </a:solidFill>
            </a:endParaRP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Eficiência Operacional</a:t>
            </a:r>
            <a:endParaRPr sz="784" dirty="0">
              <a:solidFill>
                <a:schemeClr val="dk2"/>
              </a:solidFill>
            </a:endParaRP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Gestão de Estoque eficiente</a:t>
            </a: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Análise de Custos Totais</a:t>
            </a: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Boas Negociações Contratuais</a:t>
            </a:r>
          </a:p>
          <a:p>
            <a:pPr marL="155077" indent="-162518" algn="just">
              <a:spcBef>
                <a:spcPts val="490"/>
              </a:spcBef>
              <a:buClr>
                <a:schemeClr val="dk2"/>
              </a:buClr>
              <a:buSzPts val="800"/>
              <a:buChar char="●"/>
            </a:pPr>
            <a:r>
              <a:rPr lang="pt-BR" sz="784" dirty="0">
                <a:solidFill>
                  <a:schemeClr val="dk2"/>
                </a:solidFill>
              </a:rPr>
              <a:t>Estoques reduzidos</a:t>
            </a:r>
            <a:endParaRPr sz="784" dirty="0">
              <a:solidFill>
                <a:schemeClr val="dk2"/>
              </a:solidFill>
            </a:endParaRPr>
          </a:p>
          <a:p>
            <a:pPr marL="155077" indent="-162518" algn="just">
              <a:spcBef>
                <a:spcPts val="490"/>
              </a:spcBef>
              <a:spcAft>
                <a:spcPts val="490"/>
              </a:spcAft>
              <a:buClr>
                <a:schemeClr val="dk2"/>
              </a:buClr>
              <a:buSzPts val="800"/>
              <a:buChar char="●"/>
            </a:pPr>
            <a:r>
              <a:rPr lang="pt-BR" sz="784">
                <a:solidFill>
                  <a:schemeClr val="dk2"/>
                </a:solidFill>
              </a:rPr>
              <a:t>Melhoria do OTIF</a:t>
            </a:r>
            <a:endParaRPr lang="pt-BR" sz="784" dirty="0">
              <a:solidFill>
                <a:schemeClr val="dk2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879C1C4-D9BB-EF7A-8AE1-13427B3D56FD}"/>
              </a:ext>
            </a:extLst>
          </p:cNvPr>
          <p:cNvSpPr/>
          <p:nvPr/>
        </p:nvSpPr>
        <p:spPr>
          <a:xfrm>
            <a:off x="825" y="-179"/>
            <a:ext cx="7558940" cy="1822166"/>
          </a:xfrm>
          <a:prstGeom prst="rect">
            <a:avLst/>
          </a:prstGeom>
          <a:solidFill>
            <a:srgbClr val="007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F9E6E4A-A811-393B-431A-CB3A834D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3784"/>
              </p:ext>
            </p:extLst>
          </p:nvPr>
        </p:nvGraphicFramePr>
        <p:xfrm>
          <a:off x="347620" y="3342659"/>
          <a:ext cx="4396490" cy="2552294"/>
        </p:xfrm>
        <a:graphic>
          <a:graphicData uri="http://schemas.openxmlformats.org/drawingml/2006/table">
            <a:tbl>
              <a:tblPr/>
              <a:tblGrid>
                <a:gridCol w="1225723">
                  <a:extLst>
                    <a:ext uri="{9D8B030D-6E8A-4147-A177-3AD203B41FA5}">
                      <a16:colId xmlns:a16="http://schemas.microsoft.com/office/drawing/2014/main" val="1532519836"/>
                    </a:ext>
                  </a:extLst>
                </a:gridCol>
                <a:gridCol w="443101">
                  <a:extLst>
                    <a:ext uri="{9D8B030D-6E8A-4147-A177-3AD203B41FA5}">
                      <a16:colId xmlns:a16="http://schemas.microsoft.com/office/drawing/2014/main" val="3435170770"/>
                    </a:ext>
                  </a:extLst>
                </a:gridCol>
                <a:gridCol w="448856">
                  <a:extLst>
                    <a:ext uri="{9D8B030D-6E8A-4147-A177-3AD203B41FA5}">
                      <a16:colId xmlns:a16="http://schemas.microsoft.com/office/drawing/2014/main" val="1463180858"/>
                    </a:ext>
                  </a:extLst>
                </a:gridCol>
                <a:gridCol w="489139">
                  <a:extLst>
                    <a:ext uri="{9D8B030D-6E8A-4147-A177-3AD203B41FA5}">
                      <a16:colId xmlns:a16="http://schemas.microsoft.com/office/drawing/2014/main" val="1806811935"/>
                    </a:ext>
                  </a:extLst>
                </a:gridCol>
                <a:gridCol w="328010">
                  <a:extLst>
                    <a:ext uri="{9D8B030D-6E8A-4147-A177-3AD203B41FA5}">
                      <a16:colId xmlns:a16="http://schemas.microsoft.com/office/drawing/2014/main" val="3284368002"/>
                    </a:ext>
                  </a:extLst>
                </a:gridCol>
                <a:gridCol w="425838">
                  <a:extLst>
                    <a:ext uri="{9D8B030D-6E8A-4147-A177-3AD203B41FA5}">
                      <a16:colId xmlns:a16="http://schemas.microsoft.com/office/drawing/2014/main" val="2671103287"/>
                    </a:ext>
                  </a:extLst>
                </a:gridCol>
                <a:gridCol w="454611">
                  <a:extLst>
                    <a:ext uri="{9D8B030D-6E8A-4147-A177-3AD203B41FA5}">
                      <a16:colId xmlns:a16="http://schemas.microsoft.com/office/drawing/2014/main" val="191149568"/>
                    </a:ext>
                  </a:extLst>
                </a:gridCol>
                <a:gridCol w="351029">
                  <a:extLst>
                    <a:ext uri="{9D8B030D-6E8A-4147-A177-3AD203B41FA5}">
                      <a16:colId xmlns:a16="http://schemas.microsoft.com/office/drawing/2014/main" val="3348986423"/>
                    </a:ext>
                  </a:extLst>
                </a:gridCol>
                <a:gridCol w="230183">
                  <a:extLst>
                    <a:ext uri="{9D8B030D-6E8A-4147-A177-3AD203B41FA5}">
                      <a16:colId xmlns:a16="http://schemas.microsoft.com/office/drawing/2014/main" val="152564024"/>
                    </a:ext>
                  </a:extLst>
                </a:gridCol>
              </a:tblGrid>
              <a:tr h="965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Projetos / Iniciativas Supply Chain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Inicio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Fim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Duração (dias)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%Complete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Confiabilidade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Velocidade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62275"/>
                  </a:ext>
                </a:extLst>
              </a:tr>
              <a:tr h="952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31/10/2024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74815"/>
                  </a:ext>
                </a:extLst>
              </a:tr>
              <a:tr h="881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Transportes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2434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Integração com as Transportadoras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31/03/2024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48698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Bidding de Transporte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30/05/2024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720438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Mudança de Perfil de Frota (Entrega)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31/03/2024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9762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Estruturação de Torre de Controle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30/06/2024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08447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Malha Logistisca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31/10/2024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57505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Frete Retorno (Backhaul)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31/08/2024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78912"/>
                  </a:ext>
                </a:extLst>
              </a:tr>
              <a:tr h="701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Operações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920"/>
                  </a:ext>
                </a:extLst>
              </a:tr>
              <a:tr h="1110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Controle de Lote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30/06/2024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510822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RFID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01/06/2024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30/09/2024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0294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Novo Layout do CD de RL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01/04/2024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31/05/2024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118213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Retira Cliente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01/06/2024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31/08/2024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62259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Controle de Insumos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31/08/2024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891256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Estruturação do CD CE/PB.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01/07/2024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31/08/2024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75341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Aumento da produção da fábrica de Paletes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01/05/2024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30/09/2024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89357"/>
                  </a:ext>
                </a:extLst>
              </a:tr>
              <a:tr h="839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Planejamento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505879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Inventário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31/10/2024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26269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Abastecimento automático para indispensáveis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01/01/2024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31/03/2024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446098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Plano de vendas (S&amp;OP) para indispensáveis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01/02/2024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29/02/2024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144183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Roterização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01/03/2024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30/06/2024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53355"/>
                  </a:ext>
                </a:extLst>
              </a:tr>
              <a:tr h="1073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Ciclo mensal da categoria / SRM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01/04/2024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31/08/2024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Iniciar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 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12" marR="4612" marT="461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71688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7915C91-1368-4291-A34E-1E7238D95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896923"/>
              </p:ext>
            </p:extLst>
          </p:nvPr>
        </p:nvGraphicFramePr>
        <p:xfrm>
          <a:off x="263269" y="6506152"/>
          <a:ext cx="4476305" cy="169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D13C620-8C44-122E-620B-BAA1EF9A8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894833"/>
              </p:ext>
            </p:extLst>
          </p:nvPr>
        </p:nvGraphicFramePr>
        <p:xfrm>
          <a:off x="306597" y="8790054"/>
          <a:ext cx="4412358" cy="1711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DD6B713-DA2C-6152-2C7D-A4D120A4F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897459"/>
              </p:ext>
            </p:extLst>
          </p:nvPr>
        </p:nvGraphicFramePr>
        <p:xfrm>
          <a:off x="4996603" y="6448249"/>
          <a:ext cx="2220045" cy="132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Google Shape;102;p13">
            <a:extLst>
              <a:ext uri="{FF2B5EF4-FFF2-40B4-BE49-F238E27FC236}">
                <a16:creationId xmlns:a16="http://schemas.microsoft.com/office/drawing/2014/main" id="{3F0B4893-FE94-17B1-3CD6-2D445035192B}"/>
              </a:ext>
            </a:extLst>
          </p:cNvPr>
          <p:cNvSpPr txBox="1"/>
          <p:nvPr/>
        </p:nvSpPr>
        <p:spPr>
          <a:xfrm>
            <a:off x="1998718" y="450593"/>
            <a:ext cx="4782372" cy="8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18" tIns="89518" rIns="89518" bIns="8951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latin typeface="Aptos Narrow"/>
              </a:rPr>
              <a:t>Status Report Gerenciamento de Projetos e Iniciativas </a:t>
            </a:r>
            <a:r>
              <a:rPr lang="pt-BR" sz="2400" b="1" err="1">
                <a:solidFill>
                  <a:schemeClr val="bg1"/>
                </a:solidFill>
                <a:latin typeface="Aptos Narrow"/>
              </a:rPr>
              <a:t>Supply</a:t>
            </a:r>
            <a:r>
              <a:rPr lang="pt-BR" sz="2400" b="1" dirty="0">
                <a:solidFill>
                  <a:schemeClr val="bg1"/>
                </a:solidFill>
                <a:latin typeface="Aptos Narrow"/>
              </a:rPr>
              <a:t> Chain</a:t>
            </a:r>
            <a:r>
              <a:rPr lang="pt-BR" sz="2400" b="1" dirty="0">
                <a:solidFill>
                  <a:schemeClr val="bg1"/>
                </a:solidFill>
                <a:latin typeface="Calibri"/>
              </a:rPr>
              <a:t> </a:t>
            </a: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08803FD5-7414-1C64-5983-717E8A3D8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452" y="195976"/>
            <a:ext cx="1407818" cy="1355033"/>
          </a:xfrm>
          <a:prstGeom prst="ellipse">
            <a:avLst/>
          </a:prstGeom>
          <a:solidFill>
            <a:srgbClr val="007366"/>
          </a:soli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FEFB82-C0C7-2BE2-0513-B95C154703F2}"/>
              </a:ext>
            </a:extLst>
          </p:cNvPr>
          <p:cNvSpPr txBox="1"/>
          <p:nvPr/>
        </p:nvSpPr>
        <p:spPr>
          <a:xfrm>
            <a:off x="6345486" y="1296090"/>
            <a:ext cx="14444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solidFill>
                  <a:srgbClr val="FFFFFF"/>
                </a:solidFill>
                <a:latin typeface="Calibri"/>
              </a:rPr>
              <a:t>2024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3605499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423</Words>
  <Application>Microsoft Office PowerPoint</Application>
  <PresentationFormat>Personalizar</PresentationFormat>
  <Paragraphs>239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Henrique de Souza Santos</dc:creator>
  <cp:lastModifiedBy>Paulo Henrique dos Santos de Souza</cp:lastModifiedBy>
  <cp:revision>102</cp:revision>
  <cp:lastPrinted>2024-02-01T17:30:05Z</cp:lastPrinted>
  <dcterms:modified xsi:type="dcterms:W3CDTF">2024-02-02T11:46:16Z</dcterms:modified>
</cp:coreProperties>
</file>