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1643DB6-17E9-4BA9-B9F9-4A6F5A7F270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11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0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7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7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8/24/2020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0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005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4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5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9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7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14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05" r:id="rId6"/>
    <p:sldLayoutId id="2147483801" r:id="rId7"/>
    <p:sldLayoutId id="2147483802" r:id="rId8"/>
    <p:sldLayoutId id="2147483803" r:id="rId9"/>
    <p:sldLayoutId id="2147483804" r:id="rId10"/>
    <p:sldLayoutId id="2147483806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6F948-E210-4D28-ADC0-F432F27710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33" r="-1" b="1009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36" name="Group 26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28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0A7E26E-7F1A-4DD6-ABCB-DE8276D87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3" y="1685677"/>
            <a:ext cx="4181444" cy="2362673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s-EC" sz="3000">
                <a:solidFill>
                  <a:schemeClr val="tx1">
                    <a:lumMod val="75000"/>
                    <a:lumOff val="25000"/>
                  </a:schemeClr>
                </a:solidFill>
              </a:rPr>
              <a:t>TRABAJO  DE  INVESTIGACION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0357E6-1451-4716-8F36-6324DE75B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240" y="4048350"/>
            <a:ext cx="3283888" cy="816301"/>
          </a:xfrm>
        </p:spPr>
        <p:txBody>
          <a:bodyPr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s-MX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Desarrollo de ejemplos con Google Cloud IoT</a:t>
            </a:r>
          </a:p>
          <a:p>
            <a:pPr algn="ctr">
              <a:lnSpc>
                <a:spcPct val="120000"/>
              </a:lnSpc>
            </a:pPr>
            <a:endParaRPr lang="es-EC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4089F96-A2D9-4082-A4BE-65E569C214D1}"/>
              </a:ext>
            </a:extLst>
          </p:cNvPr>
          <p:cNvSpPr txBox="1">
            <a:spLocks/>
          </p:cNvSpPr>
          <p:nvPr/>
        </p:nvSpPr>
        <p:spPr>
          <a:xfrm>
            <a:off x="7032728" y="3454184"/>
            <a:ext cx="3283888" cy="246036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s-MX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Integrantes:</a:t>
            </a:r>
          </a:p>
          <a:p>
            <a:pPr algn="ctr">
              <a:lnSpc>
                <a:spcPct val="120000"/>
              </a:lnSpc>
            </a:pPr>
            <a:r>
              <a:rPr lang="es-MX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Javier Arteaga</a:t>
            </a:r>
          </a:p>
          <a:p>
            <a:pPr algn="ctr">
              <a:lnSpc>
                <a:spcPct val="120000"/>
              </a:lnSpc>
            </a:pPr>
            <a:r>
              <a:rPr lang="es-MX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Bryan Azuero</a:t>
            </a:r>
          </a:p>
          <a:p>
            <a:pPr algn="ctr">
              <a:lnSpc>
                <a:spcPct val="120000"/>
              </a:lnSpc>
            </a:pPr>
            <a:r>
              <a:rPr lang="es-MX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Jhonatan Tituaña</a:t>
            </a:r>
          </a:p>
          <a:p>
            <a:pPr algn="ctr">
              <a:lnSpc>
                <a:spcPct val="120000"/>
              </a:lnSpc>
            </a:pPr>
            <a:endParaRPr lang="es-EC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674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4F2DE-A8B4-4741-99FF-09A66A47FD3A}"/>
              </a:ext>
            </a:extLst>
          </p:cNvPr>
          <p:cNvSpPr txBox="1">
            <a:spLocks/>
          </p:cNvSpPr>
          <p:nvPr/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Ejemplo utilizando repositorio de GitHub de Google Cloud IoT Core</a:t>
            </a:r>
            <a:endParaRPr lang="es-EC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898084F-6AF8-466D-8FA9-FC15AA999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36" b="6426"/>
          <a:stretch/>
        </p:blipFill>
        <p:spPr>
          <a:xfrm>
            <a:off x="1265582" y="1787489"/>
            <a:ext cx="9660835" cy="45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6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5B1C3B-C918-4AA0-B338-6CCBA339E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3736" y="761770"/>
            <a:ext cx="8770571" cy="491015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MX" dirty="0"/>
              <a:t>Objetivos General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Realizar un análisis de la plataforma de Google Cloud </a:t>
            </a:r>
            <a:r>
              <a:rPr lang="es-MX" dirty="0" err="1"/>
              <a:t>IoT</a:t>
            </a:r>
            <a:r>
              <a:rPr lang="es-MX" dirty="0"/>
              <a:t> y desarrollar varios ejemplos que ayuden a la mejor compresión del tema.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Objetivos Específicos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Implementar una aplicación de </a:t>
            </a:r>
            <a:r>
              <a:rPr lang="es-MX" dirty="0" err="1"/>
              <a:t>IoT</a:t>
            </a:r>
            <a:r>
              <a:rPr lang="es-MX" dirty="0"/>
              <a:t> con el fin de usar la infraestructura de Google Cloud ofrecida para dar soporte a los servicios del internet de las cosas.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Identificar los servicios principales de Google Cloud </a:t>
            </a:r>
            <a:r>
              <a:rPr lang="es-MX" dirty="0" err="1"/>
              <a:t>Iot</a:t>
            </a:r>
            <a:r>
              <a:rPr lang="es-MX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Conocer las ventajas y desventajas de Google Cloud </a:t>
            </a:r>
            <a:r>
              <a:rPr lang="es-MX" dirty="0" err="1"/>
              <a:t>IoT</a:t>
            </a:r>
            <a:r>
              <a:rPr lang="es-MX" dirty="0"/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5854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6312E-6075-4D77-9B05-BD716A21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761699"/>
            <a:ext cx="8770571" cy="1108284"/>
          </a:xfrm>
        </p:spPr>
        <p:txBody>
          <a:bodyPr/>
          <a:lstStyle/>
          <a:p>
            <a:r>
              <a:rPr lang="es-EC" dirty="0"/>
              <a:t>Google Cloud </a:t>
            </a:r>
            <a:r>
              <a:rPr lang="es-EC" dirty="0" err="1"/>
              <a:t>Plataform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EBF500-B6E5-45BC-848F-7C6618A10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394" y="2444797"/>
            <a:ext cx="8640417" cy="3651504"/>
          </a:xfrm>
        </p:spPr>
        <p:txBody>
          <a:bodyPr>
            <a:normAutofit/>
          </a:bodyPr>
          <a:lstStyle/>
          <a:p>
            <a:pPr algn="just"/>
            <a:r>
              <a:rPr lang="es-MX" sz="1400" dirty="0"/>
              <a:t>Sus inicios se remontan a abril de 2008, cuando por primera vez apareció Google App </a:t>
            </a:r>
            <a:r>
              <a:rPr lang="es-MX" sz="1400" dirty="0" err="1"/>
              <a:t>Engine</a:t>
            </a:r>
            <a:r>
              <a:rPr lang="es-MX" sz="1400" dirty="0"/>
              <a:t>. Finalmente, ha sido lanzada en marzo de 2014 con un gran elenco de servicios a disposición del usuario, además de ser una de más económicas, la decisión en este momento llega a ser puramente económica o bien por facilidad y agilidad de desarrollo. Es una plataforma que ha reunido todas las aplicaciones de desarrollo web que Google estaba ofreciendo por 25 separado; Google Cloud es utilizada para crear ciertos tipos de soluciones a través de la tecnología almacenada en la nube y permite, por ejemplo, destacar la rapidez y la escalabilidad de su infraestructura en las aplicaciones del buscador. </a:t>
            </a:r>
            <a:endParaRPr lang="es-EC" sz="1400" dirty="0"/>
          </a:p>
        </p:txBody>
      </p:sp>
    </p:spTree>
    <p:extLst>
      <p:ext uri="{BB962C8B-B14F-4D97-AF65-F5344CB8AC3E}">
        <p14:creationId xmlns:p14="http://schemas.microsoft.com/office/powerpoint/2010/main" val="201026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EEB5DF3-9CF7-4906-8261-F30CB4835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484" y="749231"/>
            <a:ext cx="8876173" cy="471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63011-203D-4E1A-8C8D-B5BCB12F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894220"/>
            <a:ext cx="8770571" cy="893269"/>
          </a:xfrm>
        </p:spPr>
        <p:txBody>
          <a:bodyPr>
            <a:normAutofit/>
          </a:bodyPr>
          <a:lstStyle/>
          <a:p>
            <a:r>
              <a:rPr lang="es-MX" dirty="0"/>
              <a:t>Google Cloud </a:t>
            </a:r>
            <a:r>
              <a:rPr lang="es-MX" dirty="0" err="1"/>
              <a:t>IoT</a:t>
            </a:r>
            <a:r>
              <a:rPr lang="es-MX" dirty="0"/>
              <a:t>.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500AE-9AAF-4A8C-BFB8-26A7584B9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714" y="2299022"/>
            <a:ext cx="9354851" cy="416803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MX" dirty="0"/>
              <a:t>La plataforma Google Cloud </a:t>
            </a:r>
            <a:r>
              <a:rPr lang="es-MX" dirty="0" err="1"/>
              <a:t>IoT</a:t>
            </a:r>
            <a:r>
              <a:rPr lang="es-MX" dirty="0"/>
              <a:t> ofrece un conjunto completo de herramientas para conectar, procesar, almacenar y analizar datos tanto en el perímetro como en la nube. La plataforma se compone de servicios en la nube escalables y totalmente administrados, una pila de software integrada con funciones de aprendizaje automático y el sistema operativo desarrollado para el Internet de las cosas, está diseñado con el fin de ayudar a conectar y gestionar de forma segura dispositivos a gran escala. Es decir, es un sistema de registro y análisis de datos </a:t>
            </a:r>
            <a:r>
              <a:rPr lang="es-MX" dirty="0" err="1"/>
              <a:t>IoT</a:t>
            </a:r>
            <a:r>
              <a:rPr lang="es-MX" dirty="0"/>
              <a:t> con puente de protocolo que conecta todos los dispositivos con la plataforma basada en la nube. Cloud </a:t>
            </a:r>
            <a:r>
              <a:rPr lang="es-MX" dirty="0" err="1"/>
              <a:t>IoT</a:t>
            </a:r>
            <a:r>
              <a:rPr lang="es-MX" dirty="0"/>
              <a:t> Core es un servicio completamente administrado que le permite conectar, administrar e ingerir datos de manera fácil y segura desde millones de dispositivos dispersos por todo el mundo. Cloud </a:t>
            </a:r>
            <a:r>
              <a:rPr lang="es-MX" dirty="0" err="1"/>
              <a:t>IoT</a:t>
            </a:r>
            <a:r>
              <a:rPr lang="es-MX" dirty="0"/>
              <a:t> Core, en combinación con otros servicios en la plataforma Google Cloud, proporciona una solución completa para recopilar, procesar, analizar y visualizar datos de </a:t>
            </a:r>
            <a:r>
              <a:rPr lang="es-MX" dirty="0" err="1"/>
              <a:t>IoT</a:t>
            </a:r>
            <a:r>
              <a:rPr lang="es-MX" dirty="0"/>
              <a:t> en tiempo real para respaldar una mayor eficiencia operativa.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2753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32C15-9C1C-4631-99F9-D66127F0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1093003"/>
            <a:ext cx="8770571" cy="893269"/>
          </a:xfrm>
        </p:spPr>
        <p:txBody>
          <a:bodyPr>
            <a:normAutofit/>
          </a:bodyPr>
          <a:lstStyle/>
          <a:p>
            <a:r>
              <a:rPr lang="es-ES" dirty="0"/>
              <a:t>Características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C96F83-C23F-4ABA-99E3-B0DA68D1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18" y="2186609"/>
            <a:ext cx="10111408" cy="4439478"/>
          </a:xfrm>
        </p:spPr>
        <p:txBody>
          <a:bodyPr>
            <a:normAutofit/>
          </a:bodyPr>
          <a:lstStyle/>
          <a:p>
            <a:pPr algn="just"/>
            <a:r>
              <a:rPr lang="es-MX" sz="1200" b="1" dirty="0"/>
              <a:t>Administrador de dispositivos.</a:t>
            </a:r>
          </a:p>
          <a:p>
            <a:pPr algn="just"/>
            <a:r>
              <a:rPr lang="es-MX" sz="1200" dirty="0"/>
              <a:t>Puedes configurar y gestionar de forma segura dispositivos concretos de manera general. Esa tarea se puede hacer mediante una consola o de forma programática. Este administrador establece la identidad de un dispositivo y proporciona el mecanismo de autenticación al conectarlo. Además, mantiene una configuración lógica de todos los dispositivos y se puede usar para controlarlos de forma remota desde la nube.</a:t>
            </a:r>
          </a:p>
          <a:p>
            <a:pPr algn="just"/>
            <a:r>
              <a:rPr lang="es-MX" sz="1200" b="1" dirty="0"/>
              <a:t>Puente de protocolos.</a:t>
            </a:r>
          </a:p>
          <a:p>
            <a:pPr algn="just"/>
            <a:r>
              <a:rPr lang="es-MX" sz="1200" dirty="0"/>
              <a:t>El puente de protocolos proporciona puntos de conexión para los protocolos con balanceo de carga automático de cara a la conexión de todos los dispositivos. Este puente ofrece compatibilidad nativa para la conexión segura mediante protocolos estándar del sector, como MQTT y HTTP. También publica la telemetría de todos los dispositivos en Cloud Pub/Sub, que pueden consumir los sistemas de análisis posteriores.</a:t>
            </a:r>
          </a:p>
          <a:p>
            <a:pPr algn="just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8313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5D29C-2ECF-4DE4-8AB9-C68C4F78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574742"/>
            <a:ext cx="8770571" cy="1345269"/>
          </a:xfrm>
        </p:spPr>
        <p:txBody>
          <a:bodyPr>
            <a:noAutofit/>
          </a:bodyPr>
          <a:lstStyle/>
          <a:p>
            <a:r>
              <a:rPr lang="es-MX" sz="1400" dirty="0"/>
              <a:t>Sencillez</a:t>
            </a:r>
            <a:br>
              <a:rPr lang="es-MX" sz="1400" dirty="0"/>
            </a:br>
            <a:r>
              <a:rPr lang="es-MX" sz="1400" b="0" dirty="0"/>
              <a:t>Google pretende hacer más sencillo el uso de los dispositivos </a:t>
            </a:r>
            <a:r>
              <a:rPr lang="es-MX" sz="1400" b="0" dirty="0" err="1"/>
              <a:t>IoT</a:t>
            </a:r>
            <a:r>
              <a:rPr lang="es-MX" sz="1400" b="0" dirty="0"/>
              <a:t> y el tratamiento de los datos que éstos recogen proporcionando la infraestructura y los servicios que el usuario necesite para administrar esos datos, utilizando los servicios de software de Google.</a:t>
            </a:r>
            <a:endParaRPr lang="es-EC" sz="1400" b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5B686B-F933-41F9-B0CC-B7890358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06259"/>
            <a:ext cx="8770571" cy="4545724"/>
          </a:xfrm>
        </p:spPr>
        <p:txBody>
          <a:bodyPr>
            <a:noAutofit/>
          </a:bodyPr>
          <a:lstStyle/>
          <a:p>
            <a:r>
              <a:rPr lang="es-MX" sz="1400" b="1" dirty="0"/>
              <a:t>Acelera la agilidad.</a:t>
            </a:r>
          </a:p>
          <a:p>
            <a:r>
              <a:rPr lang="es-MX" sz="1400" dirty="0"/>
              <a:t>Consigue información útil en tiempo real para tu negocio sobre dispositivos repartidos por todo el mundo, ya estén en el perímetro o en la nube, gracias a los completos servicios de Google Cloud </a:t>
            </a:r>
            <a:r>
              <a:rPr lang="es-MX" sz="1400" dirty="0" err="1"/>
              <a:t>IoT</a:t>
            </a:r>
            <a:r>
              <a:rPr lang="es-MX" sz="1400" dirty="0"/>
              <a:t>. Cloud </a:t>
            </a:r>
            <a:r>
              <a:rPr lang="es-MX" sz="1400" dirty="0" err="1"/>
              <a:t>IoT</a:t>
            </a:r>
            <a:r>
              <a:rPr lang="es-MX" sz="1400" dirty="0"/>
              <a:t> Core recopila datos de los dispositivos, que más tarde se publican en Cloud Pub/Sub para las analíticas del </a:t>
            </a:r>
            <a:r>
              <a:rPr lang="es-MX" sz="1400" dirty="0" err="1"/>
              <a:t>downstream</a:t>
            </a:r>
            <a:r>
              <a:rPr lang="es-MX" sz="1400" dirty="0"/>
              <a:t>.</a:t>
            </a:r>
          </a:p>
          <a:p>
            <a:endParaRPr lang="es-MX" sz="1400" dirty="0"/>
          </a:p>
          <a:p>
            <a:r>
              <a:rPr lang="es-MX" sz="1400" b="1" dirty="0"/>
              <a:t>Seguridad completa</a:t>
            </a:r>
          </a:p>
          <a:p>
            <a:r>
              <a:rPr lang="es-MX" sz="1400" dirty="0"/>
              <a:t>Utiliza un sistema de seguridad integral gracias a la autenticación mediante claves asimétricas con TLS 1.2 y a los certificados firmados por una autoridad de certificación, que se pueden utilizar para verificar la propiedad de los dispositivos. Los dispositivos que cumplan los requisitos de Cloud </a:t>
            </a:r>
            <a:r>
              <a:rPr lang="es-MX" sz="1400" dirty="0" err="1"/>
              <a:t>IoT</a:t>
            </a:r>
            <a:r>
              <a:rPr lang="es-MX" sz="1400" dirty="0"/>
              <a:t> Core son capaces de proteger toda la pila.</a:t>
            </a:r>
            <a:endParaRPr lang="es-EC" sz="1400" dirty="0"/>
          </a:p>
        </p:txBody>
      </p:sp>
    </p:spTree>
    <p:extLst>
      <p:ext uri="{BB962C8B-B14F-4D97-AF65-F5344CB8AC3E}">
        <p14:creationId xmlns:p14="http://schemas.microsoft.com/office/powerpoint/2010/main" val="78445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D201F-8FAD-482A-A750-107A3068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Ámbitos de aplicación.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B7884-9244-4B40-A68D-2D08D8F17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• Mantenimiento predictivo: Consiste en la predicción de forma automatizada de cuándo se debe realizar el mantenimiento, optimización de su rendimiento en tiempo real, anticipación de los periodos inactivos, detección de anomalías y monitorización del estado y la ubicación de los dispositivos.</a:t>
            </a:r>
          </a:p>
          <a:p>
            <a:endParaRPr lang="es-MX" dirty="0"/>
          </a:p>
          <a:p>
            <a:r>
              <a:rPr lang="es-MX" dirty="0"/>
              <a:t>• Monitorización de recursos en tiempo real: La plataforma permite monitorizar los recursos valiosos en tiempo real, ejecutar análisis complejos y procesos de aprendizaje automático en los datos recopilados y mostrar el estado de una empresa para aportar métricas útiles.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754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E0EDF-7D50-459A-AD9D-6B9528A3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Ejemplo envió de un dato atreves del protocolo MQQT</a:t>
            </a:r>
            <a:endParaRPr lang="es-EC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9E4B0DB-15E7-4FA2-82A6-EE7A4AA64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40" y="2472014"/>
            <a:ext cx="8429708" cy="402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4944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837</Words>
  <Application>Microsoft Office PowerPoint</Application>
  <PresentationFormat>Panorámica</PresentationFormat>
  <Paragraphs>36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Meiryo</vt:lpstr>
      <vt:lpstr>Arial</vt:lpstr>
      <vt:lpstr>Corbel</vt:lpstr>
      <vt:lpstr>SketchLinesVTI</vt:lpstr>
      <vt:lpstr>TRABAJO  DE  INVESTIGACION</vt:lpstr>
      <vt:lpstr>Presentación de PowerPoint</vt:lpstr>
      <vt:lpstr>Google Cloud Plataform</vt:lpstr>
      <vt:lpstr>Presentación de PowerPoint</vt:lpstr>
      <vt:lpstr>Google Cloud IoT.</vt:lpstr>
      <vt:lpstr>Características</vt:lpstr>
      <vt:lpstr>Sencillez Google pretende hacer más sencillo el uso de los dispositivos IoT y el tratamiento de los datos que éstos recogen proporcionando la infraestructura y los servicios que el usuario necesite para administrar esos datos, utilizando los servicios de software de Google.</vt:lpstr>
      <vt:lpstr>Ámbitos de aplicación.</vt:lpstr>
      <vt:lpstr>Ejemplo envió de un dato atreves del protocolo MQQT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 DE  INVESTIGACION</dc:title>
  <dc:creator>nestor azuero</dc:creator>
  <cp:lastModifiedBy>cecilia</cp:lastModifiedBy>
  <cp:revision>4</cp:revision>
  <dcterms:created xsi:type="dcterms:W3CDTF">2020-08-24T23:32:26Z</dcterms:created>
  <dcterms:modified xsi:type="dcterms:W3CDTF">2020-08-25T01:51:46Z</dcterms:modified>
</cp:coreProperties>
</file>