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0" i="0">
                <a:solidFill>
                  <a:srgbClr val="3F3D4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3F3D4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rgbClr val="3F3D4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3F3D4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rgbClr val="3F3D4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rgbClr val="3F3D4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802157"/>
            <a:ext cx="18288000" cy="2485390"/>
          </a:xfrm>
          <a:custGeom>
            <a:avLst/>
            <a:gdLst/>
            <a:ahLst/>
            <a:cxnLst/>
            <a:rect l="l" t="t" r="r" b="b"/>
            <a:pathLst>
              <a:path w="18288000" h="2485390">
                <a:moveTo>
                  <a:pt x="0" y="2484841"/>
                </a:moveTo>
                <a:lnTo>
                  <a:pt x="18287998" y="2484841"/>
                </a:lnTo>
                <a:lnTo>
                  <a:pt x="18287998" y="0"/>
                </a:lnTo>
                <a:lnTo>
                  <a:pt x="0" y="0"/>
                </a:lnTo>
                <a:lnTo>
                  <a:pt x="0" y="2484841"/>
                </a:lnTo>
                <a:close/>
              </a:path>
            </a:pathLst>
          </a:custGeom>
          <a:solidFill>
            <a:srgbClr val="FFF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8288000" cy="2485390"/>
          </a:xfrm>
          <a:custGeom>
            <a:avLst/>
            <a:gdLst/>
            <a:ahLst/>
            <a:cxnLst/>
            <a:rect l="l" t="t" r="r" b="b"/>
            <a:pathLst>
              <a:path w="18288000" h="2485390">
                <a:moveTo>
                  <a:pt x="0" y="2484842"/>
                </a:moveTo>
                <a:lnTo>
                  <a:pt x="18287998" y="2484842"/>
                </a:lnTo>
                <a:lnTo>
                  <a:pt x="18287998" y="0"/>
                </a:lnTo>
                <a:lnTo>
                  <a:pt x="0" y="0"/>
                </a:lnTo>
                <a:lnTo>
                  <a:pt x="0" y="2484842"/>
                </a:lnTo>
                <a:close/>
              </a:path>
            </a:pathLst>
          </a:custGeom>
          <a:solidFill>
            <a:srgbClr val="FFF5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2484842"/>
            <a:ext cx="18288000" cy="5317490"/>
          </a:xfrm>
          <a:custGeom>
            <a:avLst/>
            <a:gdLst/>
            <a:ahLst/>
            <a:cxnLst/>
            <a:rect l="l" t="t" r="r" b="b"/>
            <a:pathLst>
              <a:path w="18288000" h="5317490">
                <a:moveTo>
                  <a:pt x="18287999" y="5317315"/>
                </a:moveTo>
                <a:lnTo>
                  <a:pt x="0" y="5317315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5317315"/>
                </a:lnTo>
                <a:close/>
              </a:path>
            </a:pathLst>
          </a:custGeom>
          <a:solidFill>
            <a:srgbClr val="57B58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71224" y="2149439"/>
            <a:ext cx="5012791" cy="7099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3239" y="424761"/>
            <a:ext cx="13810707" cy="3714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0" i="0">
                <a:solidFill>
                  <a:srgbClr val="3F3D4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81125" y="4047123"/>
            <a:ext cx="8524875" cy="293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3F3D4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7850" y="2859185"/>
            <a:ext cx="12141835" cy="4566285"/>
          </a:xfrm>
          <a:prstGeom prst="rect">
            <a:avLst/>
          </a:prstGeom>
        </p:spPr>
        <p:txBody>
          <a:bodyPr wrap="square" lIns="0" tIns="521969" rIns="0" bIns="0" rtlCol="0" vert="horz">
            <a:spAutoFit/>
          </a:bodyPr>
          <a:lstStyle/>
          <a:p>
            <a:pPr marL="1131570" marR="298450">
              <a:lnSpc>
                <a:spcPct val="67400"/>
              </a:lnSpc>
              <a:spcBef>
                <a:spcPts val="4109"/>
              </a:spcBef>
            </a:pPr>
            <a:r>
              <a:rPr dirty="0" sz="8700" spc="-5225">
                <a:latin typeface="Lucida Sans Unicode"/>
                <a:cs typeface="Lucida Sans Unicode"/>
              </a:rPr>
              <a:t>P</a:t>
            </a:r>
            <a:r>
              <a:rPr dirty="0" sz="8000" spc="-409">
                <a:solidFill>
                  <a:srgbClr val="F7F5EC"/>
                </a:solidFill>
                <a:latin typeface="Cambria"/>
                <a:cs typeface="Cambria"/>
              </a:rPr>
              <a:t>P</a:t>
            </a:r>
            <a:r>
              <a:rPr dirty="0" sz="9800" spc="-4450">
                <a:latin typeface="Lucida Sans Unicode"/>
                <a:cs typeface="Lucida Sans Unicode"/>
              </a:rPr>
              <a:t>r</a:t>
            </a:r>
            <a:r>
              <a:rPr dirty="0" sz="8000" spc="-409">
                <a:solidFill>
                  <a:srgbClr val="F7F5EC"/>
                </a:solidFill>
                <a:latin typeface="Cambria"/>
                <a:cs typeface="Cambria"/>
              </a:rPr>
              <a:t>r</a:t>
            </a:r>
            <a:r>
              <a:rPr dirty="0" sz="8000" spc="-4690">
                <a:solidFill>
                  <a:srgbClr val="F7F5EC"/>
                </a:solidFill>
                <a:latin typeface="Cambria"/>
                <a:cs typeface="Cambria"/>
              </a:rPr>
              <a:t>o</a:t>
            </a:r>
            <a:r>
              <a:rPr dirty="0" sz="9800" spc="-415">
                <a:latin typeface="Lucida Sans Unicode"/>
                <a:cs typeface="Lucida Sans Unicode"/>
              </a:rPr>
              <a:t>o</a:t>
            </a:r>
            <a:r>
              <a:rPr dirty="0" sz="8000" spc="-2550">
                <a:solidFill>
                  <a:srgbClr val="F7F5EC"/>
                </a:solidFill>
                <a:latin typeface="Cambria"/>
                <a:cs typeface="Cambria"/>
              </a:rPr>
              <a:t>j</a:t>
            </a:r>
            <a:r>
              <a:rPr dirty="0" sz="9800" spc="-415">
                <a:latin typeface="Lucida Sans Unicode"/>
                <a:cs typeface="Lucida Sans Unicode"/>
              </a:rPr>
              <a:t>j</a:t>
            </a:r>
            <a:r>
              <a:rPr dirty="0" sz="8000" spc="-4350">
                <a:solidFill>
                  <a:srgbClr val="F7F5EC"/>
                </a:solidFill>
                <a:latin typeface="Cambria"/>
                <a:cs typeface="Cambria"/>
              </a:rPr>
              <a:t>e</a:t>
            </a:r>
            <a:r>
              <a:rPr dirty="0" sz="9800" spc="-415">
                <a:latin typeface="Lucida Sans Unicode"/>
                <a:cs typeface="Lucida Sans Unicode"/>
              </a:rPr>
              <a:t>e</a:t>
            </a:r>
            <a:r>
              <a:rPr dirty="0" sz="9800" spc="-4090">
                <a:latin typeface="Lucida Sans Unicode"/>
                <a:cs typeface="Lucida Sans Unicode"/>
              </a:rPr>
              <a:t>t</a:t>
            </a:r>
            <a:r>
              <a:rPr dirty="0" sz="8000" spc="-409">
                <a:solidFill>
                  <a:srgbClr val="F7F5EC"/>
                </a:solidFill>
                <a:latin typeface="Cambria"/>
                <a:cs typeface="Cambria"/>
              </a:rPr>
              <a:t>t</a:t>
            </a:r>
            <a:r>
              <a:rPr dirty="0" sz="9800" spc="-6475">
                <a:latin typeface="Lucida Sans Unicode"/>
                <a:cs typeface="Lucida Sans Unicode"/>
              </a:rPr>
              <a:t>o</a:t>
            </a:r>
            <a:r>
              <a:rPr dirty="0" sz="8000" spc="-405">
                <a:solidFill>
                  <a:srgbClr val="F7F5EC"/>
                </a:solidFill>
                <a:latin typeface="Cambria"/>
                <a:cs typeface="Cambria"/>
              </a:rPr>
              <a:t>o</a:t>
            </a:r>
            <a:r>
              <a:rPr dirty="0" sz="8000" spc="-235">
                <a:solidFill>
                  <a:srgbClr val="F7F5EC"/>
                </a:solidFill>
                <a:latin typeface="Cambria"/>
                <a:cs typeface="Cambria"/>
              </a:rPr>
              <a:t> </a:t>
            </a:r>
            <a:r>
              <a:rPr dirty="0" sz="8000" spc="-6025">
                <a:solidFill>
                  <a:srgbClr val="F7F5EC"/>
                </a:solidFill>
                <a:latin typeface="Cambria"/>
                <a:cs typeface="Cambria"/>
              </a:rPr>
              <a:t>A</a:t>
            </a:r>
            <a:r>
              <a:rPr dirty="0" sz="8700" spc="-1025">
                <a:latin typeface="Lucida Sans Unicode"/>
                <a:cs typeface="Lucida Sans Unicode"/>
              </a:rPr>
              <a:t>A</a:t>
            </a:r>
            <a:r>
              <a:rPr dirty="0" sz="8000" spc="-5475">
                <a:solidFill>
                  <a:srgbClr val="F7F5EC"/>
                </a:solidFill>
                <a:latin typeface="Cambria"/>
                <a:cs typeface="Cambria"/>
              </a:rPr>
              <a:t>3</a:t>
            </a:r>
            <a:r>
              <a:rPr dirty="0" sz="9800" spc="-1015">
                <a:latin typeface="Lucida Sans Unicode"/>
                <a:cs typeface="Lucida Sans Unicode"/>
              </a:rPr>
              <a:t>3</a:t>
            </a:r>
            <a:r>
              <a:rPr dirty="0" sz="9800" spc="-1575">
                <a:latin typeface="Lucida Sans Unicode"/>
                <a:cs typeface="Lucida Sans Unicode"/>
              </a:rPr>
              <a:t> </a:t>
            </a:r>
            <a:r>
              <a:rPr dirty="0" sz="10150" spc="-4865">
                <a:latin typeface="Bahnschrift"/>
                <a:cs typeface="Bahnschrift"/>
              </a:rPr>
              <a:t>-</a:t>
            </a:r>
            <a:r>
              <a:rPr dirty="0" sz="8000" spc="1220">
                <a:solidFill>
                  <a:srgbClr val="F7F5EC"/>
                </a:solidFill>
                <a:latin typeface="Cambria"/>
                <a:cs typeface="Cambria"/>
              </a:rPr>
              <a:t>-</a:t>
            </a:r>
            <a:r>
              <a:rPr dirty="0" sz="8000" spc="-235">
                <a:solidFill>
                  <a:srgbClr val="F7F5EC"/>
                </a:solidFill>
                <a:latin typeface="Cambria"/>
                <a:cs typeface="Cambria"/>
              </a:rPr>
              <a:t> </a:t>
            </a:r>
            <a:r>
              <a:rPr dirty="0" sz="8700" spc="-6465">
                <a:latin typeface="Lucida Sans Unicode"/>
                <a:cs typeface="Lucida Sans Unicode"/>
              </a:rPr>
              <a:t>G</a:t>
            </a:r>
            <a:r>
              <a:rPr dirty="0" sz="8000" spc="-140">
                <a:solidFill>
                  <a:srgbClr val="F7F5EC"/>
                </a:solidFill>
                <a:latin typeface="Cambria"/>
                <a:cs typeface="Cambria"/>
              </a:rPr>
              <a:t>G</a:t>
            </a:r>
            <a:r>
              <a:rPr dirty="0" sz="9800" spc="-5645">
                <a:latin typeface="Lucida Sans Unicode"/>
                <a:cs typeface="Lucida Sans Unicode"/>
              </a:rPr>
              <a:t>e</a:t>
            </a:r>
            <a:r>
              <a:rPr dirty="0" sz="8000" spc="-140">
                <a:solidFill>
                  <a:srgbClr val="F7F5EC"/>
                </a:solidFill>
                <a:latin typeface="Cambria"/>
                <a:cs typeface="Cambria"/>
              </a:rPr>
              <a:t>e</a:t>
            </a:r>
            <a:r>
              <a:rPr dirty="0" sz="9800" spc="-5135">
                <a:latin typeface="Lucida Sans Unicode"/>
                <a:cs typeface="Lucida Sans Unicode"/>
              </a:rPr>
              <a:t>s</a:t>
            </a:r>
            <a:r>
              <a:rPr dirty="0" sz="8000" spc="-140">
                <a:solidFill>
                  <a:srgbClr val="F7F5EC"/>
                </a:solidFill>
                <a:latin typeface="Cambria"/>
                <a:cs typeface="Cambria"/>
              </a:rPr>
              <a:t>s</a:t>
            </a:r>
            <a:r>
              <a:rPr dirty="0" sz="9800" spc="-3820">
                <a:latin typeface="Lucida Sans Unicode"/>
                <a:cs typeface="Lucida Sans Unicode"/>
              </a:rPr>
              <a:t>t</a:t>
            </a:r>
            <a:r>
              <a:rPr dirty="0" sz="8000" spc="-140">
                <a:solidFill>
                  <a:srgbClr val="F7F5EC"/>
                </a:solidFill>
                <a:latin typeface="Cambria"/>
                <a:cs typeface="Cambria"/>
              </a:rPr>
              <a:t>t</a:t>
            </a:r>
            <a:r>
              <a:rPr dirty="0" sz="8000" spc="-4079">
                <a:solidFill>
                  <a:srgbClr val="F7F5EC"/>
                </a:solidFill>
                <a:latin typeface="Cambria"/>
                <a:cs typeface="Cambria"/>
              </a:rPr>
              <a:t>ã</a:t>
            </a:r>
            <a:r>
              <a:rPr dirty="0" sz="9800" spc="-145">
                <a:latin typeface="Lucida Sans Unicode"/>
                <a:cs typeface="Lucida Sans Unicode"/>
              </a:rPr>
              <a:t>ã</a:t>
            </a:r>
            <a:r>
              <a:rPr dirty="0" sz="8000" spc="-4420">
                <a:solidFill>
                  <a:srgbClr val="F7F5EC"/>
                </a:solidFill>
                <a:latin typeface="Cambria"/>
                <a:cs typeface="Cambria"/>
              </a:rPr>
              <a:t>o</a:t>
            </a:r>
            <a:r>
              <a:rPr dirty="0" sz="9800" spc="-135">
                <a:latin typeface="Lucida Sans Unicode"/>
                <a:cs typeface="Lucida Sans Unicode"/>
              </a:rPr>
              <a:t>o</a:t>
            </a:r>
            <a:r>
              <a:rPr dirty="0" sz="9800" spc="-2535">
                <a:latin typeface="Lucida Sans Unicode"/>
                <a:cs typeface="Lucida Sans Unicode"/>
              </a:rPr>
              <a:t> </a:t>
            </a:r>
            <a:r>
              <a:rPr dirty="0" sz="8700" spc="-2640">
                <a:latin typeface="Lucida Sans Unicode"/>
                <a:cs typeface="Lucida Sans Unicode"/>
              </a:rPr>
              <a:t>I</a:t>
            </a:r>
            <a:r>
              <a:rPr dirty="0" sz="8000" spc="-135">
                <a:solidFill>
                  <a:srgbClr val="F7F5EC"/>
                </a:solidFill>
                <a:latin typeface="Cambria"/>
                <a:cs typeface="Cambria"/>
              </a:rPr>
              <a:t>I</a:t>
            </a:r>
            <a:r>
              <a:rPr dirty="0" sz="9800" spc="-6245">
                <a:latin typeface="Lucida Sans Unicode"/>
                <a:cs typeface="Lucida Sans Unicode"/>
              </a:rPr>
              <a:t>n</a:t>
            </a:r>
            <a:r>
              <a:rPr dirty="0" sz="8000" spc="-135">
                <a:solidFill>
                  <a:srgbClr val="F7F5EC"/>
                </a:solidFill>
                <a:latin typeface="Cambria"/>
                <a:cs typeface="Cambria"/>
              </a:rPr>
              <a:t>n</a:t>
            </a:r>
            <a:r>
              <a:rPr dirty="0" sz="9800" spc="-3815">
                <a:latin typeface="Lucida Sans Unicode"/>
                <a:cs typeface="Lucida Sans Unicode"/>
              </a:rPr>
              <a:t>t</a:t>
            </a:r>
            <a:r>
              <a:rPr dirty="0" sz="8000" spc="-135">
                <a:solidFill>
                  <a:srgbClr val="F7F5EC"/>
                </a:solidFill>
                <a:latin typeface="Cambria"/>
                <a:cs typeface="Cambria"/>
              </a:rPr>
              <a:t>t</a:t>
            </a:r>
            <a:r>
              <a:rPr dirty="0" sz="9800" spc="-5640">
                <a:latin typeface="Lucida Sans Unicode"/>
                <a:cs typeface="Lucida Sans Unicode"/>
              </a:rPr>
              <a:t>e</a:t>
            </a:r>
            <a:r>
              <a:rPr dirty="0" sz="8000" spc="-135">
                <a:solidFill>
                  <a:srgbClr val="F7F5EC"/>
                </a:solidFill>
                <a:latin typeface="Cambria"/>
                <a:cs typeface="Cambria"/>
              </a:rPr>
              <a:t>e</a:t>
            </a:r>
            <a:r>
              <a:rPr dirty="0" sz="9800" spc="-2970">
                <a:latin typeface="Lucida Sans Unicode"/>
                <a:cs typeface="Lucida Sans Unicode"/>
              </a:rPr>
              <a:t>l</a:t>
            </a:r>
            <a:r>
              <a:rPr dirty="0" sz="8000" spc="-135">
                <a:solidFill>
                  <a:srgbClr val="F7F5EC"/>
                </a:solidFill>
                <a:latin typeface="Cambria"/>
                <a:cs typeface="Cambria"/>
              </a:rPr>
              <a:t>l</a:t>
            </a:r>
            <a:r>
              <a:rPr dirty="0" sz="9800" spc="-2975">
                <a:latin typeface="Lucida Sans Unicode"/>
                <a:cs typeface="Lucida Sans Unicode"/>
              </a:rPr>
              <a:t>i</a:t>
            </a:r>
            <a:r>
              <a:rPr dirty="0" sz="8000" spc="-135">
                <a:solidFill>
                  <a:srgbClr val="F7F5EC"/>
                </a:solidFill>
                <a:latin typeface="Cambria"/>
                <a:cs typeface="Cambria"/>
              </a:rPr>
              <a:t>i</a:t>
            </a:r>
            <a:r>
              <a:rPr dirty="0" sz="9800" spc="-6270">
                <a:latin typeface="Lucida Sans Unicode"/>
                <a:cs typeface="Lucida Sans Unicode"/>
              </a:rPr>
              <a:t>g</a:t>
            </a:r>
            <a:r>
              <a:rPr dirty="0" sz="8000" spc="-135">
                <a:solidFill>
                  <a:srgbClr val="F7F5EC"/>
                </a:solidFill>
                <a:latin typeface="Cambria"/>
                <a:cs typeface="Cambria"/>
              </a:rPr>
              <a:t>g</a:t>
            </a:r>
            <a:r>
              <a:rPr dirty="0" sz="8000" spc="-4075">
                <a:solidFill>
                  <a:srgbClr val="F7F5EC"/>
                </a:solidFill>
                <a:latin typeface="Cambria"/>
                <a:cs typeface="Cambria"/>
              </a:rPr>
              <a:t>e</a:t>
            </a:r>
            <a:r>
              <a:rPr dirty="0" sz="9800" spc="-140">
                <a:latin typeface="Lucida Sans Unicode"/>
                <a:cs typeface="Lucida Sans Unicode"/>
              </a:rPr>
              <a:t>e</a:t>
            </a:r>
            <a:r>
              <a:rPr dirty="0" sz="9800" spc="-6245">
                <a:latin typeface="Lucida Sans Unicode"/>
                <a:cs typeface="Lucida Sans Unicode"/>
              </a:rPr>
              <a:t>n</a:t>
            </a:r>
            <a:r>
              <a:rPr dirty="0" sz="8000" spc="-135">
                <a:solidFill>
                  <a:srgbClr val="F7F5EC"/>
                </a:solidFill>
                <a:latin typeface="Cambria"/>
                <a:cs typeface="Cambria"/>
              </a:rPr>
              <a:t>n</a:t>
            </a:r>
            <a:r>
              <a:rPr dirty="0" sz="8000" spc="-2855">
                <a:solidFill>
                  <a:srgbClr val="F7F5EC"/>
                </a:solidFill>
                <a:latin typeface="Cambria"/>
                <a:cs typeface="Cambria"/>
              </a:rPr>
              <a:t>t</a:t>
            </a:r>
            <a:r>
              <a:rPr dirty="0" sz="9800" spc="-140">
                <a:latin typeface="Lucida Sans Unicode"/>
                <a:cs typeface="Lucida Sans Unicode"/>
              </a:rPr>
              <a:t>t</a:t>
            </a:r>
            <a:r>
              <a:rPr dirty="0" sz="8000" spc="-4075">
                <a:solidFill>
                  <a:srgbClr val="F7F5EC"/>
                </a:solidFill>
                <a:latin typeface="Cambria"/>
                <a:cs typeface="Cambria"/>
              </a:rPr>
              <a:t>e</a:t>
            </a:r>
            <a:r>
              <a:rPr dirty="0" sz="9800" spc="-130">
                <a:latin typeface="Lucida Sans Unicode"/>
                <a:cs typeface="Lucida Sans Unicode"/>
              </a:rPr>
              <a:t>e</a:t>
            </a:r>
            <a:r>
              <a:rPr dirty="0" sz="9800" spc="-1545">
                <a:latin typeface="Lucida Sans Unicode"/>
                <a:cs typeface="Lucida Sans Unicode"/>
              </a:rPr>
              <a:t> </a:t>
            </a:r>
            <a:r>
              <a:rPr dirty="0" sz="8000" spc="-6015">
                <a:solidFill>
                  <a:srgbClr val="F7F5EC"/>
                </a:solidFill>
                <a:latin typeface="Cambria"/>
                <a:cs typeface="Cambria"/>
              </a:rPr>
              <a:t>d</a:t>
            </a:r>
            <a:r>
              <a:rPr dirty="0" sz="9800" spc="-1580">
                <a:latin typeface="Lucida Sans Unicode"/>
                <a:cs typeface="Lucida Sans Unicode"/>
              </a:rPr>
              <a:t>d</a:t>
            </a:r>
            <a:r>
              <a:rPr dirty="0" sz="8000" spc="-5515">
                <a:solidFill>
                  <a:srgbClr val="F7F5EC"/>
                </a:solidFill>
                <a:latin typeface="Cambria"/>
                <a:cs typeface="Cambria"/>
              </a:rPr>
              <a:t>e</a:t>
            </a:r>
            <a:r>
              <a:rPr dirty="0" sz="9800" spc="-1570">
                <a:latin typeface="Lucida Sans Unicode"/>
                <a:cs typeface="Lucida Sans Unicode"/>
              </a:rPr>
              <a:t>e</a:t>
            </a:r>
            <a:r>
              <a:rPr dirty="0" sz="9800" spc="-1540">
                <a:latin typeface="Lucida Sans Unicode"/>
                <a:cs typeface="Lucida Sans Unicode"/>
              </a:rPr>
              <a:t> </a:t>
            </a:r>
            <a:r>
              <a:rPr dirty="0" sz="8000" spc="-5205">
                <a:solidFill>
                  <a:srgbClr val="F7F5EC"/>
                </a:solidFill>
                <a:latin typeface="Cambria"/>
                <a:cs typeface="Cambria"/>
              </a:rPr>
              <a:t>R</a:t>
            </a:r>
            <a:r>
              <a:rPr dirty="0" sz="8700" spc="-235">
                <a:latin typeface="Lucida Sans Unicode"/>
                <a:cs typeface="Lucida Sans Unicode"/>
              </a:rPr>
              <a:t>R</a:t>
            </a:r>
            <a:r>
              <a:rPr dirty="0" sz="8000" spc="-4170">
                <a:solidFill>
                  <a:srgbClr val="F7F5EC"/>
                </a:solidFill>
                <a:latin typeface="Cambria"/>
                <a:cs typeface="Cambria"/>
              </a:rPr>
              <a:t>e</a:t>
            </a:r>
            <a:r>
              <a:rPr dirty="0" sz="9800" spc="-235">
                <a:latin typeface="Lucida Sans Unicode"/>
                <a:cs typeface="Lucida Sans Unicode"/>
              </a:rPr>
              <a:t>e</a:t>
            </a:r>
            <a:r>
              <a:rPr dirty="0" sz="9800" spc="-5225">
                <a:latin typeface="Lucida Sans Unicode"/>
                <a:cs typeface="Lucida Sans Unicode"/>
              </a:rPr>
              <a:t>s</a:t>
            </a:r>
            <a:r>
              <a:rPr dirty="0" sz="8000" spc="-229">
                <a:solidFill>
                  <a:srgbClr val="F7F5EC"/>
                </a:solidFill>
                <a:latin typeface="Cambria"/>
                <a:cs typeface="Cambria"/>
              </a:rPr>
              <a:t>s</a:t>
            </a:r>
            <a:r>
              <a:rPr dirty="0" sz="9800" spc="-3070">
                <a:latin typeface="Lucida Sans Unicode"/>
                <a:cs typeface="Lucida Sans Unicode"/>
              </a:rPr>
              <a:t>í</a:t>
            </a:r>
            <a:r>
              <a:rPr dirty="0" sz="8000" spc="-229">
                <a:solidFill>
                  <a:srgbClr val="F7F5EC"/>
                </a:solidFill>
                <a:latin typeface="Cambria"/>
                <a:cs typeface="Cambria"/>
              </a:rPr>
              <a:t>í</a:t>
            </a:r>
            <a:r>
              <a:rPr dirty="0" sz="8000" spc="-4670">
                <a:solidFill>
                  <a:srgbClr val="F7F5EC"/>
                </a:solidFill>
                <a:latin typeface="Cambria"/>
                <a:cs typeface="Cambria"/>
              </a:rPr>
              <a:t>d</a:t>
            </a:r>
            <a:r>
              <a:rPr dirty="0" sz="9800" spc="-235">
                <a:latin typeface="Lucida Sans Unicode"/>
                <a:cs typeface="Lucida Sans Unicode"/>
              </a:rPr>
              <a:t>d</a:t>
            </a:r>
            <a:r>
              <a:rPr dirty="0" sz="9800" spc="-6335">
                <a:latin typeface="Lucida Sans Unicode"/>
                <a:cs typeface="Lucida Sans Unicode"/>
              </a:rPr>
              <a:t>u</a:t>
            </a:r>
            <a:r>
              <a:rPr dirty="0" sz="8000" spc="-229">
                <a:solidFill>
                  <a:srgbClr val="F7F5EC"/>
                </a:solidFill>
                <a:latin typeface="Cambria"/>
                <a:cs typeface="Cambria"/>
              </a:rPr>
              <a:t>u</a:t>
            </a:r>
            <a:r>
              <a:rPr dirty="0" sz="9800" spc="-6295">
                <a:latin typeface="Lucida Sans Unicode"/>
                <a:cs typeface="Lucida Sans Unicode"/>
              </a:rPr>
              <a:t>o</a:t>
            </a:r>
            <a:r>
              <a:rPr dirty="0" sz="8000" spc="-229">
                <a:solidFill>
                  <a:srgbClr val="F7F5EC"/>
                </a:solidFill>
                <a:latin typeface="Cambria"/>
                <a:cs typeface="Cambria"/>
              </a:rPr>
              <a:t>o</a:t>
            </a:r>
            <a:r>
              <a:rPr dirty="0" sz="9800" spc="-5225">
                <a:latin typeface="Lucida Sans Unicode"/>
                <a:cs typeface="Lucida Sans Unicode"/>
              </a:rPr>
              <a:t>s</a:t>
            </a:r>
            <a:r>
              <a:rPr dirty="0" sz="8000" spc="-225">
                <a:solidFill>
                  <a:srgbClr val="F7F5EC"/>
                </a:solidFill>
                <a:latin typeface="Cambria"/>
                <a:cs typeface="Cambria"/>
              </a:rPr>
              <a:t>s</a:t>
            </a:r>
            <a:r>
              <a:rPr dirty="0" sz="8000" spc="2000">
                <a:solidFill>
                  <a:srgbClr val="F7F5EC"/>
                </a:solidFill>
                <a:latin typeface="Cambria"/>
                <a:cs typeface="Cambria"/>
              </a:rPr>
              <a:t> </a:t>
            </a:r>
            <a:r>
              <a:rPr dirty="0" sz="8000" spc="-5215">
                <a:solidFill>
                  <a:srgbClr val="F7F5EC"/>
                </a:solidFill>
                <a:latin typeface="Cambria"/>
                <a:cs typeface="Cambria"/>
              </a:rPr>
              <a:t>c</a:t>
            </a:r>
            <a:r>
              <a:rPr dirty="0" sz="9800" spc="-1664">
                <a:latin typeface="Lucida Sans Unicode"/>
                <a:cs typeface="Lucida Sans Unicode"/>
              </a:rPr>
              <a:t>c</a:t>
            </a:r>
            <a:r>
              <a:rPr dirty="0" sz="8000" spc="-5940">
                <a:solidFill>
                  <a:srgbClr val="F7F5EC"/>
                </a:solidFill>
                <a:latin typeface="Cambria"/>
                <a:cs typeface="Cambria"/>
              </a:rPr>
              <a:t>o</a:t>
            </a:r>
            <a:r>
              <a:rPr dirty="0" sz="9800" spc="-1664">
                <a:latin typeface="Lucida Sans Unicode"/>
                <a:cs typeface="Lucida Sans Unicode"/>
              </a:rPr>
              <a:t>o</a:t>
            </a:r>
            <a:r>
              <a:rPr dirty="0" sz="8000" spc="-8370">
                <a:solidFill>
                  <a:srgbClr val="F7F5EC"/>
                </a:solidFill>
                <a:latin typeface="Cambria"/>
                <a:cs typeface="Cambria"/>
              </a:rPr>
              <a:t>m</a:t>
            </a:r>
            <a:r>
              <a:rPr dirty="0" sz="9800" spc="-1655">
                <a:latin typeface="Lucida Sans Unicode"/>
                <a:cs typeface="Lucida Sans Unicode"/>
              </a:rPr>
              <a:t>m</a:t>
            </a:r>
            <a:r>
              <a:rPr dirty="0" sz="9800" spc="-1580">
                <a:latin typeface="Lucida Sans Unicode"/>
                <a:cs typeface="Lucida Sans Unicode"/>
              </a:rPr>
              <a:t> </a:t>
            </a:r>
            <a:r>
              <a:rPr dirty="0" sz="8000" spc="-3235">
                <a:solidFill>
                  <a:srgbClr val="F7F5EC"/>
                </a:solidFill>
                <a:latin typeface="Cambria"/>
                <a:cs typeface="Cambria"/>
              </a:rPr>
              <a:t>I</a:t>
            </a:r>
            <a:r>
              <a:rPr dirty="0" sz="8700" spc="-635">
                <a:latin typeface="Lucida Sans Unicode"/>
                <a:cs typeface="Lucida Sans Unicode"/>
              </a:rPr>
              <a:t>I</a:t>
            </a:r>
            <a:r>
              <a:rPr dirty="0" sz="8000" spc="-4915">
                <a:solidFill>
                  <a:srgbClr val="F7F5EC"/>
                </a:solidFill>
                <a:latin typeface="Cambria"/>
                <a:cs typeface="Cambria"/>
              </a:rPr>
              <a:t>o</a:t>
            </a:r>
            <a:r>
              <a:rPr dirty="0" sz="9800" spc="-640">
                <a:latin typeface="Lucida Sans Unicode"/>
                <a:cs typeface="Lucida Sans Unicode"/>
              </a:rPr>
              <a:t>o</a:t>
            </a:r>
            <a:r>
              <a:rPr dirty="0" sz="8000" spc="-5405">
                <a:solidFill>
                  <a:srgbClr val="F7F5EC"/>
                </a:solidFill>
                <a:latin typeface="Cambria"/>
                <a:cs typeface="Cambria"/>
              </a:rPr>
              <a:t>T</a:t>
            </a:r>
            <a:r>
              <a:rPr dirty="0" sz="8700" spc="-630">
                <a:latin typeface="Lucida Sans Unicode"/>
                <a:cs typeface="Lucida Sans Unicode"/>
              </a:rPr>
              <a:t>T</a:t>
            </a:r>
            <a:r>
              <a:rPr dirty="0" sz="8700" spc="-1225">
                <a:latin typeface="Lucida Sans Unicode"/>
                <a:cs typeface="Lucida Sans Unicode"/>
              </a:rPr>
              <a:t> </a:t>
            </a:r>
            <a:r>
              <a:rPr dirty="0" sz="8000" spc="-5420">
                <a:solidFill>
                  <a:srgbClr val="F7F5EC"/>
                </a:solidFill>
                <a:latin typeface="Cambria"/>
                <a:cs typeface="Cambria"/>
              </a:rPr>
              <a:t>e</a:t>
            </a:r>
            <a:r>
              <a:rPr dirty="0" sz="9800" spc="-1475">
                <a:latin typeface="Lucida Sans Unicode"/>
                <a:cs typeface="Lucida Sans Unicode"/>
              </a:rPr>
              <a:t>e</a:t>
            </a:r>
            <a:r>
              <a:rPr dirty="0" sz="9800" spc="-1575">
                <a:latin typeface="Lucida Sans Unicode"/>
                <a:cs typeface="Lucida Sans Unicode"/>
              </a:rPr>
              <a:t> </a:t>
            </a:r>
            <a:r>
              <a:rPr dirty="0" sz="8700" spc="-6335">
                <a:latin typeface="Lucida Sans Unicode"/>
                <a:cs typeface="Lucida Sans Unicode"/>
              </a:rPr>
              <a:t>G</a:t>
            </a:r>
            <a:r>
              <a:rPr dirty="0" sz="8000" spc="-10">
                <a:solidFill>
                  <a:srgbClr val="F7F5EC"/>
                </a:solidFill>
                <a:latin typeface="Cambria"/>
                <a:cs typeface="Cambria"/>
              </a:rPr>
              <a:t>G</a:t>
            </a:r>
            <a:r>
              <a:rPr dirty="0" sz="8700" spc="-4840">
                <a:latin typeface="Lucida Sans Unicode"/>
                <a:cs typeface="Lucida Sans Unicode"/>
              </a:rPr>
              <a:t>a</a:t>
            </a:r>
            <a:r>
              <a:rPr dirty="0" sz="8000" spc="-10">
                <a:solidFill>
                  <a:srgbClr val="F7F5EC"/>
                </a:solidFill>
                <a:latin typeface="Cambria"/>
                <a:cs typeface="Cambria"/>
              </a:rPr>
              <a:t>a</a:t>
            </a:r>
            <a:r>
              <a:rPr dirty="0" sz="9800" spc="-9185">
                <a:latin typeface="Lucida Sans Unicode"/>
                <a:cs typeface="Lucida Sans Unicode"/>
              </a:rPr>
              <a:t>m</a:t>
            </a:r>
            <a:r>
              <a:rPr dirty="0" sz="8000" spc="-10">
                <a:solidFill>
                  <a:srgbClr val="F7F5EC"/>
                </a:solidFill>
                <a:latin typeface="Cambria"/>
                <a:cs typeface="Cambria"/>
              </a:rPr>
              <a:t>m</a:t>
            </a:r>
            <a:r>
              <a:rPr dirty="0" sz="9800" spc="-2850">
                <a:latin typeface="Lucida Sans Unicode"/>
                <a:cs typeface="Lucida Sans Unicode"/>
              </a:rPr>
              <a:t>i</a:t>
            </a:r>
            <a:r>
              <a:rPr dirty="0" sz="8000" spc="-10">
                <a:solidFill>
                  <a:srgbClr val="F7F5EC"/>
                </a:solidFill>
                <a:latin typeface="Cambria"/>
                <a:cs typeface="Cambria"/>
              </a:rPr>
              <a:t>i</a:t>
            </a:r>
            <a:r>
              <a:rPr dirty="0" sz="9800" spc="-3604">
                <a:latin typeface="Lucida Sans Unicode"/>
                <a:cs typeface="Lucida Sans Unicode"/>
              </a:rPr>
              <a:t>f</a:t>
            </a:r>
            <a:r>
              <a:rPr dirty="0" sz="8000" spc="-10">
                <a:solidFill>
                  <a:srgbClr val="F7F5EC"/>
                </a:solidFill>
                <a:latin typeface="Cambria"/>
                <a:cs typeface="Cambria"/>
              </a:rPr>
              <a:t>f</a:t>
            </a:r>
            <a:r>
              <a:rPr dirty="0" sz="8000" spc="-2240">
                <a:solidFill>
                  <a:srgbClr val="F7F5EC"/>
                </a:solidFill>
                <a:latin typeface="Cambria"/>
                <a:cs typeface="Cambria"/>
              </a:rPr>
              <a:t>i</a:t>
            </a:r>
            <a:r>
              <a:rPr dirty="0" sz="9800" spc="-15">
                <a:latin typeface="Lucida Sans Unicode"/>
                <a:cs typeface="Lucida Sans Unicode"/>
              </a:rPr>
              <a:t>i</a:t>
            </a:r>
            <a:r>
              <a:rPr dirty="0" sz="9800" spc="-5075">
                <a:latin typeface="Lucida Sans Unicode"/>
                <a:cs typeface="Lucida Sans Unicode"/>
              </a:rPr>
              <a:t>c</a:t>
            </a:r>
            <a:r>
              <a:rPr dirty="0" sz="8000" spc="-10">
                <a:solidFill>
                  <a:srgbClr val="F7F5EC"/>
                </a:solidFill>
                <a:latin typeface="Cambria"/>
                <a:cs typeface="Cambria"/>
              </a:rPr>
              <a:t>c</a:t>
            </a:r>
            <a:r>
              <a:rPr dirty="0" sz="8700" spc="-4840">
                <a:latin typeface="Lucida Sans Unicode"/>
                <a:cs typeface="Lucida Sans Unicode"/>
              </a:rPr>
              <a:t>a</a:t>
            </a:r>
            <a:r>
              <a:rPr dirty="0" sz="8000" spc="-10">
                <a:solidFill>
                  <a:srgbClr val="F7F5EC"/>
                </a:solidFill>
                <a:latin typeface="Cambria"/>
                <a:cs typeface="Cambria"/>
              </a:rPr>
              <a:t>a</a:t>
            </a:r>
            <a:r>
              <a:rPr dirty="0" sz="8000" spc="-3565">
                <a:solidFill>
                  <a:srgbClr val="F7F5EC"/>
                </a:solidFill>
                <a:latin typeface="Cambria"/>
                <a:cs typeface="Cambria"/>
              </a:rPr>
              <a:t>ç</a:t>
            </a:r>
            <a:r>
              <a:rPr dirty="0" sz="9800" spc="-15">
                <a:latin typeface="Lucida Sans Unicode"/>
                <a:cs typeface="Lucida Sans Unicode"/>
              </a:rPr>
              <a:t>ç</a:t>
            </a:r>
            <a:r>
              <a:rPr dirty="0" sz="8000" spc="-3950">
                <a:solidFill>
                  <a:srgbClr val="F7F5EC"/>
                </a:solidFill>
                <a:latin typeface="Cambria"/>
                <a:cs typeface="Cambria"/>
              </a:rPr>
              <a:t>ã</a:t>
            </a:r>
            <a:r>
              <a:rPr dirty="0" sz="9800" spc="-15">
                <a:latin typeface="Lucida Sans Unicode"/>
                <a:cs typeface="Lucida Sans Unicode"/>
              </a:rPr>
              <a:t>ã</a:t>
            </a:r>
            <a:r>
              <a:rPr dirty="0" sz="9800" spc="-6075">
                <a:latin typeface="Lucida Sans Unicode"/>
                <a:cs typeface="Lucida Sans Unicode"/>
              </a:rPr>
              <a:t>o</a:t>
            </a:r>
            <a:r>
              <a:rPr dirty="0" sz="8000" spc="-5">
                <a:solidFill>
                  <a:srgbClr val="F7F5EC"/>
                </a:solidFill>
                <a:latin typeface="Cambria"/>
                <a:cs typeface="Cambria"/>
              </a:rPr>
              <a:t>o</a:t>
            </a:r>
            <a:endParaRPr sz="8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dirty="0" sz="4400" spc="-280">
                <a:latin typeface="Trebuchet MS"/>
                <a:cs typeface="Trebuchet MS"/>
              </a:rPr>
              <a:t>SOLUÇÕES</a:t>
            </a:r>
            <a:r>
              <a:rPr dirty="0" sz="4400" spc="-415">
                <a:latin typeface="Trebuchet MS"/>
                <a:cs typeface="Trebuchet MS"/>
              </a:rPr>
              <a:t> </a:t>
            </a:r>
            <a:r>
              <a:rPr dirty="0" sz="4400" spc="-285">
                <a:latin typeface="Trebuchet MS"/>
                <a:cs typeface="Trebuchet MS"/>
              </a:rPr>
              <a:t>SUSTENTÁVEIS</a:t>
            </a:r>
            <a:r>
              <a:rPr dirty="0" sz="4400" spc="-409">
                <a:latin typeface="Trebuchet MS"/>
                <a:cs typeface="Trebuchet MS"/>
              </a:rPr>
              <a:t> </a:t>
            </a:r>
            <a:r>
              <a:rPr dirty="0" sz="4400" spc="-185">
                <a:latin typeface="Trebuchet MS"/>
                <a:cs typeface="Trebuchet MS"/>
              </a:rPr>
              <a:t>PARA</a:t>
            </a:r>
            <a:r>
              <a:rPr dirty="0" sz="4400" spc="-409">
                <a:latin typeface="Trebuchet MS"/>
                <a:cs typeface="Trebuchet MS"/>
              </a:rPr>
              <a:t> </a:t>
            </a:r>
            <a:r>
              <a:rPr dirty="0" sz="4400" spc="-170">
                <a:latin typeface="Trebuchet MS"/>
                <a:cs typeface="Trebuchet MS"/>
              </a:rPr>
              <a:t>CIDADES</a:t>
            </a:r>
            <a:r>
              <a:rPr dirty="0" sz="4400" spc="-409">
                <a:latin typeface="Trebuchet MS"/>
                <a:cs typeface="Trebuchet MS"/>
              </a:rPr>
              <a:t> </a:t>
            </a:r>
            <a:r>
              <a:rPr dirty="0" sz="4400" spc="-335">
                <a:latin typeface="Trebuchet MS"/>
                <a:cs typeface="Trebuchet MS"/>
              </a:rPr>
              <a:t>INTELIGENTES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971353" cy="3746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491" y="1977673"/>
            <a:ext cx="6472036" cy="688468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834981" y="3504328"/>
            <a:ext cx="9217025" cy="368300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3200" spc="395">
                <a:solidFill>
                  <a:srgbClr val="3F3D4A"/>
                </a:solidFill>
                <a:latin typeface="Verdana"/>
                <a:cs typeface="Verdana"/>
              </a:rPr>
              <a:t>Propor</a:t>
            </a:r>
            <a:r>
              <a:rPr dirty="0" sz="3200" spc="49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70">
                <a:solidFill>
                  <a:srgbClr val="3F3D4A"/>
                </a:solidFill>
                <a:latin typeface="Verdana"/>
                <a:cs typeface="Verdana"/>
              </a:rPr>
              <a:t>uma</a:t>
            </a:r>
            <a:r>
              <a:rPr dirty="0" sz="3200" spc="49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55">
                <a:solidFill>
                  <a:srgbClr val="3F3D4A"/>
                </a:solidFill>
                <a:latin typeface="Verdana"/>
                <a:cs typeface="Verdana"/>
              </a:rPr>
              <a:t>solução</a:t>
            </a:r>
            <a:r>
              <a:rPr dirty="0" sz="3200" spc="49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40">
                <a:solidFill>
                  <a:srgbClr val="3F3D4A"/>
                </a:solidFill>
                <a:latin typeface="Verdana"/>
                <a:cs typeface="Verdana"/>
              </a:rPr>
              <a:t>baseada</a:t>
            </a:r>
            <a:r>
              <a:rPr dirty="0" sz="3200" spc="49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10">
                <a:solidFill>
                  <a:srgbClr val="3F3D4A"/>
                </a:solidFill>
                <a:latin typeface="Verdana"/>
                <a:cs typeface="Verdana"/>
              </a:rPr>
              <a:t>em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</a:pPr>
            <a:r>
              <a:rPr dirty="0" sz="3200" spc="320">
                <a:solidFill>
                  <a:srgbClr val="3F3D4A"/>
                </a:solidFill>
                <a:latin typeface="Verdana"/>
                <a:cs typeface="Verdana"/>
              </a:rPr>
              <a:t>Internet</a:t>
            </a:r>
            <a:r>
              <a:rPr dirty="0" sz="3200" spc="45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60">
                <a:solidFill>
                  <a:srgbClr val="3F3D4A"/>
                </a:solidFill>
                <a:latin typeface="Verdana"/>
                <a:cs typeface="Verdana"/>
              </a:rPr>
              <a:t>das</a:t>
            </a:r>
            <a:r>
              <a:rPr dirty="0" sz="3200" spc="46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90">
                <a:solidFill>
                  <a:srgbClr val="3F3D4A"/>
                </a:solidFill>
                <a:latin typeface="Verdana"/>
                <a:cs typeface="Verdana"/>
              </a:rPr>
              <a:t>Coisas</a:t>
            </a:r>
            <a:r>
              <a:rPr dirty="0" sz="3200" spc="46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-409">
                <a:solidFill>
                  <a:srgbClr val="3F3D4A"/>
                </a:solidFill>
                <a:latin typeface="Verdana"/>
                <a:cs typeface="Verdana"/>
              </a:rPr>
              <a:t>(</a:t>
            </a:r>
            <a:r>
              <a:rPr dirty="0" sz="3200" spc="-74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F3D4A"/>
                </a:solidFill>
                <a:latin typeface="Verdana"/>
                <a:cs typeface="Verdana"/>
              </a:rPr>
              <a:t>Io</a:t>
            </a:r>
            <a:r>
              <a:rPr dirty="0" sz="3200" spc="-74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F3D4A"/>
                </a:solidFill>
                <a:latin typeface="Verdana"/>
                <a:cs typeface="Verdana"/>
              </a:rPr>
              <a:t>T)</a:t>
            </a:r>
            <a:r>
              <a:rPr dirty="0" sz="3200" spc="47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85">
                <a:solidFill>
                  <a:srgbClr val="3F3D4A"/>
                </a:solidFill>
                <a:latin typeface="Verdana"/>
                <a:cs typeface="Verdana"/>
              </a:rPr>
              <a:t>para</a:t>
            </a:r>
            <a:r>
              <a:rPr dirty="0" sz="3200" spc="46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10">
                <a:solidFill>
                  <a:srgbClr val="3F3D4A"/>
                </a:solidFill>
                <a:latin typeface="Verdana"/>
                <a:cs typeface="Verdana"/>
              </a:rPr>
              <a:t>tornar </a:t>
            </a:r>
            <a:r>
              <a:rPr dirty="0" sz="3200">
                <a:solidFill>
                  <a:srgbClr val="3F3D4A"/>
                </a:solidFill>
                <a:latin typeface="Verdana"/>
                <a:cs typeface="Verdana"/>
              </a:rPr>
              <a:t>a</a:t>
            </a:r>
            <a:r>
              <a:rPr dirty="0" sz="3200" spc="47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40">
                <a:solidFill>
                  <a:srgbClr val="3F3D4A"/>
                </a:solidFill>
                <a:latin typeface="Verdana"/>
                <a:cs typeface="Verdana"/>
              </a:rPr>
              <a:t>gestão</a:t>
            </a:r>
            <a:r>
              <a:rPr dirty="0" sz="3200" spc="48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75">
                <a:solidFill>
                  <a:srgbClr val="3F3D4A"/>
                </a:solidFill>
                <a:latin typeface="Verdana"/>
                <a:cs typeface="Verdana"/>
              </a:rPr>
              <a:t>de</a:t>
            </a:r>
            <a:r>
              <a:rPr dirty="0" sz="3200" spc="48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40">
                <a:solidFill>
                  <a:srgbClr val="3F3D4A"/>
                </a:solidFill>
                <a:latin typeface="Verdana"/>
                <a:cs typeface="Verdana"/>
              </a:rPr>
              <a:t>resíduos</a:t>
            </a:r>
            <a:r>
              <a:rPr dirty="0" sz="3200" spc="48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30">
                <a:solidFill>
                  <a:srgbClr val="3F3D4A"/>
                </a:solidFill>
                <a:latin typeface="Verdana"/>
                <a:cs typeface="Verdana"/>
              </a:rPr>
              <a:t>sólidos</a:t>
            </a:r>
            <a:r>
              <a:rPr dirty="0" sz="3200" spc="48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50">
                <a:solidFill>
                  <a:srgbClr val="3F3D4A"/>
                </a:solidFill>
                <a:latin typeface="Verdana"/>
                <a:cs typeface="Verdana"/>
              </a:rPr>
              <a:t>urbanos </a:t>
            </a:r>
            <a:r>
              <a:rPr dirty="0" sz="3200" spc="315">
                <a:solidFill>
                  <a:srgbClr val="3F3D4A"/>
                </a:solidFill>
                <a:latin typeface="Verdana"/>
                <a:cs typeface="Verdana"/>
              </a:rPr>
              <a:t>mais</a:t>
            </a:r>
            <a:r>
              <a:rPr dirty="0" sz="3200" spc="49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20">
                <a:solidFill>
                  <a:srgbClr val="3F3D4A"/>
                </a:solidFill>
                <a:latin typeface="Verdana"/>
                <a:cs typeface="Verdana"/>
              </a:rPr>
              <a:t>eficiente,</a:t>
            </a:r>
            <a:r>
              <a:rPr dirty="0" sz="3200" spc="49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40">
                <a:solidFill>
                  <a:srgbClr val="3F3D4A"/>
                </a:solidFill>
                <a:latin typeface="Verdana"/>
                <a:cs typeface="Verdana"/>
              </a:rPr>
              <a:t>sustentável</a:t>
            </a:r>
            <a:r>
              <a:rPr dirty="0" sz="3200" spc="49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-50">
                <a:solidFill>
                  <a:srgbClr val="3F3D4A"/>
                </a:solidFill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3200" spc="325">
                <a:solidFill>
                  <a:srgbClr val="3F3D4A"/>
                </a:solidFill>
                <a:latin typeface="Verdana"/>
                <a:cs typeface="Verdana"/>
              </a:rPr>
              <a:t>participativa,</a:t>
            </a:r>
            <a:r>
              <a:rPr dirty="0" sz="3200" spc="50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75">
                <a:solidFill>
                  <a:srgbClr val="3F3D4A"/>
                </a:solidFill>
                <a:latin typeface="Verdana"/>
                <a:cs typeface="Verdana"/>
              </a:rPr>
              <a:t>utilizando</a:t>
            </a:r>
            <a:r>
              <a:rPr dirty="0" sz="3200" spc="50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54">
                <a:solidFill>
                  <a:srgbClr val="3F3D4A"/>
                </a:solidFill>
                <a:latin typeface="Verdana"/>
                <a:cs typeface="Verdana"/>
              </a:rPr>
              <a:t>sensores,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3200" spc="395">
                <a:solidFill>
                  <a:srgbClr val="3F3D4A"/>
                </a:solidFill>
                <a:latin typeface="Verdana"/>
                <a:cs typeface="Verdana"/>
              </a:rPr>
              <a:t>conectividade</a:t>
            </a:r>
            <a:r>
              <a:rPr dirty="0" sz="3200" spc="5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F3D4A"/>
                </a:solidFill>
                <a:latin typeface="Verdana"/>
                <a:cs typeface="Verdana"/>
              </a:rPr>
              <a:t>e</a:t>
            </a:r>
            <a:r>
              <a:rPr dirty="0" sz="3200" spc="5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95">
                <a:solidFill>
                  <a:srgbClr val="3F3D4A"/>
                </a:solidFill>
                <a:latin typeface="Verdana"/>
                <a:cs typeface="Verdana"/>
              </a:rPr>
              <a:t>gamificação</a:t>
            </a:r>
            <a:r>
              <a:rPr dirty="0" sz="3200" spc="5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95">
                <a:solidFill>
                  <a:srgbClr val="3F3D4A"/>
                </a:solidFill>
                <a:latin typeface="Verdana"/>
                <a:cs typeface="Verdana"/>
              </a:rPr>
              <a:t>cidadã.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34981" y="1930677"/>
            <a:ext cx="8228965" cy="9658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830"/>
              <a:t>OBJETIV</a:t>
            </a:r>
            <a:r>
              <a:rPr dirty="0" spc="90"/>
              <a:t>O</a:t>
            </a:r>
            <a:r>
              <a:rPr dirty="0" spc="919"/>
              <a:t> </a:t>
            </a:r>
            <a:r>
              <a:rPr dirty="0" spc="894"/>
              <a:t>GERA</a:t>
            </a:r>
            <a:r>
              <a:rPr dirty="0" spc="155"/>
              <a:t>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0536" y="3257550"/>
            <a:ext cx="133350" cy="1333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0536" y="3867150"/>
            <a:ext cx="133350" cy="1333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0536" y="5086350"/>
            <a:ext cx="133350" cy="1333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0536" y="5695949"/>
            <a:ext cx="133350" cy="13334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563295" y="2917323"/>
            <a:ext cx="13654405" cy="3683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56210">
              <a:lnSpc>
                <a:spcPct val="125000"/>
              </a:lnSpc>
              <a:spcBef>
                <a:spcPts val="90"/>
              </a:spcBef>
            </a:pPr>
            <a:r>
              <a:rPr dirty="0" sz="3200" spc="459">
                <a:solidFill>
                  <a:srgbClr val="3F3D4A"/>
                </a:solidFill>
                <a:latin typeface="Verdana"/>
                <a:cs typeface="Verdana"/>
              </a:rPr>
              <a:t>Acúmulo</a:t>
            </a:r>
            <a:r>
              <a:rPr dirty="0" sz="3200" spc="5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00">
                <a:solidFill>
                  <a:srgbClr val="3F3D4A"/>
                </a:solidFill>
                <a:latin typeface="Verdana"/>
                <a:cs typeface="Verdana"/>
              </a:rPr>
              <a:t>de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3F3D4A"/>
                </a:solidFill>
                <a:latin typeface="Verdana"/>
                <a:cs typeface="Verdana"/>
              </a:rPr>
              <a:t>l</a:t>
            </a:r>
            <a:r>
              <a:rPr dirty="0" sz="3200" spc="-73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15">
                <a:solidFill>
                  <a:srgbClr val="3F3D4A"/>
                </a:solidFill>
                <a:latin typeface="Verdana"/>
                <a:cs typeface="Verdana"/>
              </a:rPr>
              <a:t>ixo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65">
                <a:solidFill>
                  <a:srgbClr val="3F3D4A"/>
                </a:solidFill>
                <a:latin typeface="Verdana"/>
                <a:cs typeface="Verdana"/>
              </a:rPr>
              <a:t>em</a:t>
            </a:r>
            <a:r>
              <a:rPr dirty="0" sz="3200" spc="5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20">
                <a:solidFill>
                  <a:srgbClr val="3F3D4A"/>
                </a:solidFill>
                <a:latin typeface="Verdana"/>
                <a:cs typeface="Verdana"/>
              </a:rPr>
              <a:t>vias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400">
                <a:solidFill>
                  <a:srgbClr val="3F3D4A"/>
                </a:solidFill>
                <a:latin typeface="Verdana"/>
                <a:cs typeface="Verdana"/>
              </a:rPr>
              <a:t>públicas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F3D4A"/>
                </a:solidFill>
                <a:latin typeface="Verdana"/>
                <a:cs typeface="Verdana"/>
              </a:rPr>
              <a:t>e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75">
                <a:solidFill>
                  <a:srgbClr val="3F3D4A"/>
                </a:solidFill>
                <a:latin typeface="Verdana"/>
                <a:cs typeface="Verdana"/>
              </a:rPr>
              <a:t>áreas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65">
                <a:solidFill>
                  <a:srgbClr val="3F3D4A"/>
                </a:solidFill>
                <a:latin typeface="Verdana"/>
                <a:cs typeface="Verdana"/>
              </a:rPr>
              <a:t>residenciais Ineficiência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50">
                <a:solidFill>
                  <a:srgbClr val="3F3D4A"/>
                </a:solidFill>
                <a:latin typeface="Verdana"/>
                <a:cs typeface="Verdana"/>
              </a:rPr>
              <a:t>na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65">
                <a:solidFill>
                  <a:srgbClr val="3F3D4A"/>
                </a:solidFill>
                <a:latin typeface="Verdana"/>
                <a:cs typeface="Verdana"/>
              </a:rPr>
              <a:t>coleta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-395">
                <a:solidFill>
                  <a:srgbClr val="3F3D4A"/>
                </a:solidFill>
                <a:latin typeface="Verdana"/>
                <a:cs typeface="Verdana"/>
              </a:rPr>
              <a:t>(</a:t>
            </a:r>
            <a:r>
              <a:rPr dirty="0" sz="3200" spc="-73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3F3D4A"/>
                </a:solidFill>
                <a:latin typeface="Verdana"/>
                <a:cs typeface="Verdana"/>
              </a:rPr>
              <a:t>l</a:t>
            </a:r>
            <a:r>
              <a:rPr dirty="0" sz="3200" spc="-73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80">
                <a:solidFill>
                  <a:srgbClr val="3F3D4A"/>
                </a:solidFill>
                <a:latin typeface="Verdana"/>
                <a:cs typeface="Verdana"/>
              </a:rPr>
              <a:t>ixeiras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65">
                <a:solidFill>
                  <a:srgbClr val="3F3D4A"/>
                </a:solidFill>
                <a:latin typeface="Verdana"/>
                <a:cs typeface="Verdana"/>
              </a:rPr>
              <a:t>vazias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80">
                <a:solidFill>
                  <a:srgbClr val="3F3D4A"/>
                </a:solidFill>
                <a:latin typeface="Verdana"/>
                <a:cs typeface="Verdana"/>
              </a:rPr>
              <a:t>coletadas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-50">
                <a:solidFill>
                  <a:srgbClr val="3F3D4A"/>
                </a:solidFill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3200" spc="355">
                <a:solidFill>
                  <a:srgbClr val="3F3D4A"/>
                </a:solidFill>
                <a:latin typeface="Verdana"/>
                <a:cs typeface="Verdana"/>
              </a:rPr>
              <a:t>cheias</a:t>
            </a:r>
            <a:r>
              <a:rPr dirty="0" sz="3200" spc="5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70">
                <a:solidFill>
                  <a:srgbClr val="3F3D4A"/>
                </a:solidFill>
                <a:latin typeface="Verdana"/>
                <a:cs typeface="Verdana"/>
              </a:rPr>
              <a:t>ignoradas);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3200" spc="340">
                <a:solidFill>
                  <a:srgbClr val="3F3D4A"/>
                </a:solidFill>
                <a:latin typeface="Verdana"/>
                <a:cs typeface="Verdana"/>
              </a:rPr>
              <a:t>Alto</a:t>
            </a:r>
            <a:r>
              <a:rPr dirty="0" sz="3200" spc="52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70">
                <a:solidFill>
                  <a:srgbClr val="3F3D4A"/>
                </a:solidFill>
                <a:latin typeface="Verdana"/>
                <a:cs typeface="Verdana"/>
              </a:rPr>
              <a:t>custo</a:t>
            </a:r>
            <a:r>
              <a:rPr dirty="0" sz="3200" spc="52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95">
                <a:solidFill>
                  <a:srgbClr val="3F3D4A"/>
                </a:solidFill>
                <a:latin typeface="Verdana"/>
                <a:cs typeface="Verdana"/>
              </a:rPr>
              <a:t>operacional</a:t>
            </a:r>
            <a:r>
              <a:rPr dirty="0" sz="3200" spc="52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F3D4A"/>
                </a:solidFill>
                <a:latin typeface="Verdana"/>
                <a:cs typeface="Verdana"/>
              </a:rPr>
              <a:t>e</a:t>
            </a:r>
            <a:r>
              <a:rPr dirty="0" sz="3200" spc="52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430">
                <a:solidFill>
                  <a:srgbClr val="3F3D4A"/>
                </a:solidFill>
                <a:latin typeface="Verdana"/>
                <a:cs typeface="Verdana"/>
              </a:rPr>
              <a:t>impacto</a:t>
            </a:r>
            <a:r>
              <a:rPr dirty="0" sz="3200" spc="52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25">
                <a:solidFill>
                  <a:srgbClr val="3F3D4A"/>
                </a:solidFill>
                <a:latin typeface="Verdana"/>
                <a:cs typeface="Verdana"/>
              </a:rPr>
              <a:t>ambiental;</a:t>
            </a:r>
            <a:endParaRPr sz="3200">
              <a:latin typeface="Verdana"/>
              <a:cs typeface="Verdana"/>
            </a:endParaRPr>
          </a:p>
          <a:p>
            <a:pPr marL="12700" marR="1692910">
              <a:lnSpc>
                <a:spcPct val="125000"/>
              </a:lnSpc>
            </a:pPr>
            <a:r>
              <a:rPr dirty="0" sz="3200" spc="320">
                <a:solidFill>
                  <a:srgbClr val="3F3D4A"/>
                </a:solidFill>
                <a:latin typeface="Verdana"/>
                <a:cs typeface="Verdana"/>
              </a:rPr>
              <a:t>Baixo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95">
                <a:solidFill>
                  <a:srgbClr val="3F3D4A"/>
                </a:solidFill>
                <a:latin typeface="Verdana"/>
                <a:cs typeface="Verdana"/>
              </a:rPr>
              <a:t>envolvimento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70">
                <a:solidFill>
                  <a:srgbClr val="3F3D4A"/>
                </a:solidFill>
                <a:latin typeface="Verdana"/>
                <a:cs typeface="Verdana"/>
              </a:rPr>
              <a:t>da</a:t>
            </a:r>
            <a:r>
              <a:rPr dirty="0" sz="3200" spc="5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425">
                <a:solidFill>
                  <a:srgbClr val="3F3D4A"/>
                </a:solidFill>
                <a:latin typeface="Verdana"/>
                <a:cs typeface="Verdana"/>
              </a:rPr>
              <a:t>população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50">
                <a:solidFill>
                  <a:srgbClr val="3F3D4A"/>
                </a:solidFill>
                <a:latin typeface="Verdana"/>
                <a:cs typeface="Verdana"/>
              </a:rPr>
              <a:t>na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55">
                <a:solidFill>
                  <a:srgbClr val="3F3D4A"/>
                </a:solidFill>
                <a:latin typeface="Verdana"/>
                <a:cs typeface="Verdana"/>
              </a:rPr>
              <a:t>separação </a:t>
            </a:r>
            <a:r>
              <a:rPr dirty="0" sz="3200" spc="350">
                <a:solidFill>
                  <a:srgbClr val="3F3D4A"/>
                </a:solidFill>
                <a:latin typeface="Verdana"/>
                <a:cs typeface="Verdana"/>
              </a:rPr>
              <a:t>correta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F3D4A"/>
                </a:solidFill>
                <a:latin typeface="Verdana"/>
                <a:cs typeface="Verdana"/>
              </a:rPr>
              <a:t>e</a:t>
            </a:r>
            <a:r>
              <a:rPr dirty="0" sz="3200" spc="5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50">
                <a:solidFill>
                  <a:srgbClr val="3F3D4A"/>
                </a:solidFill>
                <a:latin typeface="Verdana"/>
                <a:cs typeface="Verdana"/>
              </a:rPr>
              <a:t>na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65">
                <a:solidFill>
                  <a:srgbClr val="3F3D4A"/>
                </a:solidFill>
                <a:latin typeface="Verdana"/>
                <a:cs typeface="Verdana"/>
              </a:rPr>
              <a:t>reciclagem.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4352754" y="6179813"/>
            <a:ext cx="3933825" cy="4104640"/>
            <a:chOff x="14352754" y="6179813"/>
            <a:chExt cx="3933825" cy="4104640"/>
          </a:xfrm>
        </p:grpSpPr>
        <p:sp>
          <p:nvSpPr>
            <p:cNvPr id="8" name="object 8" descr=""/>
            <p:cNvSpPr/>
            <p:nvPr/>
          </p:nvSpPr>
          <p:spPr>
            <a:xfrm>
              <a:off x="15993619" y="6179819"/>
              <a:ext cx="1534795" cy="1268095"/>
            </a:xfrm>
            <a:custGeom>
              <a:avLst/>
              <a:gdLst/>
              <a:ahLst/>
              <a:cxnLst/>
              <a:rect l="l" t="t" r="r" b="b"/>
              <a:pathLst>
                <a:path w="1534794" h="1268095">
                  <a:moveTo>
                    <a:pt x="592721" y="557263"/>
                  </a:moveTo>
                  <a:lnTo>
                    <a:pt x="440334" y="576757"/>
                  </a:lnTo>
                  <a:lnTo>
                    <a:pt x="388061" y="594042"/>
                  </a:lnTo>
                  <a:lnTo>
                    <a:pt x="346417" y="629932"/>
                  </a:lnTo>
                  <a:lnTo>
                    <a:pt x="318071" y="666280"/>
                  </a:lnTo>
                  <a:lnTo>
                    <a:pt x="312699" y="670941"/>
                  </a:lnTo>
                  <a:lnTo>
                    <a:pt x="306324" y="673036"/>
                  </a:lnTo>
                  <a:lnTo>
                    <a:pt x="299631" y="672630"/>
                  </a:lnTo>
                  <a:lnTo>
                    <a:pt x="293255" y="669823"/>
                  </a:lnTo>
                  <a:lnTo>
                    <a:pt x="256044" y="641464"/>
                  </a:lnTo>
                  <a:lnTo>
                    <a:pt x="232371" y="626554"/>
                  </a:lnTo>
                  <a:lnTo>
                    <a:pt x="206870" y="616635"/>
                  </a:lnTo>
                  <a:lnTo>
                    <a:pt x="180047" y="612038"/>
                  </a:lnTo>
                  <a:lnTo>
                    <a:pt x="152387" y="613092"/>
                  </a:lnTo>
                  <a:lnTo>
                    <a:pt x="0" y="632599"/>
                  </a:lnTo>
                  <a:lnTo>
                    <a:pt x="21590" y="678611"/>
                  </a:lnTo>
                  <a:lnTo>
                    <a:pt x="57137" y="713574"/>
                  </a:lnTo>
                  <a:lnTo>
                    <a:pt x="102666" y="734428"/>
                  </a:lnTo>
                  <a:lnTo>
                    <a:pt x="154165" y="738060"/>
                  </a:lnTo>
                  <a:lnTo>
                    <a:pt x="233006" y="728319"/>
                  </a:lnTo>
                  <a:lnTo>
                    <a:pt x="237439" y="727430"/>
                  </a:lnTo>
                  <a:lnTo>
                    <a:pt x="242760" y="729195"/>
                  </a:lnTo>
                  <a:lnTo>
                    <a:pt x="249847" y="734517"/>
                  </a:lnTo>
                  <a:lnTo>
                    <a:pt x="252501" y="738949"/>
                  </a:lnTo>
                  <a:lnTo>
                    <a:pt x="253390" y="743381"/>
                  </a:lnTo>
                  <a:lnTo>
                    <a:pt x="254279" y="749592"/>
                  </a:lnTo>
                  <a:lnTo>
                    <a:pt x="254279" y="765543"/>
                  </a:lnTo>
                  <a:lnTo>
                    <a:pt x="380085" y="749592"/>
                  </a:lnTo>
                  <a:lnTo>
                    <a:pt x="376542" y="735406"/>
                  </a:lnTo>
                  <a:lnTo>
                    <a:pt x="375653" y="728319"/>
                  </a:lnTo>
                  <a:lnTo>
                    <a:pt x="374777" y="723887"/>
                  </a:lnTo>
                  <a:lnTo>
                    <a:pt x="469569" y="698182"/>
                  </a:lnTo>
                  <a:lnTo>
                    <a:pt x="518350" y="681647"/>
                  </a:lnTo>
                  <a:lnTo>
                    <a:pt x="557403" y="650316"/>
                  </a:lnTo>
                  <a:lnTo>
                    <a:pt x="583323" y="607695"/>
                  </a:lnTo>
                  <a:lnTo>
                    <a:pt x="592721" y="557263"/>
                  </a:lnTo>
                  <a:close/>
                </a:path>
                <a:path w="1534794" h="1268095">
                  <a:moveTo>
                    <a:pt x="846239" y="110680"/>
                  </a:moveTo>
                  <a:lnTo>
                    <a:pt x="821093" y="80987"/>
                  </a:lnTo>
                  <a:lnTo>
                    <a:pt x="809739" y="80860"/>
                  </a:lnTo>
                  <a:lnTo>
                    <a:pt x="797394" y="86639"/>
                  </a:lnTo>
                  <a:lnTo>
                    <a:pt x="784098" y="95504"/>
                  </a:lnTo>
                  <a:lnTo>
                    <a:pt x="767816" y="103784"/>
                  </a:lnTo>
                  <a:lnTo>
                    <a:pt x="750214" y="107238"/>
                  </a:lnTo>
                  <a:lnTo>
                    <a:pt x="732269" y="105714"/>
                  </a:lnTo>
                  <a:lnTo>
                    <a:pt x="714997" y="99047"/>
                  </a:lnTo>
                  <a:lnTo>
                    <a:pt x="700125" y="88392"/>
                  </a:lnTo>
                  <a:lnTo>
                    <a:pt x="689076" y="74333"/>
                  </a:lnTo>
                  <a:lnTo>
                    <a:pt x="682345" y="57785"/>
                  </a:lnTo>
                  <a:lnTo>
                    <a:pt x="680440" y="39662"/>
                  </a:lnTo>
                  <a:lnTo>
                    <a:pt x="680440" y="30797"/>
                  </a:lnTo>
                  <a:lnTo>
                    <a:pt x="677786" y="22821"/>
                  </a:lnTo>
                  <a:lnTo>
                    <a:pt x="672465" y="17500"/>
                  </a:lnTo>
                  <a:lnTo>
                    <a:pt x="667156" y="11303"/>
                  </a:lnTo>
                  <a:lnTo>
                    <a:pt x="658291" y="8636"/>
                  </a:lnTo>
                  <a:lnTo>
                    <a:pt x="649427" y="8636"/>
                  </a:lnTo>
                  <a:lnTo>
                    <a:pt x="643242" y="9258"/>
                  </a:lnTo>
                  <a:lnTo>
                    <a:pt x="634479" y="12293"/>
                  </a:lnTo>
                  <a:lnTo>
                    <a:pt x="625881" y="19481"/>
                  </a:lnTo>
                  <a:lnTo>
                    <a:pt x="620191" y="32575"/>
                  </a:lnTo>
                  <a:lnTo>
                    <a:pt x="613841" y="49923"/>
                  </a:lnTo>
                  <a:lnTo>
                    <a:pt x="603250" y="64363"/>
                  </a:lnTo>
                  <a:lnTo>
                    <a:pt x="589165" y="75323"/>
                  </a:lnTo>
                  <a:lnTo>
                    <a:pt x="572350" y="82207"/>
                  </a:lnTo>
                  <a:lnTo>
                    <a:pt x="553872" y="84239"/>
                  </a:lnTo>
                  <a:lnTo>
                    <a:pt x="536130" y="81203"/>
                  </a:lnTo>
                  <a:lnTo>
                    <a:pt x="519899" y="73355"/>
                  </a:lnTo>
                  <a:lnTo>
                    <a:pt x="505904" y="60934"/>
                  </a:lnTo>
                  <a:lnTo>
                    <a:pt x="463372" y="11303"/>
                  </a:lnTo>
                  <a:lnTo>
                    <a:pt x="452894" y="2743"/>
                  </a:lnTo>
                  <a:lnTo>
                    <a:pt x="441998" y="0"/>
                  </a:lnTo>
                  <a:lnTo>
                    <a:pt x="431596" y="1574"/>
                  </a:lnTo>
                  <a:lnTo>
                    <a:pt x="422617" y="5981"/>
                  </a:lnTo>
                  <a:lnTo>
                    <a:pt x="415378" y="12712"/>
                  </a:lnTo>
                  <a:lnTo>
                    <a:pt x="410540" y="21932"/>
                  </a:lnTo>
                  <a:lnTo>
                    <a:pt x="409536" y="33147"/>
                  </a:lnTo>
                  <a:lnTo>
                    <a:pt x="413753" y="45859"/>
                  </a:lnTo>
                  <a:lnTo>
                    <a:pt x="547547" y="274535"/>
                  </a:lnTo>
                  <a:lnTo>
                    <a:pt x="675119" y="291376"/>
                  </a:lnTo>
                  <a:lnTo>
                    <a:pt x="836371" y="132727"/>
                  </a:lnTo>
                  <a:lnTo>
                    <a:pt x="844257" y="121742"/>
                  </a:lnTo>
                  <a:lnTo>
                    <a:pt x="846239" y="110680"/>
                  </a:lnTo>
                  <a:close/>
                </a:path>
                <a:path w="1534794" h="1268095">
                  <a:moveTo>
                    <a:pt x="1425562" y="1264526"/>
                  </a:moveTo>
                  <a:lnTo>
                    <a:pt x="986104" y="1112964"/>
                  </a:lnTo>
                  <a:lnTo>
                    <a:pt x="1003363" y="1150162"/>
                  </a:lnTo>
                  <a:lnTo>
                    <a:pt x="1017778" y="1188529"/>
                  </a:lnTo>
                  <a:lnTo>
                    <a:pt x="1029220" y="1227886"/>
                  </a:lnTo>
                  <a:lnTo>
                    <a:pt x="1037501" y="1268069"/>
                  </a:lnTo>
                  <a:lnTo>
                    <a:pt x="1424673" y="1268069"/>
                  </a:lnTo>
                  <a:lnTo>
                    <a:pt x="1425562" y="1264526"/>
                  </a:lnTo>
                  <a:close/>
                </a:path>
                <a:path w="1534794" h="1268095">
                  <a:moveTo>
                    <a:pt x="1534337" y="928166"/>
                  </a:moveTo>
                  <a:lnTo>
                    <a:pt x="1528889" y="884859"/>
                  </a:lnTo>
                  <a:lnTo>
                    <a:pt x="1510995" y="845045"/>
                  </a:lnTo>
                  <a:lnTo>
                    <a:pt x="1481378" y="811631"/>
                  </a:lnTo>
                  <a:lnTo>
                    <a:pt x="1453565" y="782764"/>
                  </a:lnTo>
                  <a:lnTo>
                    <a:pt x="1432979" y="748919"/>
                  </a:lnTo>
                  <a:lnTo>
                    <a:pt x="1420202" y="711415"/>
                  </a:lnTo>
                  <a:lnTo>
                    <a:pt x="1415821" y="671588"/>
                  </a:lnTo>
                  <a:lnTo>
                    <a:pt x="1416469" y="656450"/>
                  </a:lnTo>
                  <a:lnTo>
                    <a:pt x="1418361" y="641565"/>
                  </a:lnTo>
                  <a:lnTo>
                    <a:pt x="1421422" y="626846"/>
                  </a:lnTo>
                  <a:lnTo>
                    <a:pt x="1425562" y="612216"/>
                  </a:lnTo>
                  <a:lnTo>
                    <a:pt x="1486700" y="434949"/>
                  </a:lnTo>
                  <a:lnTo>
                    <a:pt x="1386586" y="400380"/>
                  </a:lnTo>
                  <a:lnTo>
                    <a:pt x="1325448" y="576757"/>
                  </a:lnTo>
                  <a:lnTo>
                    <a:pt x="1305826" y="616534"/>
                  </a:lnTo>
                  <a:lnTo>
                    <a:pt x="1277785" y="649935"/>
                  </a:lnTo>
                  <a:lnTo>
                    <a:pt x="1242898" y="675665"/>
                  </a:lnTo>
                  <a:lnTo>
                    <a:pt x="1202740" y="692467"/>
                  </a:lnTo>
                  <a:lnTo>
                    <a:pt x="1158875" y="699071"/>
                  </a:lnTo>
                  <a:lnTo>
                    <a:pt x="1136662" y="701382"/>
                  </a:lnTo>
                  <a:lnTo>
                    <a:pt x="1115352" y="706932"/>
                  </a:lnTo>
                  <a:lnTo>
                    <a:pt x="1076477" y="727430"/>
                  </a:lnTo>
                  <a:lnTo>
                    <a:pt x="1045476" y="758444"/>
                  </a:lnTo>
                  <a:lnTo>
                    <a:pt x="1025093" y="797445"/>
                  </a:lnTo>
                  <a:lnTo>
                    <a:pt x="940917" y="1039406"/>
                  </a:lnTo>
                  <a:lnTo>
                    <a:pt x="959535" y="1065110"/>
                  </a:lnTo>
                  <a:lnTo>
                    <a:pt x="1437081" y="1230845"/>
                  </a:lnTo>
                  <a:lnTo>
                    <a:pt x="1526565" y="972045"/>
                  </a:lnTo>
                  <a:lnTo>
                    <a:pt x="1534337" y="9281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07380" y="6878881"/>
              <a:ext cx="245420" cy="14801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4352753" y="6491579"/>
              <a:ext cx="3650615" cy="3792854"/>
            </a:xfrm>
            <a:custGeom>
              <a:avLst/>
              <a:gdLst/>
              <a:ahLst/>
              <a:cxnLst/>
              <a:rect l="l" t="t" r="r" b="b"/>
              <a:pathLst>
                <a:path w="3650615" h="3792854">
                  <a:moveTo>
                    <a:pt x="1220673" y="1789214"/>
                  </a:moveTo>
                  <a:lnTo>
                    <a:pt x="1216520" y="1776552"/>
                  </a:lnTo>
                  <a:lnTo>
                    <a:pt x="1209382" y="1766392"/>
                  </a:lnTo>
                  <a:lnTo>
                    <a:pt x="1199591" y="1758708"/>
                  </a:lnTo>
                  <a:lnTo>
                    <a:pt x="1186903" y="1754085"/>
                  </a:lnTo>
                  <a:lnTo>
                    <a:pt x="1172375" y="1754301"/>
                  </a:lnTo>
                  <a:lnTo>
                    <a:pt x="1157109" y="1761070"/>
                  </a:lnTo>
                  <a:lnTo>
                    <a:pt x="1062304" y="1829320"/>
                  </a:lnTo>
                  <a:lnTo>
                    <a:pt x="1045210" y="1838413"/>
                  </a:lnTo>
                  <a:lnTo>
                    <a:pt x="1026528" y="1842947"/>
                  </a:lnTo>
                  <a:lnTo>
                    <a:pt x="1007364" y="1842655"/>
                  </a:lnTo>
                  <a:lnTo>
                    <a:pt x="988771" y="1837296"/>
                  </a:lnTo>
                  <a:lnTo>
                    <a:pt x="971740" y="1827276"/>
                  </a:lnTo>
                  <a:lnTo>
                    <a:pt x="958202" y="1813699"/>
                  </a:lnTo>
                  <a:lnTo>
                    <a:pt x="948651" y="1797278"/>
                  </a:lnTo>
                  <a:lnTo>
                    <a:pt x="943584" y="1778800"/>
                  </a:lnTo>
                  <a:lnTo>
                    <a:pt x="938098" y="1762556"/>
                  </a:lnTo>
                  <a:lnTo>
                    <a:pt x="928293" y="1751876"/>
                  </a:lnTo>
                  <a:lnTo>
                    <a:pt x="916165" y="1746021"/>
                  </a:lnTo>
                  <a:lnTo>
                    <a:pt x="903706" y="1744230"/>
                  </a:lnTo>
                  <a:lnTo>
                    <a:pt x="891247" y="1746021"/>
                  </a:lnTo>
                  <a:lnTo>
                    <a:pt x="879119" y="1751876"/>
                  </a:lnTo>
                  <a:lnTo>
                    <a:pt x="869327" y="1762556"/>
                  </a:lnTo>
                  <a:lnTo>
                    <a:pt x="863841" y="1778800"/>
                  </a:lnTo>
                  <a:lnTo>
                    <a:pt x="858774" y="1797786"/>
                  </a:lnTo>
                  <a:lnTo>
                    <a:pt x="849223" y="1814360"/>
                  </a:lnTo>
                  <a:lnTo>
                    <a:pt x="835685" y="1827784"/>
                  </a:lnTo>
                  <a:lnTo>
                    <a:pt x="818654" y="1837296"/>
                  </a:lnTo>
                  <a:lnTo>
                    <a:pt x="799693" y="1842655"/>
                  </a:lnTo>
                  <a:lnTo>
                    <a:pt x="780554" y="1842947"/>
                  </a:lnTo>
                  <a:lnTo>
                    <a:pt x="762088" y="1838413"/>
                  </a:lnTo>
                  <a:lnTo>
                    <a:pt x="745121" y="1829320"/>
                  </a:lnTo>
                  <a:lnTo>
                    <a:pt x="650316" y="1761070"/>
                  </a:lnTo>
                  <a:lnTo>
                    <a:pt x="642340" y="1754860"/>
                  </a:lnTo>
                  <a:lnTo>
                    <a:pt x="634365" y="1753095"/>
                  </a:lnTo>
                  <a:lnTo>
                    <a:pt x="626389" y="1753095"/>
                  </a:lnTo>
                  <a:lnTo>
                    <a:pt x="617969" y="1754174"/>
                  </a:lnTo>
                  <a:lnTo>
                    <a:pt x="585533" y="1789214"/>
                  </a:lnTo>
                  <a:lnTo>
                    <a:pt x="586562" y="1803527"/>
                  </a:lnTo>
                  <a:lnTo>
                    <a:pt x="594499" y="1818678"/>
                  </a:lnTo>
                  <a:lnTo>
                    <a:pt x="783221" y="2060638"/>
                  </a:lnTo>
                  <a:lnTo>
                    <a:pt x="788187" y="2067585"/>
                  </a:lnTo>
                  <a:lnTo>
                    <a:pt x="792403" y="2075040"/>
                  </a:lnTo>
                  <a:lnTo>
                    <a:pt x="795794" y="2082825"/>
                  </a:lnTo>
                  <a:lnTo>
                    <a:pt x="798283" y="2090775"/>
                  </a:lnTo>
                  <a:lnTo>
                    <a:pt x="1008265" y="2090775"/>
                  </a:lnTo>
                  <a:lnTo>
                    <a:pt x="1212037" y="1818678"/>
                  </a:lnTo>
                  <a:lnTo>
                    <a:pt x="1219847" y="1803527"/>
                  </a:lnTo>
                  <a:lnTo>
                    <a:pt x="1220673" y="1789214"/>
                  </a:lnTo>
                  <a:close/>
                </a:path>
                <a:path w="3650615" h="3792854">
                  <a:moveTo>
                    <a:pt x="1336967" y="2291969"/>
                  </a:moveTo>
                  <a:lnTo>
                    <a:pt x="1314818" y="1677758"/>
                  </a:lnTo>
                  <a:lnTo>
                    <a:pt x="1299362" y="1631264"/>
                  </a:lnTo>
                  <a:lnTo>
                    <a:pt x="1260767" y="1600428"/>
                  </a:lnTo>
                  <a:lnTo>
                    <a:pt x="1227988" y="1594446"/>
                  </a:lnTo>
                  <a:lnTo>
                    <a:pt x="1210297" y="1596250"/>
                  </a:lnTo>
                  <a:lnTo>
                    <a:pt x="1164196" y="1621917"/>
                  </a:lnTo>
                  <a:lnTo>
                    <a:pt x="1141641" y="1669288"/>
                  </a:lnTo>
                  <a:lnTo>
                    <a:pt x="1141158" y="1687512"/>
                  </a:lnTo>
                  <a:lnTo>
                    <a:pt x="1143812" y="1726501"/>
                  </a:lnTo>
                  <a:lnTo>
                    <a:pt x="1167155" y="1718005"/>
                  </a:lnTo>
                  <a:lnTo>
                    <a:pt x="1190993" y="1717636"/>
                  </a:lnTo>
                  <a:lnTo>
                    <a:pt x="1213840" y="1725256"/>
                  </a:lnTo>
                  <a:lnTo>
                    <a:pt x="1234186" y="1740687"/>
                  </a:lnTo>
                  <a:lnTo>
                    <a:pt x="1249591" y="1763420"/>
                  </a:lnTo>
                  <a:lnTo>
                    <a:pt x="1255788" y="1788985"/>
                  </a:lnTo>
                  <a:lnTo>
                    <a:pt x="1252499" y="1815223"/>
                  </a:lnTo>
                  <a:lnTo>
                    <a:pt x="1239507" y="1839950"/>
                  </a:lnTo>
                  <a:lnTo>
                    <a:pt x="1160653" y="1941880"/>
                  </a:lnTo>
                  <a:lnTo>
                    <a:pt x="1179258" y="2202446"/>
                  </a:lnTo>
                  <a:lnTo>
                    <a:pt x="1220470" y="2222042"/>
                  </a:lnTo>
                  <a:lnTo>
                    <a:pt x="1260436" y="2243544"/>
                  </a:lnTo>
                  <a:lnTo>
                    <a:pt x="1299235" y="2266886"/>
                  </a:lnTo>
                  <a:lnTo>
                    <a:pt x="1336967" y="2291969"/>
                  </a:lnTo>
                  <a:close/>
                </a:path>
                <a:path w="3650615" h="3792854">
                  <a:moveTo>
                    <a:pt x="1807425" y="3685222"/>
                  </a:moveTo>
                  <a:lnTo>
                    <a:pt x="1805444" y="3634752"/>
                  </a:lnTo>
                  <a:lnTo>
                    <a:pt x="1799551" y="3584575"/>
                  </a:lnTo>
                  <a:lnTo>
                    <a:pt x="1789823" y="3534994"/>
                  </a:lnTo>
                  <a:lnTo>
                    <a:pt x="1776323" y="3486302"/>
                  </a:lnTo>
                  <a:lnTo>
                    <a:pt x="1759127" y="3438779"/>
                  </a:lnTo>
                  <a:lnTo>
                    <a:pt x="1738325" y="3392741"/>
                  </a:lnTo>
                  <a:lnTo>
                    <a:pt x="1716328" y="3344354"/>
                  </a:lnTo>
                  <a:lnTo>
                    <a:pt x="1716214" y="3344049"/>
                  </a:lnTo>
                  <a:lnTo>
                    <a:pt x="1698218" y="3294265"/>
                  </a:lnTo>
                  <a:lnTo>
                    <a:pt x="1698117" y="3293872"/>
                  </a:lnTo>
                  <a:lnTo>
                    <a:pt x="1684058" y="3242856"/>
                  </a:lnTo>
                  <a:lnTo>
                    <a:pt x="1683994" y="3242513"/>
                  </a:lnTo>
                  <a:lnTo>
                    <a:pt x="1673872" y="3190468"/>
                  </a:lnTo>
                  <a:lnTo>
                    <a:pt x="1673847" y="3190278"/>
                  </a:lnTo>
                  <a:lnTo>
                    <a:pt x="1667725" y="3137446"/>
                  </a:lnTo>
                  <a:lnTo>
                    <a:pt x="1665668" y="3084309"/>
                  </a:lnTo>
                  <a:lnTo>
                    <a:pt x="1665668" y="3001886"/>
                  </a:lnTo>
                  <a:lnTo>
                    <a:pt x="1664322" y="2953524"/>
                  </a:lnTo>
                  <a:lnTo>
                    <a:pt x="1660309" y="2905798"/>
                  </a:lnTo>
                  <a:lnTo>
                    <a:pt x="1653692" y="2858820"/>
                  </a:lnTo>
                  <a:lnTo>
                    <a:pt x="1644535" y="2812656"/>
                  </a:lnTo>
                  <a:lnTo>
                    <a:pt x="1632889" y="2767393"/>
                  </a:lnTo>
                  <a:lnTo>
                    <a:pt x="1618830" y="2723108"/>
                  </a:lnTo>
                  <a:lnTo>
                    <a:pt x="1602422" y="2679890"/>
                  </a:lnTo>
                  <a:lnTo>
                    <a:pt x="1583702" y="2637802"/>
                  </a:lnTo>
                  <a:lnTo>
                    <a:pt x="1562747" y="2596946"/>
                  </a:lnTo>
                  <a:lnTo>
                    <a:pt x="1539621" y="2557399"/>
                  </a:lnTo>
                  <a:lnTo>
                    <a:pt x="1514386" y="2519222"/>
                  </a:lnTo>
                  <a:lnTo>
                    <a:pt x="1487081" y="2482519"/>
                  </a:lnTo>
                  <a:lnTo>
                    <a:pt x="1457782" y="2447366"/>
                  </a:lnTo>
                  <a:lnTo>
                    <a:pt x="1426565" y="2413851"/>
                  </a:lnTo>
                  <a:lnTo>
                    <a:pt x="1393456" y="2382037"/>
                  </a:lnTo>
                  <a:lnTo>
                    <a:pt x="1358544" y="2352014"/>
                  </a:lnTo>
                  <a:lnTo>
                    <a:pt x="1321879" y="2323871"/>
                  </a:lnTo>
                  <a:lnTo>
                    <a:pt x="1309357" y="2315324"/>
                  </a:lnTo>
                  <a:lnTo>
                    <a:pt x="1283525" y="2297684"/>
                  </a:lnTo>
                  <a:lnTo>
                    <a:pt x="1243533" y="2273528"/>
                  </a:lnTo>
                  <a:lnTo>
                    <a:pt x="1201978" y="2251494"/>
                  </a:lnTo>
                  <a:lnTo>
                    <a:pt x="1158913" y="2231656"/>
                  </a:lnTo>
                  <a:lnTo>
                    <a:pt x="1114412" y="2214092"/>
                  </a:lnTo>
                  <a:lnTo>
                    <a:pt x="1068501" y="2198903"/>
                  </a:lnTo>
                  <a:lnTo>
                    <a:pt x="1048639" y="2190394"/>
                  </a:lnTo>
                  <a:lnTo>
                    <a:pt x="1018540" y="2160765"/>
                  </a:lnTo>
                  <a:lnTo>
                    <a:pt x="1006487" y="2130653"/>
                  </a:lnTo>
                  <a:lnTo>
                    <a:pt x="1005598" y="2126221"/>
                  </a:lnTo>
                  <a:lnTo>
                    <a:pt x="800049" y="2126221"/>
                  </a:lnTo>
                  <a:lnTo>
                    <a:pt x="798283" y="2136864"/>
                  </a:lnTo>
                  <a:lnTo>
                    <a:pt x="796505" y="2141296"/>
                  </a:lnTo>
                  <a:lnTo>
                    <a:pt x="787476" y="2160765"/>
                  </a:lnTo>
                  <a:lnTo>
                    <a:pt x="774141" y="2177415"/>
                  </a:lnTo>
                  <a:lnTo>
                    <a:pt x="757135" y="2190394"/>
                  </a:lnTo>
                  <a:lnTo>
                    <a:pt x="743013" y="2196414"/>
                  </a:lnTo>
                  <a:lnTo>
                    <a:pt x="743013" y="2334755"/>
                  </a:lnTo>
                  <a:lnTo>
                    <a:pt x="740905" y="2341600"/>
                  </a:lnTo>
                  <a:lnTo>
                    <a:pt x="736485" y="2347112"/>
                  </a:lnTo>
                  <a:lnTo>
                    <a:pt x="730059" y="2350452"/>
                  </a:lnTo>
                  <a:lnTo>
                    <a:pt x="682117" y="2366899"/>
                  </a:lnTo>
                  <a:lnTo>
                    <a:pt x="636054" y="2386888"/>
                  </a:lnTo>
                  <a:lnTo>
                    <a:pt x="592035" y="2410358"/>
                  </a:lnTo>
                  <a:lnTo>
                    <a:pt x="550202" y="2437206"/>
                  </a:lnTo>
                  <a:lnTo>
                    <a:pt x="510679" y="2467330"/>
                  </a:lnTo>
                  <a:lnTo>
                    <a:pt x="473646" y="2500642"/>
                  </a:lnTo>
                  <a:lnTo>
                    <a:pt x="439216" y="2537053"/>
                  </a:lnTo>
                  <a:lnTo>
                    <a:pt x="404012" y="2580894"/>
                  </a:lnTo>
                  <a:lnTo>
                    <a:pt x="398691" y="2583561"/>
                  </a:lnTo>
                  <a:lnTo>
                    <a:pt x="389839" y="2583561"/>
                  </a:lnTo>
                  <a:lnTo>
                    <a:pt x="386295" y="2582672"/>
                  </a:lnTo>
                  <a:lnTo>
                    <a:pt x="382739" y="2580005"/>
                  </a:lnTo>
                  <a:lnTo>
                    <a:pt x="377952" y="2574633"/>
                  </a:lnTo>
                  <a:lnTo>
                    <a:pt x="375653" y="2568270"/>
                  </a:lnTo>
                  <a:lnTo>
                    <a:pt x="376021" y="2561564"/>
                  </a:lnTo>
                  <a:lnTo>
                    <a:pt x="412902" y="2513533"/>
                  </a:lnTo>
                  <a:lnTo>
                    <a:pt x="449440" y="2475052"/>
                  </a:lnTo>
                  <a:lnTo>
                    <a:pt x="488683" y="2439822"/>
                  </a:lnTo>
                  <a:lnTo>
                    <a:pt x="530491" y="2407958"/>
                  </a:lnTo>
                  <a:lnTo>
                    <a:pt x="574687" y="2379535"/>
                  </a:lnTo>
                  <a:lnTo>
                    <a:pt x="621157" y="2354656"/>
                  </a:lnTo>
                  <a:lnTo>
                    <a:pt x="669747" y="2333409"/>
                  </a:lnTo>
                  <a:lnTo>
                    <a:pt x="720305" y="2315895"/>
                  </a:lnTo>
                  <a:lnTo>
                    <a:pt x="727506" y="2315324"/>
                  </a:lnTo>
                  <a:lnTo>
                    <a:pt x="734047" y="2317331"/>
                  </a:lnTo>
                  <a:lnTo>
                    <a:pt x="739254" y="2321496"/>
                  </a:lnTo>
                  <a:lnTo>
                    <a:pt x="742454" y="2327414"/>
                  </a:lnTo>
                  <a:lnTo>
                    <a:pt x="743013" y="2334755"/>
                  </a:lnTo>
                  <a:lnTo>
                    <a:pt x="743013" y="2196414"/>
                  </a:lnTo>
                  <a:lnTo>
                    <a:pt x="737146" y="2198903"/>
                  </a:lnTo>
                  <a:lnTo>
                    <a:pt x="691794" y="2214092"/>
                  </a:lnTo>
                  <a:lnTo>
                    <a:pt x="647153" y="2231860"/>
                  </a:lnTo>
                  <a:lnTo>
                    <a:pt x="604278" y="2251799"/>
                  </a:lnTo>
                  <a:lnTo>
                    <a:pt x="562889" y="2273909"/>
                  </a:lnTo>
                  <a:lnTo>
                    <a:pt x="523049" y="2298141"/>
                  </a:lnTo>
                  <a:lnTo>
                    <a:pt x="484822" y="2324392"/>
                  </a:lnTo>
                  <a:lnTo>
                    <a:pt x="448284" y="2352586"/>
                  </a:lnTo>
                  <a:lnTo>
                    <a:pt x="413473" y="2382647"/>
                  </a:lnTo>
                  <a:lnTo>
                    <a:pt x="380466" y="2414486"/>
                  </a:lnTo>
                  <a:lnTo>
                    <a:pt x="349313" y="2448026"/>
                  </a:lnTo>
                  <a:lnTo>
                    <a:pt x="320090" y="2483193"/>
                  </a:lnTo>
                  <a:lnTo>
                    <a:pt x="292849" y="2519883"/>
                  </a:lnTo>
                  <a:lnTo>
                    <a:pt x="267652" y="2558046"/>
                  </a:lnTo>
                  <a:lnTo>
                    <a:pt x="244563" y="2597581"/>
                  </a:lnTo>
                  <a:lnTo>
                    <a:pt x="223647" y="2638412"/>
                  </a:lnTo>
                  <a:lnTo>
                    <a:pt x="204952" y="2680449"/>
                  </a:lnTo>
                  <a:lnTo>
                    <a:pt x="188556" y="2723629"/>
                  </a:lnTo>
                  <a:lnTo>
                    <a:pt x="174510" y="2767850"/>
                  </a:lnTo>
                  <a:lnTo>
                    <a:pt x="162890" y="2813037"/>
                  </a:lnTo>
                  <a:lnTo>
                    <a:pt x="153733" y="2859125"/>
                  </a:lnTo>
                  <a:lnTo>
                    <a:pt x="147116" y="2906014"/>
                  </a:lnTo>
                  <a:lnTo>
                    <a:pt x="143116" y="2953524"/>
                  </a:lnTo>
                  <a:lnTo>
                    <a:pt x="141757" y="3001886"/>
                  </a:lnTo>
                  <a:lnTo>
                    <a:pt x="141757" y="3084309"/>
                  </a:lnTo>
                  <a:lnTo>
                    <a:pt x="139700" y="3137446"/>
                  </a:lnTo>
                  <a:lnTo>
                    <a:pt x="133553" y="3190278"/>
                  </a:lnTo>
                  <a:lnTo>
                    <a:pt x="133515" y="3190468"/>
                  </a:lnTo>
                  <a:lnTo>
                    <a:pt x="123367" y="3242513"/>
                  </a:lnTo>
                  <a:lnTo>
                    <a:pt x="123278" y="3242856"/>
                  </a:lnTo>
                  <a:lnTo>
                    <a:pt x="109207" y="3293872"/>
                  </a:lnTo>
                  <a:lnTo>
                    <a:pt x="91097" y="3344049"/>
                  </a:lnTo>
                  <a:lnTo>
                    <a:pt x="48298" y="3438779"/>
                  </a:lnTo>
                  <a:lnTo>
                    <a:pt x="31102" y="3486302"/>
                  </a:lnTo>
                  <a:lnTo>
                    <a:pt x="17602" y="3534994"/>
                  </a:lnTo>
                  <a:lnTo>
                    <a:pt x="7874" y="3584575"/>
                  </a:lnTo>
                  <a:lnTo>
                    <a:pt x="1981" y="3634752"/>
                  </a:lnTo>
                  <a:lnTo>
                    <a:pt x="0" y="3685222"/>
                  </a:lnTo>
                  <a:lnTo>
                    <a:pt x="8394" y="3727031"/>
                  </a:lnTo>
                  <a:lnTo>
                    <a:pt x="31343" y="3761117"/>
                  </a:lnTo>
                  <a:lnTo>
                    <a:pt x="65405" y="3784054"/>
                  </a:lnTo>
                  <a:lnTo>
                    <a:pt x="107200" y="3792461"/>
                  </a:lnTo>
                  <a:lnTo>
                    <a:pt x="1700225" y="3792461"/>
                  </a:lnTo>
                  <a:lnTo>
                    <a:pt x="1742020" y="3784054"/>
                  </a:lnTo>
                  <a:lnTo>
                    <a:pt x="1776082" y="3761117"/>
                  </a:lnTo>
                  <a:lnTo>
                    <a:pt x="1799031" y="3727031"/>
                  </a:lnTo>
                  <a:lnTo>
                    <a:pt x="1807425" y="3685222"/>
                  </a:lnTo>
                  <a:close/>
                </a:path>
                <a:path w="3650615" h="3792854">
                  <a:moveTo>
                    <a:pt x="2122843" y="1646732"/>
                  </a:moveTo>
                  <a:lnTo>
                    <a:pt x="2109012" y="1598256"/>
                  </a:lnTo>
                  <a:lnTo>
                    <a:pt x="2070239" y="1565529"/>
                  </a:lnTo>
                  <a:lnTo>
                    <a:pt x="2037791" y="1558988"/>
                  </a:lnTo>
                  <a:lnTo>
                    <a:pt x="2020747" y="1560639"/>
                  </a:lnTo>
                  <a:lnTo>
                    <a:pt x="1975764" y="1584693"/>
                  </a:lnTo>
                  <a:lnTo>
                    <a:pt x="1952091" y="1629689"/>
                  </a:lnTo>
                  <a:lnTo>
                    <a:pt x="1950961" y="1646732"/>
                  </a:lnTo>
                  <a:lnTo>
                    <a:pt x="1982851" y="3454781"/>
                  </a:lnTo>
                  <a:lnTo>
                    <a:pt x="1987562" y="3475431"/>
                  </a:lnTo>
                  <a:lnTo>
                    <a:pt x="1999246" y="3492347"/>
                  </a:lnTo>
                  <a:lnTo>
                    <a:pt x="2016252" y="3503765"/>
                  </a:lnTo>
                  <a:lnTo>
                    <a:pt x="2036902" y="3507968"/>
                  </a:lnTo>
                  <a:lnTo>
                    <a:pt x="2057679" y="3503765"/>
                  </a:lnTo>
                  <a:lnTo>
                    <a:pt x="2074887" y="3492347"/>
                  </a:lnTo>
                  <a:lnTo>
                    <a:pt x="2086610" y="3475431"/>
                  </a:lnTo>
                  <a:lnTo>
                    <a:pt x="2090953" y="3454781"/>
                  </a:lnTo>
                  <a:lnTo>
                    <a:pt x="2122843" y="1646732"/>
                  </a:lnTo>
                  <a:close/>
                </a:path>
                <a:path w="3650615" h="3792854">
                  <a:moveTo>
                    <a:pt x="2642920" y="956310"/>
                  </a:moveTo>
                  <a:lnTo>
                    <a:pt x="2632468" y="910615"/>
                  </a:lnTo>
                  <a:lnTo>
                    <a:pt x="2617901" y="866368"/>
                  </a:lnTo>
                  <a:lnTo>
                    <a:pt x="2599309" y="823849"/>
                  </a:lnTo>
                  <a:lnTo>
                    <a:pt x="2599220" y="823696"/>
                  </a:lnTo>
                  <a:lnTo>
                    <a:pt x="2576817" y="783310"/>
                  </a:lnTo>
                  <a:lnTo>
                    <a:pt x="2550528" y="745020"/>
                  </a:lnTo>
                  <a:lnTo>
                    <a:pt x="2528074" y="718235"/>
                  </a:lnTo>
                  <a:lnTo>
                    <a:pt x="2520543" y="709244"/>
                  </a:lnTo>
                  <a:lnTo>
                    <a:pt x="2486990" y="676236"/>
                  </a:lnTo>
                  <a:lnTo>
                    <a:pt x="2447556" y="644525"/>
                  </a:lnTo>
                  <a:lnTo>
                    <a:pt x="2405418" y="617105"/>
                  </a:lnTo>
                  <a:lnTo>
                    <a:pt x="2360942" y="594144"/>
                  </a:lnTo>
                  <a:lnTo>
                    <a:pt x="2314435" y="575830"/>
                  </a:lnTo>
                  <a:lnTo>
                    <a:pt x="2266264" y="562317"/>
                  </a:lnTo>
                  <a:lnTo>
                    <a:pt x="2216759" y="553770"/>
                  </a:lnTo>
                  <a:lnTo>
                    <a:pt x="2166251" y="550392"/>
                  </a:lnTo>
                  <a:lnTo>
                    <a:pt x="2138642" y="547268"/>
                  </a:lnTo>
                  <a:lnTo>
                    <a:pt x="2087384" y="527075"/>
                  </a:lnTo>
                  <a:lnTo>
                    <a:pt x="2055787" y="501396"/>
                  </a:lnTo>
                  <a:lnTo>
                    <a:pt x="2033358" y="469734"/>
                  </a:lnTo>
                  <a:lnTo>
                    <a:pt x="1888934" y="487464"/>
                  </a:lnTo>
                  <a:lnTo>
                    <a:pt x="1874024" y="525221"/>
                  </a:lnTo>
                  <a:lnTo>
                    <a:pt x="1850072" y="557593"/>
                  </a:lnTo>
                  <a:lnTo>
                    <a:pt x="1834946" y="569595"/>
                  </a:lnTo>
                  <a:lnTo>
                    <a:pt x="1834946" y="737882"/>
                  </a:lnTo>
                  <a:lnTo>
                    <a:pt x="1832673" y="744156"/>
                  </a:lnTo>
                  <a:lnTo>
                    <a:pt x="1828419" y="749261"/>
                  </a:lnTo>
                  <a:lnTo>
                    <a:pt x="1822488" y="752462"/>
                  </a:lnTo>
                  <a:lnTo>
                    <a:pt x="1772031" y="770953"/>
                  </a:lnTo>
                  <a:lnTo>
                    <a:pt x="1725447" y="797229"/>
                  </a:lnTo>
                  <a:lnTo>
                    <a:pt x="1683613" y="830567"/>
                  </a:lnTo>
                  <a:lnTo>
                    <a:pt x="1647444" y="870242"/>
                  </a:lnTo>
                  <a:lnTo>
                    <a:pt x="1617827" y="915543"/>
                  </a:lnTo>
                  <a:lnTo>
                    <a:pt x="1614284" y="921740"/>
                  </a:lnTo>
                  <a:lnTo>
                    <a:pt x="1608963" y="924407"/>
                  </a:lnTo>
                  <a:lnTo>
                    <a:pt x="1599222" y="924407"/>
                  </a:lnTo>
                  <a:lnTo>
                    <a:pt x="1595678" y="923518"/>
                  </a:lnTo>
                  <a:lnTo>
                    <a:pt x="1593011" y="922629"/>
                  </a:lnTo>
                  <a:lnTo>
                    <a:pt x="1587550" y="918273"/>
                  </a:lnTo>
                  <a:lnTo>
                    <a:pt x="1584490" y="912329"/>
                  </a:lnTo>
                  <a:lnTo>
                    <a:pt x="1583918" y="905560"/>
                  </a:lnTo>
                  <a:lnTo>
                    <a:pt x="1585925" y="898702"/>
                  </a:lnTo>
                  <a:lnTo>
                    <a:pt x="1612696" y="856386"/>
                  </a:lnTo>
                  <a:lnTo>
                    <a:pt x="1644738" y="818375"/>
                  </a:lnTo>
                  <a:lnTo>
                    <a:pt x="1681391" y="785139"/>
                  </a:lnTo>
                  <a:lnTo>
                    <a:pt x="1722043" y="757161"/>
                  </a:lnTo>
                  <a:lnTo>
                    <a:pt x="1766036" y="734885"/>
                  </a:lnTo>
                  <a:lnTo>
                    <a:pt x="1812747" y="718781"/>
                  </a:lnTo>
                  <a:lnTo>
                    <a:pt x="1819948" y="718235"/>
                  </a:lnTo>
                  <a:lnTo>
                    <a:pt x="1826475" y="720331"/>
                  </a:lnTo>
                  <a:lnTo>
                    <a:pt x="1831682" y="724763"/>
                  </a:lnTo>
                  <a:lnTo>
                    <a:pt x="1834896" y="731189"/>
                  </a:lnTo>
                  <a:lnTo>
                    <a:pt x="1834946" y="737882"/>
                  </a:lnTo>
                  <a:lnTo>
                    <a:pt x="1834946" y="569595"/>
                  </a:lnTo>
                  <a:lnTo>
                    <a:pt x="1818297" y="582803"/>
                  </a:lnTo>
                  <a:lnTo>
                    <a:pt x="1779968" y="599135"/>
                  </a:lnTo>
                  <a:lnTo>
                    <a:pt x="1733473" y="614324"/>
                  </a:lnTo>
                  <a:lnTo>
                    <a:pt x="1689341" y="633641"/>
                  </a:lnTo>
                  <a:lnTo>
                    <a:pt x="1647761" y="656869"/>
                  </a:lnTo>
                  <a:lnTo>
                    <a:pt x="1608950" y="683768"/>
                  </a:lnTo>
                  <a:lnTo>
                    <a:pt x="1573110" y="714121"/>
                  </a:lnTo>
                  <a:lnTo>
                    <a:pt x="1540433" y="747712"/>
                  </a:lnTo>
                  <a:lnTo>
                    <a:pt x="1511134" y="784313"/>
                  </a:lnTo>
                  <a:lnTo>
                    <a:pt x="1485417" y="823696"/>
                  </a:lnTo>
                  <a:lnTo>
                    <a:pt x="1463471" y="865632"/>
                  </a:lnTo>
                  <a:lnTo>
                    <a:pt x="1445526" y="909916"/>
                  </a:lnTo>
                  <a:lnTo>
                    <a:pt x="1431759" y="956310"/>
                  </a:lnTo>
                  <a:lnTo>
                    <a:pt x="2642920" y="956310"/>
                  </a:lnTo>
                  <a:close/>
                </a:path>
                <a:path w="3650615" h="3792854">
                  <a:moveTo>
                    <a:pt x="2690761" y="393509"/>
                  </a:moveTo>
                  <a:lnTo>
                    <a:pt x="2688107" y="387311"/>
                  </a:lnTo>
                  <a:lnTo>
                    <a:pt x="2684564" y="381990"/>
                  </a:lnTo>
                  <a:lnTo>
                    <a:pt x="2681909" y="375780"/>
                  </a:lnTo>
                  <a:lnTo>
                    <a:pt x="2657106" y="326771"/>
                  </a:lnTo>
                  <a:lnTo>
                    <a:pt x="2630043" y="282409"/>
                  </a:lnTo>
                  <a:lnTo>
                    <a:pt x="2599880" y="240144"/>
                  </a:lnTo>
                  <a:lnTo>
                    <a:pt x="2566644" y="200037"/>
                  </a:lnTo>
                  <a:lnTo>
                    <a:pt x="2530398" y="162191"/>
                  </a:lnTo>
                  <a:lnTo>
                    <a:pt x="2491498" y="127088"/>
                  </a:lnTo>
                  <a:lnTo>
                    <a:pt x="2450350" y="95186"/>
                  </a:lnTo>
                  <a:lnTo>
                    <a:pt x="2407031" y="66471"/>
                  </a:lnTo>
                  <a:lnTo>
                    <a:pt x="2361628" y="40944"/>
                  </a:lnTo>
                  <a:lnTo>
                    <a:pt x="2310676" y="16840"/>
                  </a:lnTo>
                  <a:lnTo>
                    <a:pt x="2309787" y="15951"/>
                  </a:lnTo>
                  <a:lnTo>
                    <a:pt x="2188400" y="0"/>
                  </a:lnTo>
                  <a:lnTo>
                    <a:pt x="2187524" y="0"/>
                  </a:lnTo>
                  <a:lnTo>
                    <a:pt x="2187524" y="876"/>
                  </a:lnTo>
                  <a:lnTo>
                    <a:pt x="2186635" y="876"/>
                  </a:lnTo>
                  <a:lnTo>
                    <a:pt x="1838439" y="121424"/>
                  </a:lnTo>
                  <a:lnTo>
                    <a:pt x="1887956" y="136931"/>
                  </a:lnTo>
                  <a:lnTo>
                    <a:pt x="1936445" y="155765"/>
                  </a:lnTo>
                  <a:lnTo>
                    <a:pt x="1983752" y="177825"/>
                  </a:lnTo>
                  <a:lnTo>
                    <a:pt x="2029701" y="203047"/>
                  </a:lnTo>
                  <a:lnTo>
                    <a:pt x="2074113" y="231317"/>
                  </a:lnTo>
                  <a:lnTo>
                    <a:pt x="2074113" y="229552"/>
                  </a:lnTo>
                  <a:lnTo>
                    <a:pt x="2076767" y="229552"/>
                  </a:lnTo>
                  <a:lnTo>
                    <a:pt x="2247773" y="208280"/>
                  </a:lnTo>
                  <a:lnTo>
                    <a:pt x="2252192" y="207391"/>
                  </a:lnTo>
                  <a:lnTo>
                    <a:pt x="2257514" y="209156"/>
                  </a:lnTo>
                  <a:lnTo>
                    <a:pt x="2264600" y="214477"/>
                  </a:lnTo>
                  <a:lnTo>
                    <a:pt x="2267254" y="218909"/>
                  </a:lnTo>
                  <a:lnTo>
                    <a:pt x="2268143" y="223342"/>
                  </a:lnTo>
                  <a:lnTo>
                    <a:pt x="2269921" y="238404"/>
                  </a:lnTo>
                  <a:lnTo>
                    <a:pt x="2269921" y="245503"/>
                  </a:lnTo>
                  <a:lnTo>
                    <a:pt x="2266848" y="278498"/>
                  </a:lnTo>
                  <a:lnTo>
                    <a:pt x="2257958" y="309422"/>
                  </a:lnTo>
                  <a:lnTo>
                    <a:pt x="2243759" y="337858"/>
                  </a:lnTo>
                  <a:lnTo>
                    <a:pt x="2224735" y="363372"/>
                  </a:lnTo>
                  <a:lnTo>
                    <a:pt x="2260422" y="406933"/>
                  </a:lnTo>
                  <a:lnTo>
                    <a:pt x="2292959" y="452564"/>
                  </a:lnTo>
                  <a:lnTo>
                    <a:pt x="2322169" y="500354"/>
                  </a:lnTo>
                  <a:lnTo>
                    <a:pt x="2347887" y="550392"/>
                  </a:lnTo>
                  <a:lnTo>
                    <a:pt x="2391689" y="569645"/>
                  </a:lnTo>
                  <a:lnTo>
                    <a:pt x="2433828" y="592823"/>
                  </a:lnTo>
                  <a:lnTo>
                    <a:pt x="2473972" y="619810"/>
                  </a:lnTo>
                  <a:lnTo>
                    <a:pt x="2511793" y="650544"/>
                  </a:lnTo>
                  <a:lnTo>
                    <a:pt x="2545804" y="683945"/>
                  </a:lnTo>
                  <a:lnTo>
                    <a:pt x="2556091" y="695744"/>
                  </a:lnTo>
                  <a:lnTo>
                    <a:pt x="2632291" y="475932"/>
                  </a:lnTo>
                  <a:lnTo>
                    <a:pt x="2642425" y="452221"/>
                  </a:lnTo>
                  <a:lnTo>
                    <a:pt x="2655544" y="430403"/>
                  </a:lnTo>
                  <a:lnTo>
                    <a:pt x="2671661" y="410756"/>
                  </a:lnTo>
                  <a:lnTo>
                    <a:pt x="2690761" y="393509"/>
                  </a:lnTo>
                  <a:close/>
                </a:path>
                <a:path w="3650615" h="3792854">
                  <a:moveTo>
                    <a:pt x="2932671" y="1669288"/>
                  </a:moveTo>
                  <a:lnTo>
                    <a:pt x="2910497" y="1621917"/>
                  </a:lnTo>
                  <a:lnTo>
                    <a:pt x="2864764" y="1596250"/>
                  </a:lnTo>
                  <a:lnTo>
                    <a:pt x="2846705" y="1594446"/>
                  </a:lnTo>
                  <a:lnTo>
                    <a:pt x="2830182" y="1596072"/>
                  </a:lnTo>
                  <a:lnTo>
                    <a:pt x="2786456" y="1618373"/>
                  </a:lnTo>
                  <a:lnTo>
                    <a:pt x="2762161" y="1661007"/>
                  </a:lnTo>
                  <a:lnTo>
                    <a:pt x="2695194" y="3452126"/>
                  </a:lnTo>
                  <a:lnTo>
                    <a:pt x="2695676" y="3463213"/>
                  </a:lnTo>
                  <a:lnTo>
                    <a:pt x="2718714" y="3499129"/>
                  </a:lnTo>
                  <a:lnTo>
                    <a:pt x="2749245" y="3508845"/>
                  </a:lnTo>
                  <a:lnTo>
                    <a:pt x="2764726" y="3506609"/>
                  </a:lnTo>
                  <a:lnTo>
                    <a:pt x="2778696" y="3500209"/>
                  </a:lnTo>
                  <a:lnTo>
                    <a:pt x="2790355" y="3490150"/>
                  </a:lnTo>
                  <a:lnTo>
                    <a:pt x="2798864" y="3476942"/>
                  </a:lnTo>
                  <a:lnTo>
                    <a:pt x="2798864" y="3319183"/>
                  </a:lnTo>
                  <a:lnTo>
                    <a:pt x="2800642" y="3279127"/>
                  </a:lnTo>
                  <a:lnTo>
                    <a:pt x="2805836" y="3240074"/>
                  </a:lnTo>
                  <a:lnTo>
                    <a:pt x="2814180" y="3202025"/>
                  </a:lnTo>
                  <a:lnTo>
                    <a:pt x="2825432" y="3164967"/>
                  </a:lnTo>
                  <a:lnTo>
                    <a:pt x="2932646" y="1687512"/>
                  </a:lnTo>
                  <a:lnTo>
                    <a:pt x="2932671" y="1669288"/>
                  </a:lnTo>
                  <a:close/>
                </a:path>
                <a:path w="3650615" h="3792854">
                  <a:moveTo>
                    <a:pt x="3211728" y="1416304"/>
                  </a:moveTo>
                  <a:lnTo>
                    <a:pt x="2160943" y="1416304"/>
                  </a:lnTo>
                  <a:lnTo>
                    <a:pt x="2160943" y="1647621"/>
                  </a:lnTo>
                  <a:lnTo>
                    <a:pt x="2160879" y="1650847"/>
                  </a:lnTo>
                  <a:lnTo>
                    <a:pt x="2127275" y="3455670"/>
                  </a:lnTo>
                  <a:lnTo>
                    <a:pt x="2100465" y="3518268"/>
                  </a:lnTo>
                  <a:lnTo>
                    <a:pt x="2037791" y="3544303"/>
                  </a:lnTo>
                  <a:lnTo>
                    <a:pt x="2003374" y="3537305"/>
                  </a:lnTo>
                  <a:lnTo>
                    <a:pt x="1955800" y="3490087"/>
                  </a:lnTo>
                  <a:lnTo>
                    <a:pt x="1948180" y="3448583"/>
                  </a:lnTo>
                  <a:lnTo>
                    <a:pt x="1916404" y="1647621"/>
                  </a:lnTo>
                  <a:lnTo>
                    <a:pt x="1918208" y="1623441"/>
                  </a:lnTo>
                  <a:lnTo>
                    <a:pt x="1936089" y="1579079"/>
                  </a:lnTo>
                  <a:lnTo>
                    <a:pt x="1970519" y="1544104"/>
                  </a:lnTo>
                  <a:lnTo>
                    <a:pt x="2014512" y="1525854"/>
                  </a:lnTo>
                  <a:lnTo>
                    <a:pt x="2038667" y="1523542"/>
                  </a:lnTo>
                  <a:lnTo>
                    <a:pt x="2061591" y="1525854"/>
                  </a:lnTo>
                  <a:lnTo>
                    <a:pt x="2062429" y="1525854"/>
                  </a:lnTo>
                  <a:lnTo>
                    <a:pt x="2106828" y="1544485"/>
                  </a:lnTo>
                  <a:lnTo>
                    <a:pt x="2140762" y="1579079"/>
                  </a:lnTo>
                  <a:lnTo>
                    <a:pt x="2158644" y="1623441"/>
                  </a:lnTo>
                  <a:lnTo>
                    <a:pt x="2160943" y="1647621"/>
                  </a:lnTo>
                  <a:lnTo>
                    <a:pt x="2160943" y="1416304"/>
                  </a:lnTo>
                  <a:lnTo>
                    <a:pt x="863841" y="1416304"/>
                  </a:lnTo>
                  <a:lnTo>
                    <a:pt x="880681" y="1709661"/>
                  </a:lnTo>
                  <a:lnTo>
                    <a:pt x="887768" y="1707007"/>
                  </a:lnTo>
                  <a:lnTo>
                    <a:pt x="895743" y="1706118"/>
                  </a:lnTo>
                  <a:lnTo>
                    <a:pt x="903706" y="1706118"/>
                  </a:lnTo>
                  <a:lnTo>
                    <a:pt x="931049" y="1710867"/>
                  </a:lnTo>
                  <a:lnTo>
                    <a:pt x="953655" y="1724177"/>
                  </a:lnTo>
                  <a:lnTo>
                    <a:pt x="970114" y="1744637"/>
                  </a:lnTo>
                  <a:lnTo>
                    <a:pt x="979017" y="1770824"/>
                  </a:lnTo>
                  <a:lnTo>
                    <a:pt x="981633" y="1780895"/>
                  </a:lnTo>
                  <a:lnTo>
                    <a:pt x="986663" y="1789658"/>
                  </a:lnTo>
                  <a:lnTo>
                    <a:pt x="993851" y="1796745"/>
                  </a:lnTo>
                  <a:lnTo>
                    <a:pt x="1002944" y="1801837"/>
                  </a:lnTo>
                  <a:lnTo>
                    <a:pt x="1013015" y="1804631"/>
                  </a:lnTo>
                  <a:lnTo>
                    <a:pt x="1023099" y="1804936"/>
                  </a:lnTo>
                  <a:lnTo>
                    <a:pt x="1032840" y="1802587"/>
                  </a:lnTo>
                  <a:lnTo>
                    <a:pt x="1041933" y="1797405"/>
                  </a:lnTo>
                  <a:lnTo>
                    <a:pt x="1111034" y="1747774"/>
                  </a:lnTo>
                  <a:lnTo>
                    <a:pt x="1107973" y="1706118"/>
                  </a:lnTo>
                  <a:lnTo>
                    <a:pt x="1106601" y="1687512"/>
                  </a:lnTo>
                  <a:lnTo>
                    <a:pt x="1107224" y="1662391"/>
                  </a:lnTo>
                  <a:lnTo>
                    <a:pt x="1123429" y="1615465"/>
                  </a:lnTo>
                  <a:lnTo>
                    <a:pt x="1157465" y="1578775"/>
                  </a:lnTo>
                  <a:lnTo>
                    <a:pt x="1203045" y="1558937"/>
                  </a:lnTo>
                  <a:lnTo>
                    <a:pt x="1227988" y="1556334"/>
                  </a:lnTo>
                  <a:lnTo>
                    <a:pt x="1251496" y="1558620"/>
                  </a:lnTo>
                  <a:lnTo>
                    <a:pt x="1294523" y="1576146"/>
                  </a:lnTo>
                  <a:lnTo>
                    <a:pt x="1328445" y="1608785"/>
                  </a:lnTo>
                  <a:lnTo>
                    <a:pt x="1347304" y="1650847"/>
                  </a:lnTo>
                  <a:lnTo>
                    <a:pt x="1373289" y="2317661"/>
                  </a:lnTo>
                  <a:lnTo>
                    <a:pt x="1415453" y="2353703"/>
                  </a:lnTo>
                  <a:lnTo>
                    <a:pt x="1455470" y="2392553"/>
                  </a:lnTo>
                  <a:lnTo>
                    <a:pt x="1493151" y="2434069"/>
                  </a:lnTo>
                  <a:lnTo>
                    <a:pt x="1528343" y="2478087"/>
                  </a:lnTo>
                  <a:lnTo>
                    <a:pt x="1557731" y="2520124"/>
                  </a:lnTo>
                  <a:lnTo>
                    <a:pt x="1584477" y="2563520"/>
                  </a:lnTo>
                  <a:lnTo>
                    <a:pt x="1608582" y="2608186"/>
                  </a:lnTo>
                  <a:lnTo>
                    <a:pt x="1629968" y="2653995"/>
                  </a:lnTo>
                  <a:lnTo>
                    <a:pt x="1648625" y="2700883"/>
                  </a:lnTo>
                  <a:lnTo>
                    <a:pt x="1664512" y="2748737"/>
                  </a:lnTo>
                  <a:lnTo>
                    <a:pt x="1677593" y="2797467"/>
                  </a:lnTo>
                  <a:lnTo>
                    <a:pt x="1687830" y="2846984"/>
                  </a:lnTo>
                  <a:lnTo>
                    <a:pt x="1695183" y="2897174"/>
                  </a:lnTo>
                  <a:lnTo>
                    <a:pt x="1699615" y="2947962"/>
                  </a:lnTo>
                  <a:lnTo>
                    <a:pt x="1701050" y="2997314"/>
                  </a:lnTo>
                  <a:lnTo>
                    <a:pt x="1701114" y="3081655"/>
                  </a:lnTo>
                  <a:lnTo>
                    <a:pt x="1703095" y="3132124"/>
                  </a:lnTo>
                  <a:lnTo>
                    <a:pt x="1708988" y="3182302"/>
                  </a:lnTo>
                  <a:lnTo>
                    <a:pt x="1718716" y="3231883"/>
                  </a:lnTo>
                  <a:lnTo>
                    <a:pt x="1732216" y="3280575"/>
                  </a:lnTo>
                  <a:lnTo>
                    <a:pt x="1749412" y="3328098"/>
                  </a:lnTo>
                  <a:lnTo>
                    <a:pt x="1770214" y="3374136"/>
                  </a:lnTo>
                  <a:lnTo>
                    <a:pt x="1789988" y="3417379"/>
                  </a:lnTo>
                  <a:lnTo>
                    <a:pt x="1806740" y="3461880"/>
                  </a:lnTo>
                  <a:lnTo>
                    <a:pt x="1820392" y="3507409"/>
                  </a:lnTo>
                  <a:lnTo>
                    <a:pt x="1830857" y="3553752"/>
                  </a:lnTo>
                  <a:lnTo>
                    <a:pt x="1838083" y="3600691"/>
                  </a:lnTo>
                  <a:lnTo>
                    <a:pt x="1841982" y="3647998"/>
                  </a:lnTo>
                  <a:lnTo>
                    <a:pt x="2805950" y="3647998"/>
                  </a:lnTo>
                  <a:lnTo>
                    <a:pt x="2803106" y="3635197"/>
                  </a:lnTo>
                  <a:lnTo>
                    <a:pt x="2801188" y="3622078"/>
                  </a:lnTo>
                  <a:lnTo>
                    <a:pt x="2800096" y="3608616"/>
                  </a:lnTo>
                  <a:lnTo>
                    <a:pt x="2799740" y="3594824"/>
                  </a:lnTo>
                  <a:lnTo>
                    <a:pt x="2799740" y="3544303"/>
                  </a:lnTo>
                  <a:lnTo>
                    <a:pt x="2799740" y="3541649"/>
                  </a:lnTo>
                  <a:lnTo>
                    <a:pt x="2799740" y="3526574"/>
                  </a:lnTo>
                  <a:lnTo>
                    <a:pt x="2788628" y="3533038"/>
                  </a:lnTo>
                  <a:lnTo>
                    <a:pt x="2776601" y="3537762"/>
                  </a:lnTo>
                  <a:lnTo>
                    <a:pt x="2763736" y="3540658"/>
                  </a:lnTo>
                  <a:lnTo>
                    <a:pt x="2750134" y="3541649"/>
                  </a:lnTo>
                  <a:lnTo>
                    <a:pt x="2731922" y="3539845"/>
                  </a:lnTo>
                  <a:lnTo>
                    <a:pt x="2685453" y="3514166"/>
                  </a:lnTo>
                  <a:lnTo>
                    <a:pt x="2661780" y="3466808"/>
                  </a:lnTo>
                  <a:lnTo>
                    <a:pt x="2660637" y="3448583"/>
                  </a:lnTo>
                  <a:lnTo>
                    <a:pt x="2725318" y="1674215"/>
                  </a:lnTo>
                  <a:lnTo>
                    <a:pt x="2735618" y="1628902"/>
                  </a:lnTo>
                  <a:lnTo>
                    <a:pt x="2762529" y="1590903"/>
                  </a:lnTo>
                  <a:lnTo>
                    <a:pt x="2801734" y="1565313"/>
                  </a:lnTo>
                  <a:lnTo>
                    <a:pt x="2847594" y="1556334"/>
                  </a:lnTo>
                  <a:lnTo>
                    <a:pt x="2872536" y="1558937"/>
                  </a:lnTo>
                  <a:lnTo>
                    <a:pt x="2918104" y="1578775"/>
                  </a:lnTo>
                  <a:lnTo>
                    <a:pt x="2952153" y="1615465"/>
                  </a:lnTo>
                  <a:lnTo>
                    <a:pt x="2968345" y="1662391"/>
                  </a:lnTo>
                  <a:lnTo>
                    <a:pt x="2968968" y="1687512"/>
                  </a:lnTo>
                  <a:lnTo>
                    <a:pt x="2867964" y="3072790"/>
                  </a:lnTo>
                  <a:lnTo>
                    <a:pt x="2895041" y="3033725"/>
                  </a:lnTo>
                  <a:lnTo>
                    <a:pt x="2925978" y="2997314"/>
                  </a:lnTo>
                  <a:lnTo>
                    <a:pt x="2960509" y="2963926"/>
                  </a:lnTo>
                  <a:lnTo>
                    <a:pt x="2998381" y="2933941"/>
                  </a:lnTo>
                  <a:lnTo>
                    <a:pt x="3039313" y="2907715"/>
                  </a:lnTo>
                  <a:lnTo>
                    <a:pt x="3083052" y="2885630"/>
                  </a:lnTo>
                  <a:lnTo>
                    <a:pt x="3129330" y="2868053"/>
                  </a:lnTo>
                  <a:lnTo>
                    <a:pt x="3137306" y="2723591"/>
                  </a:lnTo>
                  <a:lnTo>
                    <a:pt x="3115030" y="2699283"/>
                  </a:lnTo>
                  <a:lnTo>
                    <a:pt x="3097987" y="2670746"/>
                  </a:lnTo>
                  <a:lnTo>
                    <a:pt x="3087103" y="2638717"/>
                  </a:lnTo>
                  <a:lnTo>
                    <a:pt x="3083268" y="2603944"/>
                  </a:lnTo>
                  <a:lnTo>
                    <a:pt x="3083268" y="2594191"/>
                  </a:lnTo>
                  <a:lnTo>
                    <a:pt x="3091243" y="2586215"/>
                  </a:lnTo>
                  <a:lnTo>
                    <a:pt x="3145282" y="2586215"/>
                  </a:lnTo>
                  <a:lnTo>
                    <a:pt x="3203778" y="1556334"/>
                  </a:lnTo>
                  <a:lnTo>
                    <a:pt x="3205645" y="1523542"/>
                  </a:lnTo>
                  <a:lnTo>
                    <a:pt x="3211728" y="1416304"/>
                  </a:lnTo>
                  <a:close/>
                </a:path>
                <a:path w="3650615" h="3792854">
                  <a:moveTo>
                    <a:pt x="3650297" y="2622550"/>
                  </a:moveTo>
                  <a:lnTo>
                    <a:pt x="3515626" y="2622550"/>
                  </a:lnTo>
                  <a:lnTo>
                    <a:pt x="3491331" y="2624988"/>
                  </a:lnTo>
                  <a:lnTo>
                    <a:pt x="3468116" y="2632075"/>
                  </a:lnTo>
                  <a:lnTo>
                    <a:pt x="3446729" y="2643492"/>
                  </a:lnTo>
                  <a:lnTo>
                    <a:pt x="3427920" y="2658884"/>
                  </a:lnTo>
                  <a:lnTo>
                    <a:pt x="3398672" y="2688132"/>
                  </a:lnTo>
                  <a:lnTo>
                    <a:pt x="3392805" y="2692120"/>
                  </a:lnTo>
                  <a:lnTo>
                    <a:pt x="3386277" y="2693454"/>
                  </a:lnTo>
                  <a:lnTo>
                    <a:pt x="3379736" y="2692120"/>
                  </a:lnTo>
                  <a:lnTo>
                    <a:pt x="3373869" y="2688132"/>
                  </a:lnTo>
                  <a:lnTo>
                    <a:pt x="3344634" y="2658884"/>
                  </a:lnTo>
                  <a:lnTo>
                    <a:pt x="3325812" y="2643492"/>
                  </a:lnTo>
                  <a:lnTo>
                    <a:pt x="3304425" y="2632075"/>
                  </a:lnTo>
                  <a:lnTo>
                    <a:pt x="3281210" y="2624988"/>
                  </a:lnTo>
                  <a:lnTo>
                    <a:pt x="3256915" y="2622550"/>
                  </a:lnTo>
                  <a:lnTo>
                    <a:pt x="3119590" y="2622550"/>
                  </a:lnTo>
                  <a:lnTo>
                    <a:pt x="3133725" y="2664599"/>
                  </a:lnTo>
                  <a:lnTo>
                    <a:pt x="3160903" y="2698331"/>
                  </a:lnTo>
                  <a:lnTo>
                    <a:pt x="3198203" y="2720759"/>
                  </a:lnTo>
                  <a:lnTo>
                    <a:pt x="3242741" y="2728912"/>
                  </a:lnTo>
                  <a:lnTo>
                    <a:pt x="3323374" y="2728912"/>
                  </a:lnTo>
                  <a:lnTo>
                    <a:pt x="3331337" y="2736888"/>
                  </a:lnTo>
                  <a:lnTo>
                    <a:pt x="3331337" y="2752839"/>
                  </a:lnTo>
                  <a:lnTo>
                    <a:pt x="3330460" y="2758160"/>
                  </a:lnTo>
                  <a:lnTo>
                    <a:pt x="3330460" y="2764358"/>
                  </a:lnTo>
                  <a:lnTo>
                    <a:pt x="3439439" y="2764358"/>
                  </a:lnTo>
                  <a:lnTo>
                    <a:pt x="3438550" y="2758160"/>
                  </a:lnTo>
                  <a:lnTo>
                    <a:pt x="3438550" y="2736888"/>
                  </a:lnTo>
                  <a:lnTo>
                    <a:pt x="3446526" y="2728912"/>
                  </a:lnTo>
                  <a:lnTo>
                    <a:pt x="3527145" y="2728912"/>
                  </a:lnTo>
                  <a:lnTo>
                    <a:pt x="3571303" y="2720759"/>
                  </a:lnTo>
                  <a:lnTo>
                    <a:pt x="3608654" y="2698331"/>
                  </a:lnTo>
                  <a:lnTo>
                    <a:pt x="3636048" y="2664599"/>
                  </a:lnTo>
                  <a:lnTo>
                    <a:pt x="3650297" y="2622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94686" y="8475104"/>
              <a:ext cx="101003" cy="20384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5098764" y="6207099"/>
              <a:ext cx="3188335" cy="4077335"/>
            </a:xfrm>
            <a:custGeom>
              <a:avLst/>
              <a:gdLst/>
              <a:ahLst/>
              <a:cxnLst/>
              <a:rect l="l" t="t" r="r" b="b"/>
              <a:pathLst>
                <a:path w="3188334" h="4077334">
                  <a:moveTo>
                    <a:pt x="878674" y="81851"/>
                  </a:moveTo>
                  <a:lnTo>
                    <a:pt x="860412" y="44272"/>
                  </a:lnTo>
                  <a:lnTo>
                    <a:pt x="819543" y="27444"/>
                  </a:lnTo>
                  <a:lnTo>
                    <a:pt x="807923" y="28765"/>
                  </a:lnTo>
                  <a:lnTo>
                    <a:pt x="797064" y="32651"/>
                  </a:lnTo>
                  <a:lnTo>
                    <a:pt x="787019" y="39039"/>
                  </a:lnTo>
                  <a:lnTo>
                    <a:pt x="777900" y="47828"/>
                  </a:lnTo>
                  <a:lnTo>
                    <a:pt x="766051" y="58953"/>
                  </a:lnTo>
                  <a:lnTo>
                    <a:pt x="752208" y="67005"/>
                  </a:lnTo>
                  <a:lnTo>
                    <a:pt x="737031" y="71894"/>
                  </a:lnTo>
                  <a:lnTo>
                    <a:pt x="721194" y="73533"/>
                  </a:lnTo>
                  <a:lnTo>
                    <a:pt x="698284" y="70167"/>
                  </a:lnTo>
                  <a:lnTo>
                    <a:pt x="678116" y="60579"/>
                  </a:lnTo>
                  <a:lnTo>
                    <a:pt x="661758" y="45491"/>
                  </a:lnTo>
                  <a:lnTo>
                    <a:pt x="650316" y="25679"/>
                  </a:lnTo>
                  <a:lnTo>
                    <a:pt x="641756" y="11582"/>
                  </a:lnTo>
                  <a:lnTo>
                    <a:pt x="630377" y="3302"/>
                  </a:lnTo>
                  <a:lnTo>
                    <a:pt x="617677" y="0"/>
                  </a:lnTo>
                  <a:lnTo>
                    <a:pt x="605129" y="863"/>
                  </a:lnTo>
                  <a:lnTo>
                    <a:pt x="572350" y="39852"/>
                  </a:lnTo>
                  <a:lnTo>
                    <a:pt x="572046" y="60020"/>
                  </a:lnTo>
                  <a:lnTo>
                    <a:pt x="568579" y="75082"/>
                  </a:lnTo>
                  <a:lnTo>
                    <a:pt x="534835" y="116281"/>
                  </a:lnTo>
                  <a:lnTo>
                    <a:pt x="490804" y="126453"/>
                  </a:lnTo>
                  <a:lnTo>
                    <a:pt x="467804" y="121399"/>
                  </a:lnTo>
                  <a:lnTo>
                    <a:pt x="444144" y="116408"/>
                  </a:lnTo>
                  <a:lnTo>
                    <a:pt x="408114" y="131368"/>
                  </a:lnTo>
                  <a:lnTo>
                    <a:pt x="389496" y="180784"/>
                  </a:lnTo>
                  <a:lnTo>
                    <a:pt x="396049" y="200418"/>
                  </a:lnTo>
                  <a:lnTo>
                    <a:pt x="411988" y="218884"/>
                  </a:lnTo>
                  <a:lnTo>
                    <a:pt x="519188" y="305752"/>
                  </a:lnTo>
                  <a:lnTo>
                    <a:pt x="528662" y="314198"/>
                  </a:lnTo>
                  <a:lnTo>
                    <a:pt x="537133" y="323469"/>
                  </a:lnTo>
                  <a:lnTo>
                    <a:pt x="544601" y="333413"/>
                  </a:lnTo>
                  <a:lnTo>
                    <a:pt x="551078" y="343852"/>
                  </a:lnTo>
                  <a:lnTo>
                    <a:pt x="804481" y="284480"/>
                  </a:lnTo>
                  <a:lnTo>
                    <a:pt x="815111" y="235724"/>
                  </a:lnTo>
                  <a:lnTo>
                    <a:pt x="872705" y="109880"/>
                  </a:lnTo>
                  <a:lnTo>
                    <a:pt x="877519" y="95821"/>
                  </a:lnTo>
                  <a:lnTo>
                    <a:pt x="878674" y="81851"/>
                  </a:lnTo>
                  <a:close/>
                </a:path>
                <a:path w="3188334" h="4077334">
                  <a:moveTo>
                    <a:pt x="1281150" y="527316"/>
                  </a:moveTo>
                  <a:lnTo>
                    <a:pt x="1239888" y="503097"/>
                  </a:lnTo>
                  <a:lnTo>
                    <a:pt x="1197267" y="481647"/>
                  </a:lnTo>
                  <a:lnTo>
                    <a:pt x="1153426" y="462978"/>
                  </a:lnTo>
                  <a:lnTo>
                    <a:pt x="1108481" y="447116"/>
                  </a:lnTo>
                  <a:lnTo>
                    <a:pt x="1062596" y="434073"/>
                  </a:lnTo>
                  <a:lnTo>
                    <a:pt x="1015885" y="423875"/>
                  </a:lnTo>
                  <a:lnTo>
                    <a:pt x="968489" y="416547"/>
                  </a:lnTo>
                  <a:lnTo>
                    <a:pt x="920546" y="412102"/>
                  </a:lnTo>
                  <a:lnTo>
                    <a:pt x="890841" y="406552"/>
                  </a:lnTo>
                  <a:lnTo>
                    <a:pt x="840054" y="375831"/>
                  </a:lnTo>
                  <a:lnTo>
                    <a:pt x="816991" y="344360"/>
                  </a:lnTo>
                  <a:lnTo>
                    <a:pt x="808024" y="319925"/>
                  </a:lnTo>
                  <a:lnTo>
                    <a:pt x="583234" y="372694"/>
                  </a:lnTo>
                  <a:lnTo>
                    <a:pt x="583234" y="614451"/>
                  </a:lnTo>
                  <a:lnTo>
                    <a:pt x="582752" y="621271"/>
                  </a:lnTo>
                  <a:lnTo>
                    <a:pt x="579958" y="627418"/>
                  </a:lnTo>
                  <a:lnTo>
                    <a:pt x="575005" y="631901"/>
                  </a:lnTo>
                  <a:lnTo>
                    <a:pt x="532117" y="658761"/>
                  </a:lnTo>
                  <a:lnTo>
                    <a:pt x="491921" y="688721"/>
                  </a:lnTo>
                  <a:lnTo>
                    <a:pt x="454494" y="721652"/>
                  </a:lnTo>
                  <a:lnTo>
                    <a:pt x="419950" y="757428"/>
                  </a:lnTo>
                  <a:lnTo>
                    <a:pt x="388404" y="795896"/>
                  </a:lnTo>
                  <a:lnTo>
                    <a:pt x="359956" y="836930"/>
                  </a:lnTo>
                  <a:lnTo>
                    <a:pt x="334708" y="880389"/>
                  </a:lnTo>
                  <a:lnTo>
                    <a:pt x="312750" y="926160"/>
                  </a:lnTo>
                  <a:lnTo>
                    <a:pt x="310095" y="933246"/>
                  </a:lnTo>
                  <a:lnTo>
                    <a:pt x="303009" y="936790"/>
                  </a:lnTo>
                  <a:lnTo>
                    <a:pt x="294144" y="936790"/>
                  </a:lnTo>
                  <a:lnTo>
                    <a:pt x="292366" y="935901"/>
                  </a:lnTo>
                  <a:lnTo>
                    <a:pt x="289712" y="935024"/>
                  </a:lnTo>
                  <a:lnTo>
                    <a:pt x="283451" y="931684"/>
                  </a:lnTo>
                  <a:lnTo>
                    <a:pt x="279501" y="926160"/>
                  </a:lnTo>
                  <a:lnTo>
                    <a:pt x="278257" y="919683"/>
                  </a:lnTo>
                  <a:lnTo>
                    <a:pt x="279971" y="912863"/>
                  </a:lnTo>
                  <a:lnTo>
                    <a:pt x="303047" y="864527"/>
                  </a:lnTo>
                  <a:lnTo>
                    <a:pt x="329653" y="818642"/>
                  </a:lnTo>
                  <a:lnTo>
                    <a:pt x="359689" y="775322"/>
                  </a:lnTo>
                  <a:lnTo>
                    <a:pt x="393039" y="734720"/>
                  </a:lnTo>
                  <a:lnTo>
                    <a:pt x="429590" y="696925"/>
                  </a:lnTo>
                  <a:lnTo>
                    <a:pt x="469226" y="662089"/>
                  </a:lnTo>
                  <a:lnTo>
                    <a:pt x="511822" y="630339"/>
                  </a:lnTo>
                  <a:lnTo>
                    <a:pt x="557288" y="601764"/>
                  </a:lnTo>
                  <a:lnTo>
                    <a:pt x="564134" y="599376"/>
                  </a:lnTo>
                  <a:lnTo>
                    <a:pt x="570903" y="599884"/>
                  </a:lnTo>
                  <a:lnTo>
                    <a:pt x="576846" y="602894"/>
                  </a:lnTo>
                  <a:lnTo>
                    <a:pt x="581202" y="607974"/>
                  </a:lnTo>
                  <a:lnTo>
                    <a:pt x="583234" y="614451"/>
                  </a:lnTo>
                  <a:lnTo>
                    <a:pt x="583234" y="372694"/>
                  </a:lnTo>
                  <a:lnTo>
                    <a:pt x="562597" y="377532"/>
                  </a:lnTo>
                  <a:lnTo>
                    <a:pt x="564375" y="385508"/>
                  </a:lnTo>
                  <a:lnTo>
                    <a:pt x="565264" y="393496"/>
                  </a:lnTo>
                  <a:lnTo>
                    <a:pt x="565264" y="401472"/>
                  </a:lnTo>
                  <a:lnTo>
                    <a:pt x="561060" y="434073"/>
                  </a:lnTo>
                  <a:lnTo>
                    <a:pt x="529374" y="489331"/>
                  </a:lnTo>
                  <a:lnTo>
                    <a:pt x="461149" y="535647"/>
                  </a:lnTo>
                  <a:lnTo>
                    <a:pt x="421195" y="564083"/>
                  </a:lnTo>
                  <a:lnTo>
                    <a:pt x="383336" y="594829"/>
                  </a:lnTo>
                  <a:lnTo>
                    <a:pt x="347751" y="627697"/>
                  </a:lnTo>
                  <a:lnTo>
                    <a:pt x="314464" y="662571"/>
                  </a:lnTo>
                  <a:lnTo>
                    <a:pt x="283540" y="699325"/>
                  </a:lnTo>
                  <a:lnTo>
                    <a:pt x="255054" y="737831"/>
                  </a:lnTo>
                  <a:lnTo>
                    <a:pt x="229069" y="777963"/>
                  </a:lnTo>
                  <a:lnTo>
                    <a:pt x="205651" y="819581"/>
                  </a:lnTo>
                  <a:lnTo>
                    <a:pt x="184873" y="862558"/>
                  </a:lnTo>
                  <a:lnTo>
                    <a:pt x="166789" y="906767"/>
                  </a:lnTo>
                  <a:lnTo>
                    <a:pt x="151460" y="952093"/>
                  </a:lnTo>
                  <a:lnTo>
                    <a:pt x="138976" y="998372"/>
                  </a:lnTo>
                  <a:lnTo>
                    <a:pt x="129400" y="1045514"/>
                  </a:lnTo>
                  <a:lnTo>
                    <a:pt x="122770" y="1093368"/>
                  </a:lnTo>
                  <a:lnTo>
                    <a:pt x="119189" y="1141793"/>
                  </a:lnTo>
                  <a:lnTo>
                    <a:pt x="118694" y="1190688"/>
                  </a:lnTo>
                  <a:lnTo>
                    <a:pt x="121373" y="1239901"/>
                  </a:lnTo>
                  <a:lnTo>
                    <a:pt x="649427" y="1239901"/>
                  </a:lnTo>
                  <a:lnTo>
                    <a:pt x="649427" y="1240790"/>
                  </a:lnTo>
                  <a:lnTo>
                    <a:pt x="662317" y="1194041"/>
                  </a:lnTo>
                  <a:lnTo>
                    <a:pt x="679157" y="1149184"/>
                  </a:lnTo>
                  <a:lnTo>
                    <a:pt x="699782" y="1106424"/>
                  </a:lnTo>
                  <a:lnTo>
                    <a:pt x="723988" y="1065961"/>
                  </a:lnTo>
                  <a:lnTo>
                    <a:pt x="751598" y="1028001"/>
                  </a:lnTo>
                  <a:lnTo>
                    <a:pt x="782434" y="992733"/>
                  </a:lnTo>
                  <a:lnTo>
                    <a:pt x="816330" y="960374"/>
                  </a:lnTo>
                  <a:lnTo>
                    <a:pt x="845947" y="936790"/>
                  </a:lnTo>
                  <a:lnTo>
                    <a:pt x="853071" y="931113"/>
                  </a:lnTo>
                  <a:lnTo>
                    <a:pt x="892505" y="905141"/>
                  </a:lnTo>
                  <a:lnTo>
                    <a:pt x="934440" y="882688"/>
                  </a:lnTo>
                  <a:lnTo>
                    <a:pt x="978700" y="863917"/>
                  </a:lnTo>
                  <a:lnTo>
                    <a:pt x="1025093" y="849045"/>
                  </a:lnTo>
                  <a:lnTo>
                    <a:pt x="1060348" y="832827"/>
                  </a:lnTo>
                  <a:lnTo>
                    <a:pt x="1087882" y="807059"/>
                  </a:lnTo>
                  <a:lnTo>
                    <a:pt x="1105954" y="774141"/>
                  </a:lnTo>
                  <a:lnTo>
                    <a:pt x="1111351" y="744461"/>
                  </a:lnTo>
                  <a:lnTo>
                    <a:pt x="1111415" y="744118"/>
                  </a:lnTo>
                  <a:lnTo>
                    <a:pt x="1112799" y="736485"/>
                  </a:lnTo>
                  <a:lnTo>
                    <a:pt x="1053960" y="744283"/>
                  </a:lnTo>
                  <a:lnTo>
                    <a:pt x="1005255" y="744118"/>
                  </a:lnTo>
                  <a:lnTo>
                    <a:pt x="961199" y="731697"/>
                  </a:lnTo>
                  <a:lnTo>
                    <a:pt x="922312" y="708685"/>
                  </a:lnTo>
                  <a:lnTo>
                    <a:pt x="890524" y="676579"/>
                  </a:lnTo>
                  <a:lnTo>
                    <a:pt x="867727" y="636892"/>
                  </a:lnTo>
                  <a:lnTo>
                    <a:pt x="857999" y="599376"/>
                  </a:lnTo>
                  <a:lnTo>
                    <a:pt x="855865" y="591134"/>
                  </a:lnTo>
                  <a:lnTo>
                    <a:pt x="856475" y="584098"/>
                  </a:lnTo>
                  <a:lnTo>
                    <a:pt x="1041920" y="550367"/>
                  </a:lnTo>
                  <a:lnTo>
                    <a:pt x="1076858" y="549300"/>
                  </a:lnTo>
                  <a:lnTo>
                    <a:pt x="1110703" y="555129"/>
                  </a:lnTo>
                  <a:lnTo>
                    <a:pt x="1142720" y="567436"/>
                  </a:lnTo>
                  <a:lnTo>
                    <a:pt x="1172171" y="585812"/>
                  </a:lnTo>
                  <a:lnTo>
                    <a:pt x="1195197" y="603542"/>
                  </a:lnTo>
                  <a:lnTo>
                    <a:pt x="1212926" y="580504"/>
                  </a:lnTo>
                  <a:lnTo>
                    <a:pt x="1227315" y="564083"/>
                  </a:lnTo>
                  <a:lnTo>
                    <a:pt x="1243711" y="549592"/>
                  </a:lnTo>
                  <a:lnTo>
                    <a:pt x="1244142" y="549300"/>
                  </a:lnTo>
                  <a:lnTo>
                    <a:pt x="1261757" y="537248"/>
                  </a:lnTo>
                  <a:lnTo>
                    <a:pt x="1281150" y="527316"/>
                  </a:lnTo>
                  <a:close/>
                </a:path>
                <a:path w="3188334" h="4077334">
                  <a:moveTo>
                    <a:pt x="2161819" y="4076941"/>
                  </a:moveTo>
                  <a:lnTo>
                    <a:pt x="2133498" y="4056088"/>
                  </a:lnTo>
                  <a:lnTo>
                    <a:pt x="2108670" y="4031081"/>
                  </a:lnTo>
                  <a:lnTo>
                    <a:pt x="2087816" y="4002417"/>
                  </a:lnTo>
                  <a:lnTo>
                    <a:pt x="2071458" y="3970591"/>
                  </a:lnTo>
                  <a:lnTo>
                    <a:pt x="1096860" y="3970591"/>
                  </a:lnTo>
                  <a:lnTo>
                    <a:pt x="1093355" y="4001541"/>
                  </a:lnTo>
                  <a:lnTo>
                    <a:pt x="1083462" y="4030078"/>
                  </a:lnTo>
                  <a:lnTo>
                    <a:pt x="1068082" y="4055465"/>
                  </a:lnTo>
                  <a:lnTo>
                    <a:pt x="1048131" y="4076941"/>
                  </a:lnTo>
                  <a:lnTo>
                    <a:pt x="2161819" y="4076941"/>
                  </a:lnTo>
                  <a:close/>
                </a:path>
                <a:path w="3188334" h="4077334">
                  <a:moveTo>
                    <a:pt x="2584450" y="1276248"/>
                  </a:moveTo>
                  <a:lnTo>
                    <a:pt x="2443569" y="1276248"/>
                  </a:lnTo>
                  <a:lnTo>
                    <a:pt x="2443569" y="1390573"/>
                  </a:lnTo>
                  <a:lnTo>
                    <a:pt x="2443569" y="1410068"/>
                  </a:lnTo>
                  <a:lnTo>
                    <a:pt x="2443569" y="1532382"/>
                  </a:lnTo>
                  <a:lnTo>
                    <a:pt x="2443569" y="1551876"/>
                  </a:lnTo>
                  <a:lnTo>
                    <a:pt x="2435593" y="1559864"/>
                  </a:lnTo>
                  <a:lnTo>
                    <a:pt x="147955" y="1559864"/>
                  </a:lnTo>
                  <a:lnTo>
                    <a:pt x="139979" y="1551876"/>
                  </a:lnTo>
                  <a:lnTo>
                    <a:pt x="139979" y="1532382"/>
                  </a:lnTo>
                  <a:lnTo>
                    <a:pt x="147955" y="1524406"/>
                  </a:lnTo>
                  <a:lnTo>
                    <a:pt x="2435593" y="1524406"/>
                  </a:lnTo>
                  <a:lnTo>
                    <a:pt x="2443569" y="1532382"/>
                  </a:lnTo>
                  <a:lnTo>
                    <a:pt x="2443569" y="1410068"/>
                  </a:lnTo>
                  <a:lnTo>
                    <a:pt x="2435593" y="1418056"/>
                  </a:lnTo>
                  <a:lnTo>
                    <a:pt x="147955" y="1418056"/>
                  </a:lnTo>
                  <a:lnTo>
                    <a:pt x="139979" y="1410068"/>
                  </a:lnTo>
                  <a:lnTo>
                    <a:pt x="139979" y="1390573"/>
                  </a:lnTo>
                  <a:lnTo>
                    <a:pt x="147955" y="1382598"/>
                  </a:lnTo>
                  <a:lnTo>
                    <a:pt x="2435593" y="1382598"/>
                  </a:lnTo>
                  <a:lnTo>
                    <a:pt x="2443569" y="1390573"/>
                  </a:lnTo>
                  <a:lnTo>
                    <a:pt x="2443569" y="1276248"/>
                  </a:lnTo>
                  <a:lnTo>
                    <a:pt x="0" y="1276248"/>
                  </a:lnTo>
                  <a:lnTo>
                    <a:pt x="32778" y="1666214"/>
                  </a:lnTo>
                  <a:lnTo>
                    <a:pt x="2551658" y="1666214"/>
                  </a:lnTo>
                  <a:lnTo>
                    <a:pt x="2560599" y="1559864"/>
                  </a:lnTo>
                  <a:lnTo>
                    <a:pt x="2563584" y="1524406"/>
                  </a:lnTo>
                  <a:lnTo>
                    <a:pt x="2572524" y="1418056"/>
                  </a:lnTo>
                  <a:lnTo>
                    <a:pt x="2575509" y="1382598"/>
                  </a:lnTo>
                  <a:lnTo>
                    <a:pt x="2584450" y="1276248"/>
                  </a:lnTo>
                  <a:close/>
                </a:path>
                <a:path w="3188334" h="4077334">
                  <a:moveTo>
                    <a:pt x="3187814" y="3603663"/>
                  </a:moveTo>
                  <a:lnTo>
                    <a:pt x="3184995" y="3554158"/>
                  </a:lnTo>
                  <a:lnTo>
                    <a:pt x="3176752" y="3506101"/>
                  </a:lnTo>
                  <a:lnTo>
                    <a:pt x="3163379" y="3459823"/>
                  </a:lnTo>
                  <a:lnTo>
                    <a:pt x="3154705" y="3438817"/>
                  </a:lnTo>
                  <a:lnTo>
                    <a:pt x="3145155" y="3415677"/>
                  </a:lnTo>
                  <a:lnTo>
                    <a:pt x="3122396" y="3373983"/>
                  </a:lnTo>
                  <a:lnTo>
                    <a:pt x="3095383" y="3335109"/>
                  </a:lnTo>
                  <a:lnTo>
                    <a:pt x="3064421" y="3299383"/>
                  </a:lnTo>
                  <a:lnTo>
                    <a:pt x="3029801" y="3267151"/>
                  </a:lnTo>
                  <a:lnTo>
                    <a:pt x="2991815" y="3238741"/>
                  </a:lnTo>
                  <a:lnTo>
                    <a:pt x="2950768" y="3214509"/>
                  </a:lnTo>
                  <a:lnTo>
                    <a:pt x="2906941" y="3194786"/>
                  </a:lnTo>
                  <a:lnTo>
                    <a:pt x="2860637" y="3179927"/>
                  </a:lnTo>
                  <a:lnTo>
                    <a:pt x="2812148" y="3170263"/>
                  </a:lnTo>
                  <a:lnTo>
                    <a:pt x="2775851" y="3160064"/>
                  </a:lnTo>
                  <a:lnTo>
                    <a:pt x="2776080" y="3160064"/>
                  </a:lnTo>
                  <a:lnTo>
                    <a:pt x="2745257" y="3141573"/>
                  </a:lnTo>
                  <a:lnTo>
                    <a:pt x="2720200" y="3115792"/>
                  </a:lnTo>
                  <a:lnTo>
                    <a:pt x="2702280" y="3084296"/>
                  </a:lnTo>
                  <a:lnTo>
                    <a:pt x="2574696" y="3084296"/>
                  </a:lnTo>
                  <a:lnTo>
                    <a:pt x="2556789" y="3115424"/>
                  </a:lnTo>
                  <a:lnTo>
                    <a:pt x="2531732" y="3141230"/>
                  </a:lnTo>
                  <a:lnTo>
                    <a:pt x="2500693" y="3160064"/>
                  </a:lnTo>
                  <a:lnTo>
                    <a:pt x="2500274" y="3160191"/>
                  </a:lnTo>
                  <a:lnTo>
                    <a:pt x="2500274" y="3289909"/>
                  </a:lnTo>
                  <a:lnTo>
                    <a:pt x="2438806" y="3320973"/>
                  </a:lnTo>
                  <a:lnTo>
                    <a:pt x="2394813" y="3338868"/>
                  </a:lnTo>
                  <a:lnTo>
                    <a:pt x="2354186" y="3363582"/>
                  </a:lnTo>
                  <a:lnTo>
                    <a:pt x="2317851" y="3394672"/>
                  </a:lnTo>
                  <a:lnTo>
                    <a:pt x="2286749" y="3431717"/>
                  </a:lnTo>
                  <a:lnTo>
                    <a:pt x="2283206" y="3436150"/>
                  </a:lnTo>
                  <a:lnTo>
                    <a:pt x="2277897" y="3438817"/>
                  </a:lnTo>
                  <a:lnTo>
                    <a:pt x="2269032" y="3438817"/>
                  </a:lnTo>
                  <a:lnTo>
                    <a:pt x="2265489" y="3437928"/>
                  </a:lnTo>
                  <a:lnTo>
                    <a:pt x="2261946" y="3435261"/>
                  </a:lnTo>
                  <a:lnTo>
                    <a:pt x="2257145" y="3430270"/>
                  </a:lnTo>
                  <a:lnTo>
                    <a:pt x="2254745" y="3423856"/>
                  </a:lnTo>
                  <a:lnTo>
                    <a:pt x="2254847" y="3416947"/>
                  </a:lnTo>
                  <a:lnTo>
                    <a:pt x="2292210" y="3369284"/>
                  </a:lnTo>
                  <a:lnTo>
                    <a:pt x="2332863" y="3334512"/>
                  </a:lnTo>
                  <a:lnTo>
                    <a:pt x="2378392" y="3306749"/>
                  </a:lnTo>
                  <a:lnTo>
                    <a:pt x="2427770" y="3286645"/>
                  </a:lnTo>
                  <a:lnTo>
                    <a:pt x="2479903" y="3274847"/>
                  </a:lnTo>
                  <a:lnTo>
                    <a:pt x="2486939" y="3275076"/>
                  </a:lnTo>
                  <a:lnTo>
                    <a:pt x="2493073" y="3278060"/>
                  </a:lnTo>
                  <a:lnTo>
                    <a:pt x="2497709" y="3283191"/>
                  </a:lnTo>
                  <a:lnTo>
                    <a:pt x="2500274" y="3289909"/>
                  </a:lnTo>
                  <a:lnTo>
                    <a:pt x="2500274" y="3160191"/>
                  </a:lnTo>
                  <a:lnTo>
                    <a:pt x="2464841" y="3170263"/>
                  </a:lnTo>
                  <a:lnTo>
                    <a:pt x="2416352" y="3180118"/>
                  </a:lnTo>
                  <a:lnTo>
                    <a:pt x="2370048" y="3195142"/>
                  </a:lnTo>
                  <a:lnTo>
                    <a:pt x="2326221" y="3214979"/>
                  </a:lnTo>
                  <a:lnTo>
                    <a:pt x="2285161" y="3239312"/>
                  </a:lnTo>
                  <a:lnTo>
                    <a:pt x="2247176" y="3267773"/>
                  </a:lnTo>
                  <a:lnTo>
                    <a:pt x="2212556" y="3300044"/>
                  </a:lnTo>
                  <a:lnTo>
                    <a:pt x="2181593" y="3335769"/>
                  </a:lnTo>
                  <a:lnTo>
                    <a:pt x="2154580" y="3374618"/>
                  </a:lnTo>
                  <a:lnTo>
                    <a:pt x="2131822" y="3416236"/>
                  </a:lnTo>
                  <a:lnTo>
                    <a:pt x="2113610" y="3460292"/>
                  </a:lnTo>
                  <a:lnTo>
                    <a:pt x="2100224" y="3506444"/>
                  </a:lnTo>
                  <a:lnTo>
                    <a:pt x="2091982" y="3554349"/>
                  </a:lnTo>
                  <a:lnTo>
                    <a:pt x="2089175" y="3603663"/>
                  </a:lnTo>
                  <a:lnTo>
                    <a:pt x="2089175" y="3881958"/>
                  </a:lnTo>
                  <a:lnTo>
                    <a:pt x="2094344" y="3926522"/>
                  </a:lnTo>
                  <a:lnTo>
                    <a:pt x="2109063" y="3967518"/>
                  </a:lnTo>
                  <a:lnTo>
                    <a:pt x="2132139" y="4003725"/>
                  </a:lnTo>
                  <a:lnTo>
                    <a:pt x="2162365" y="4033964"/>
                  </a:lnTo>
                  <a:lnTo>
                    <a:pt x="2198573" y="4057053"/>
                  </a:lnTo>
                  <a:lnTo>
                    <a:pt x="2239543" y="4071772"/>
                  </a:lnTo>
                  <a:lnTo>
                    <a:pt x="2284095" y="4076941"/>
                  </a:lnTo>
                  <a:lnTo>
                    <a:pt x="2992894" y="4076941"/>
                  </a:lnTo>
                  <a:lnTo>
                    <a:pt x="3037446" y="4071772"/>
                  </a:lnTo>
                  <a:lnTo>
                    <a:pt x="3078416" y="4057053"/>
                  </a:lnTo>
                  <a:lnTo>
                    <a:pt x="3114611" y="4033964"/>
                  </a:lnTo>
                  <a:lnTo>
                    <a:pt x="3144850" y="4003725"/>
                  </a:lnTo>
                  <a:lnTo>
                    <a:pt x="3167926" y="3967518"/>
                  </a:lnTo>
                  <a:lnTo>
                    <a:pt x="3182632" y="3926522"/>
                  </a:lnTo>
                  <a:lnTo>
                    <a:pt x="3187814" y="3881958"/>
                  </a:lnTo>
                  <a:lnTo>
                    <a:pt x="3187814" y="36036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067" y="7967821"/>
            <a:ext cx="3544352" cy="231917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53355" y="1599215"/>
            <a:ext cx="13781405" cy="962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90"/>
              <a:t>PROBLEMA</a:t>
            </a:r>
            <a:r>
              <a:rPr dirty="0" spc="254"/>
              <a:t>S</a:t>
            </a:r>
            <a:r>
              <a:rPr dirty="0" spc="919"/>
              <a:t> </a:t>
            </a:r>
            <a:r>
              <a:rPr dirty="0" spc="660"/>
              <a:t>IDENTIFICADO</a:t>
            </a:r>
            <a:r>
              <a:rPr dirty="0" spc="-75"/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650" y="2082541"/>
            <a:ext cx="16268706" cy="71948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35238" y="424761"/>
            <a:ext cx="8841740" cy="28638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20444" marR="5080" indent="-1008380">
              <a:lnSpc>
                <a:spcPct val="116399"/>
              </a:lnSpc>
              <a:spcBef>
                <a:spcPts val="95"/>
              </a:spcBef>
            </a:pPr>
            <a:r>
              <a:rPr dirty="0" sz="8000" spc="985"/>
              <a:t>TECNOLOGIA</a:t>
            </a:r>
            <a:r>
              <a:rPr dirty="0" sz="8000" spc="25"/>
              <a:t>S</a:t>
            </a:r>
            <a:r>
              <a:rPr dirty="0" sz="8000" spc="894"/>
              <a:t> </a:t>
            </a:r>
            <a:r>
              <a:rPr dirty="0" sz="8000" spc="1095"/>
              <a:t>ADOTADA</a:t>
            </a:r>
            <a:r>
              <a:rPr dirty="0" sz="8000" spc="135"/>
              <a:t>S</a:t>
            </a:r>
            <a:endParaRPr sz="8000"/>
          </a:p>
        </p:txBody>
      </p:sp>
      <p:sp>
        <p:nvSpPr>
          <p:cNvPr id="5" name="object 5" descr=""/>
          <p:cNvSpPr txBox="1"/>
          <p:nvPr/>
        </p:nvSpPr>
        <p:spPr>
          <a:xfrm>
            <a:off x="2563295" y="4031125"/>
            <a:ext cx="13401675" cy="4292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3200" spc="315">
                <a:solidFill>
                  <a:srgbClr val="3F3D4A"/>
                </a:solidFill>
                <a:latin typeface="Verdana"/>
                <a:cs typeface="Verdana"/>
              </a:rPr>
              <a:t>Sensores</a:t>
            </a:r>
            <a:r>
              <a:rPr dirty="0" sz="3200" spc="5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75">
                <a:solidFill>
                  <a:srgbClr val="3F3D4A"/>
                </a:solidFill>
                <a:latin typeface="Verdana"/>
                <a:cs typeface="Verdana"/>
              </a:rPr>
              <a:t>ultrassônicos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05">
                <a:solidFill>
                  <a:srgbClr val="3F3D4A"/>
                </a:solidFill>
                <a:latin typeface="Verdana"/>
                <a:cs typeface="Verdana"/>
              </a:rPr>
              <a:t>para</a:t>
            </a:r>
            <a:r>
              <a:rPr dirty="0" sz="3200" spc="5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95">
                <a:solidFill>
                  <a:srgbClr val="3F3D4A"/>
                </a:solidFill>
                <a:latin typeface="Verdana"/>
                <a:cs typeface="Verdana"/>
              </a:rPr>
              <a:t>medir</a:t>
            </a:r>
            <a:r>
              <a:rPr dirty="0" sz="3200" spc="5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75">
                <a:solidFill>
                  <a:srgbClr val="3F3D4A"/>
                </a:solidFill>
                <a:latin typeface="Verdana"/>
                <a:cs typeface="Verdana"/>
              </a:rPr>
              <a:t>o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85">
                <a:solidFill>
                  <a:srgbClr val="3F3D4A"/>
                </a:solidFill>
                <a:latin typeface="Verdana"/>
                <a:cs typeface="Verdana"/>
              </a:rPr>
              <a:t>volume</a:t>
            </a:r>
            <a:r>
              <a:rPr dirty="0" sz="3200" spc="5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00">
                <a:solidFill>
                  <a:srgbClr val="3F3D4A"/>
                </a:solidFill>
                <a:latin typeface="Verdana"/>
                <a:cs typeface="Verdana"/>
              </a:rPr>
              <a:t>de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3F3D4A"/>
                </a:solidFill>
                <a:latin typeface="Verdana"/>
                <a:cs typeface="Verdana"/>
              </a:rPr>
              <a:t>l</a:t>
            </a:r>
            <a:r>
              <a:rPr dirty="0" sz="3200" spc="-73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45">
                <a:solidFill>
                  <a:srgbClr val="3F3D4A"/>
                </a:solidFill>
                <a:latin typeface="Verdana"/>
                <a:cs typeface="Verdana"/>
              </a:rPr>
              <a:t>ixo; </a:t>
            </a:r>
            <a:r>
              <a:rPr dirty="0" sz="3200" spc="434">
                <a:solidFill>
                  <a:srgbClr val="3F3D4A"/>
                </a:solidFill>
                <a:latin typeface="Verdana"/>
                <a:cs typeface="Verdana"/>
              </a:rPr>
              <a:t>Módulos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15">
                <a:solidFill>
                  <a:srgbClr val="3F3D4A"/>
                </a:solidFill>
                <a:latin typeface="Verdana"/>
                <a:cs typeface="Verdana"/>
              </a:rPr>
              <a:t>RFID</a:t>
            </a:r>
            <a:r>
              <a:rPr dirty="0" sz="3200" spc="5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05">
                <a:solidFill>
                  <a:srgbClr val="3F3D4A"/>
                </a:solidFill>
                <a:latin typeface="Verdana"/>
                <a:cs typeface="Verdana"/>
              </a:rPr>
              <a:t>para</a:t>
            </a:r>
            <a:r>
              <a:rPr dirty="0" sz="3200" spc="5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405">
                <a:solidFill>
                  <a:srgbClr val="3F3D4A"/>
                </a:solidFill>
                <a:latin typeface="Verdana"/>
                <a:cs typeface="Verdana"/>
              </a:rPr>
              <a:t>identificação</a:t>
            </a:r>
            <a:r>
              <a:rPr dirty="0" sz="3200" spc="5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00">
                <a:solidFill>
                  <a:srgbClr val="3F3D4A"/>
                </a:solidFill>
                <a:latin typeface="Verdana"/>
                <a:cs typeface="Verdana"/>
              </a:rPr>
              <a:t>de</a:t>
            </a:r>
            <a:r>
              <a:rPr dirty="0" sz="3200" spc="5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F3D4A"/>
                </a:solidFill>
                <a:latin typeface="Verdana"/>
                <a:cs typeface="Verdana"/>
              </a:rPr>
              <a:t>t</a:t>
            </a:r>
            <a:r>
              <a:rPr dirty="0" sz="3200" spc="-73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35">
                <a:solidFill>
                  <a:srgbClr val="3F3D4A"/>
                </a:solidFill>
                <a:latin typeface="Verdana"/>
                <a:cs typeface="Verdana"/>
              </a:rPr>
              <a:t>ipo</a:t>
            </a:r>
            <a:r>
              <a:rPr dirty="0" sz="3200" spc="5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00">
                <a:solidFill>
                  <a:srgbClr val="3F3D4A"/>
                </a:solidFill>
                <a:latin typeface="Verdana"/>
                <a:cs typeface="Verdana"/>
              </a:rPr>
              <a:t>de</a:t>
            </a:r>
            <a:r>
              <a:rPr dirty="0" sz="3200" spc="5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65">
                <a:solidFill>
                  <a:srgbClr val="3F3D4A"/>
                </a:solidFill>
                <a:latin typeface="Verdana"/>
                <a:cs typeface="Verdana"/>
              </a:rPr>
              <a:t>resíduo</a:t>
            </a:r>
            <a:r>
              <a:rPr dirty="0" sz="3200" spc="5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-50">
                <a:solidFill>
                  <a:srgbClr val="3F3D4A"/>
                </a:solidFill>
                <a:latin typeface="Verdana"/>
                <a:cs typeface="Verdana"/>
              </a:rPr>
              <a:t>e </a:t>
            </a:r>
            <a:r>
              <a:rPr dirty="0" sz="3200" spc="254">
                <a:solidFill>
                  <a:srgbClr val="3F3D4A"/>
                </a:solidFill>
                <a:latin typeface="Verdana"/>
                <a:cs typeface="Verdana"/>
              </a:rPr>
              <a:t>usuários;</a:t>
            </a:r>
            <a:endParaRPr sz="3200">
              <a:latin typeface="Verdana"/>
              <a:cs typeface="Verdana"/>
            </a:endParaRPr>
          </a:p>
          <a:p>
            <a:pPr marL="12700" marR="2532380">
              <a:lnSpc>
                <a:spcPct val="125000"/>
              </a:lnSpc>
            </a:pPr>
            <a:r>
              <a:rPr dirty="0" sz="3200" spc="390">
                <a:solidFill>
                  <a:srgbClr val="3F3D4A"/>
                </a:solidFill>
                <a:latin typeface="Verdana"/>
                <a:cs typeface="Verdana"/>
              </a:rPr>
              <a:t>Painéis</a:t>
            </a:r>
            <a:r>
              <a:rPr dirty="0" sz="3200" spc="52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05">
                <a:solidFill>
                  <a:srgbClr val="3F3D4A"/>
                </a:solidFill>
                <a:latin typeface="Verdana"/>
                <a:cs typeface="Verdana"/>
              </a:rPr>
              <a:t>solares</a:t>
            </a:r>
            <a:r>
              <a:rPr dirty="0" sz="3200" spc="52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05">
                <a:solidFill>
                  <a:srgbClr val="3F3D4A"/>
                </a:solidFill>
                <a:latin typeface="Verdana"/>
                <a:cs typeface="Verdana"/>
              </a:rPr>
              <a:t>para</a:t>
            </a:r>
            <a:r>
              <a:rPr dirty="0" sz="3200" spc="52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420">
                <a:solidFill>
                  <a:srgbClr val="3F3D4A"/>
                </a:solidFill>
                <a:latin typeface="Verdana"/>
                <a:cs typeface="Verdana"/>
              </a:rPr>
              <a:t>autonomia</a:t>
            </a:r>
            <a:r>
              <a:rPr dirty="0" sz="3200" spc="52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15">
                <a:solidFill>
                  <a:srgbClr val="3F3D4A"/>
                </a:solidFill>
                <a:latin typeface="Verdana"/>
                <a:cs typeface="Verdana"/>
              </a:rPr>
              <a:t>energética; </a:t>
            </a:r>
            <a:r>
              <a:rPr dirty="0" sz="3200" spc="445">
                <a:solidFill>
                  <a:srgbClr val="3F3D4A"/>
                </a:solidFill>
                <a:latin typeface="Verdana"/>
                <a:cs typeface="Verdana"/>
              </a:rPr>
              <a:t>Comunicação</a:t>
            </a:r>
            <a:r>
              <a:rPr dirty="0" sz="3200" spc="5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195">
                <a:solidFill>
                  <a:srgbClr val="3F3D4A"/>
                </a:solidFill>
                <a:latin typeface="Verdana"/>
                <a:cs typeface="Verdana"/>
              </a:rPr>
              <a:t>via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80">
                <a:solidFill>
                  <a:srgbClr val="3F3D4A"/>
                </a:solidFill>
                <a:latin typeface="Verdana"/>
                <a:cs typeface="Verdana"/>
              </a:rPr>
              <a:t>Lo</a:t>
            </a:r>
            <a:r>
              <a:rPr dirty="0" sz="3200" spc="-74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25">
                <a:solidFill>
                  <a:srgbClr val="3F3D4A"/>
                </a:solidFill>
                <a:latin typeface="Verdana"/>
                <a:cs typeface="Verdana"/>
              </a:rPr>
              <a:t>Ra</a:t>
            </a:r>
            <a:r>
              <a:rPr dirty="0" sz="3200" spc="-73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500">
                <a:solidFill>
                  <a:srgbClr val="3F3D4A"/>
                </a:solidFill>
                <a:latin typeface="Verdana"/>
                <a:cs typeface="Verdana"/>
              </a:rPr>
              <a:t>WAN</a:t>
            </a:r>
            <a:r>
              <a:rPr dirty="0" sz="3200" spc="5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00">
                <a:solidFill>
                  <a:srgbClr val="3F3D4A"/>
                </a:solidFill>
                <a:latin typeface="Verdana"/>
                <a:cs typeface="Verdana"/>
              </a:rPr>
              <a:t>ou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-229">
                <a:solidFill>
                  <a:srgbClr val="3F3D4A"/>
                </a:solidFill>
                <a:latin typeface="Verdana"/>
                <a:cs typeface="Verdana"/>
              </a:rPr>
              <a:t>5</a:t>
            </a:r>
            <a:r>
              <a:rPr dirty="0" sz="3200" spc="-73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3F3D4A"/>
                </a:solidFill>
                <a:latin typeface="Verdana"/>
                <a:cs typeface="Verdana"/>
              </a:rPr>
              <a:t>G;</a:t>
            </a:r>
            <a:endParaRPr sz="3200">
              <a:latin typeface="Verdana"/>
              <a:cs typeface="Verdana"/>
            </a:endParaRPr>
          </a:p>
          <a:p>
            <a:pPr marL="12700" marR="755015">
              <a:lnSpc>
                <a:spcPct val="125000"/>
              </a:lnSpc>
            </a:pPr>
            <a:r>
              <a:rPr dirty="0" sz="3200" spc="409">
                <a:solidFill>
                  <a:srgbClr val="3F3D4A"/>
                </a:solidFill>
                <a:latin typeface="Verdana"/>
                <a:cs typeface="Verdana"/>
              </a:rPr>
              <a:t>Plataforma</a:t>
            </a:r>
            <a:r>
              <a:rPr dirty="0" sz="3200" spc="5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80">
                <a:solidFill>
                  <a:srgbClr val="3F3D4A"/>
                </a:solidFill>
                <a:latin typeface="Verdana"/>
                <a:cs typeface="Verdana"/>
              </a:rPr>
              <a:t>digital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05">
                <a:solidFill>
                  <a:srgbClr val="3F3D4A"/>
                </a:solidFill>
                <a:latin typeface="Verdana"/>
                <a:cs typeface="Verdana"/>
              </a:rPr>
              <a:t>para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60">
                <a:solidFill>
                  <a:srgbClr val="3F3D4A"/>
                </a:solidFill>
                <a:latin typeface="Verdana"/>
                <a:cs typeface="Verdana"/>
              </a:rPr>
              <a:t>gestão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3F3D4A"/>
                </a:solidFill>
                <a:latin typeface="Verdana"/>
                <a:cs typeface="Verdana"/>
              </a:rPr>
              <a:t>e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35">
                <a:solidFill>
                  <a:srgbClr val="3F3D4A"/>
                </a:solidFill>
                <a:latin typeface="Verdana"/>
                <a:cs typeface="Verdana"/>
              </a:rPr>
              <a:t>análise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00">
                <a:solidFill>
                  <a:srgbClr val="3F3D4A"/>
                </a:solidFill>
                <a:latin typeface="Verdana"/>
                <a:cs typeface="Verdana"/>
              </a:rPr>
              <a:t>de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235">
                <a:solidFill>
                  <a:srgbClr val="3F3D4A"/>
                </a:solidFill>
                <a:latin typeface="Verdana"/>
                <a:cs typeface="Verdana"/>
              </a:rPr>
              <a:t>dados; </a:t>
            </a:r>
            <a:r>
              <a:rPr dirty="0" sz="3200" spc="380">
                <a:solidFill>
                  <a:srgbClr val="3F3D4A"/>
                </a:solidFill>
                <a:latin typeface="Verdana"/>
                <a:cs typeface="Verdana"/>
              </a:rPr>
              <a:t>Aplicativo</a:t>
            </a:r>
            <a:r>
              <a:rPr dirty="0" sz="3200" spc="5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05">
                <a:solidFill>
                  <a:srgbClr val="3F3D4A"/>
                </a:solidFill>
                <a:latin typeface="Verdana"/>
                <a:cs typeface="Verdana"/>
              </a:rPr>
              <a:t>para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415">
                <a:solidFill>
                  <a:srgbClr val="3F3D4A"/>
                </a:solidFill>
                <a:latin typeface="Verdana"/>
                <a:cs typeface="Verdana"/>
              </a:rPr>
              <a:t>engajamento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10">
                <a:solidFill>
                  <a:srgbClr val="3F3D4A"/>
                </a:solidFill>
                <a:latin typeface="Verdana"/>
                <a:cs typeface="Verdana"/>
              </a:rPr>
              <a:t>dos</a:t>
            </a:r>
            <a:r>
              <a:rPr dirty="0" sz="3200" spc="5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200" spc="325">
                <a:solidFill>
                  <a:srgbClr val="3F3D4A"/>
                </a:solidFill>
                <a:latin typeface="Verdana"/>
                <a:cs typeface="Verdana"/>
              </a:rPr>
              <a:t>cidadãos.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7727" y="2587560"/>
            <a:ext cx="6813811" cy="572870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03374" y="2762035"/>
            <a:ext cx="9624695" cy="5168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6250" marR="496570" indent="-393700">
              <a:lnSpc>
                <a:spcPct val="125000"/>
              </a:lnSpc>
              <a:spcBef>
                <a:spcPts val="95"/>
              </a:spcBef>
              <a:buAutoNum type="arabicPeriod"/>
              <a:tabLst>
                <a:tab pos="478790" algn="l"/>
              </a:tabLst>
            </a:pPr>
            <a:r>
              <a:rPr dirty="0" sz="3000" spc="285">
                <a:solidFill>
                  <a:srgbClr val="3F3D4A"/>
                </a:solidFill>
                <a:latin typeface="Verdana"/>
                <a:cs typeface="Verdana"/>
              </a:rPr>
              <a:t>Lixeiras</a:t>
            </a:r>
            <a:r>
              <a:rPr dirty="0" sz="3000" spc="49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285">
                <a:solidFill>
                  <a:srgbClr val="3F3D4A"/>
                </a:solidFill>
                <a:latin typeface="Verdana"/>
                <a:cs typeface="Verdana"/>
              </a:rPr>
              <a:t>Inteligentes:</a:t>
            </a:r>
            <a:r>
              <a:rPr dirty="0" sz="3000" spc="49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260">
                <a:solidFill>
                  <a:srgbClr val="3F3D4A"/>
                </a:solidFill>
                <a:latin typeface="Verdana"/>
                <a:cs typeface="Verdana"/>
              </a:rPr>
              <a:t>sensores,</a:t>
            </a:r>
            <a:r>
              <a:rPr dirty="0" sz="3000" spc="49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204">
                <a:solidFill>
                  <a:srgbClr val="3F3D4A"/>
                </a:solidFill>
                <a:latin typeface="Verdana"/>
                <a:cs typeface="Verdana"/>
              </a:rPr>
              <a:t>RFID, </a:t>
            </a:r>
            <a:r>
              <a:rPr dirty="0" sz="3000" spc="204">
                <a:solidFill>
                  <a:srgbClr val="3F3D4A"/>
                </a:solidFill>
                <a:latin typeface="Verdana"/>
                <a:cs typeface="Verdana"/>
              </a:rPr>
              <a:t>	</a:t>
            </a:r>
            <a:r>
              <a:rPr dirty="0" sz="3000" spc="345">
                <a:solidFill>
                  <a:srgbClr val="3F3D4A"/>
                </a:solidFill>
                <a:latin typeface="Verdana"/>
                <a:cs typeface="Verdana"/>
              </a:rPr>
              <a:t>conectividade.</a:t>
            </a:r>
            <a:endParaRPr sz="3000">
              <a:latin typeface="Verdana"/>
              <a:cs typeface="Verdana"/>
            </a:endParaRPr>
          </a:p>
          <a:p>
            <a:pPr marL="478790" marR="5080" indent="-431165">
              <a:lnSpc>
                <a:spcPct val="125000"/>
              </a:lnSpc>
              <a:buAutoNum type="arabicPeriod"/>
              <a:tabLst>
                <a:tab pos="478790" algn="l"/>
                <a:tab pos="626110" algn="l"/>
              </a:tabLst>
            </a:pPr>
            <a:r>
              <a:rPr dirty="0" sz="3000">
                <a:solidFill>
                  <a:srgbClr val="3F3D4A"/>
                </a:solidFill>
                <a:latin typeface="Verdana"/>
                <a:cs typeface="Verdana"/>
              </a:rPr>
              <a:t>	</a:t>
            </a:r>
            <a:r>
              <a:rPr dirty="0" sz="3000" spc="380">
                <a:solidFill>
                  <a:srgbClr val="3F3D4A"/>
                </a:solidFill>
                <a:latin typeface="Verdana"/>
                <a:cs typeface="Verdana"/>
              </a:rPr>
              <a:t>Plataforma</a:t>
            </a:r>
            <a:r>
              <a:rPr dirty="0" sz="3000" spc="48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280">
                <a:solidFill>
                  <a:srgbClr val="3F3D4A"/>
                </a:solidFill>
                <a:latin typeface="Verdana"/>
                <a:cs typeface="Verdana"/>
              </a:rPr>
              <a:t>de</a:t>
            </a:r>
            <a:r>
              <a:rPr dirty="0" sz="3000" spc="48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210">
                <a:solidFill>
                  <a:srgbClr val="3F3D4A"/>
                </a:solidFill>
                <a:latin typeface="Verdana"/>
                <a:cs typeface="Verdana"/>
              </a:rPr>
              <a:t>Gestão:</a:t>
            </a:r>
            <a:r>
              <a:rPr dirty="0" sz="3000" spc="48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375">
                <a:solidFill>
                  <a:srgbClr val="3F3D4A"/>
                </a:solidFill>
                <a:latin typeface="Verdana"/>
                <a:cs typeface="Verdana"/>
              </a:rPr>
              <a:t>dashboard</a:t>
            </a:r>
            <a:r>
              <a:rPr dirty="0" sz="3000" spc="484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380">
                <a:solidFill>
                  <a:srgbClr val="3F3D4A"/>
                </a:solidFill>
                <a:latin typeface="Verdana"/>
                <a:cs typeface="Verdana"/>
              </a:rPr>
              <a:t>com </a:t>
            </a:r>
            <a:r>
              <a:rPr dirty="0" sz="3000" spc="270">
                <a:solidFill>
                  <a:srgbClr val="3F3D4A"/>
                </a:solidFill>
                <a:latin typeface="Verdana"/>
                <a:cs typeface="Verdana"/>
              </a:rPr>
              <a:t>rotas</a:t>
            </a:r>
            <a:r>
              <a:rPr dirty="0" sz="3000" spc="484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320">
                <a:solidFill>
                  <a:srgbClr val="3F3D4A"/>
                </a:solidFill>
                <a:latin typeface="Verdana"/>
                <a:cs typeface="Verdana"/>
              </a:rPr>
              <a:t>otimizadas,</a:t>
            </a:r>
            <a:r>
              <a:rPr dirty="0" sz="3000" spc="49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295">
                <a:solidFill>
                  <a:srgbClr val="3F3D4A"/>
                </a:solidFill>
                <a:latin typeface="Verdana"/>
                <a:cs typeface="Verdana"/>
              </a:rPr>
              <a:t>status</a:t>
            </a:r>
            <a:r>
              <a:rPr dirty="0" sz="3000" spc="49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3F3D4A"/>
                </a:solidFill>
                <a:latin typeface="Verdana"/>
                <a:cs typeface="Verdana"/>
              </a:rPr>
              <a:t>e</a:t>
            </a:r>
            <a:r>
              <a:rPr dirty="0" sz="3000" spc="49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270">
                <a:solidFill>
                  <a:srgbClr val="3F3D4A"/>
                </a:solidFill>
                <a:latin typeface="Verdana"/>
                <a:cs typeface="Verdana"/>
              </a:rPr>
              <a:t>relatórios.</a:t>
            </a:r>
            <a:endParaRPr sz="3000">
              <a:latin typeface="Verdana"/>
              <a:cs typeface="Verdana"/>
            </a:endParaRPr>
          </a:p>
          <a:p>
            <a:pPr marL="476250" marR="1532890" indent="-427355">
              <a:lnSpc>
                <a:spcPct val="125000"/>
              </a:lnSpc>
              <a:buAutoNum type="arabicPeriod"/>
              <a:tabLst>
                <a:tab pos="478790" algn="l"/>
              </a:tabLst>
            </a:pPr>
            <a:r>
              <a:rPr dirty="0" sz="3000" spc="385">
                <a:solidFill>
                  <a:srgbClr val="3F3D4A"/>
                </a:solidFill>
                <a:latin typeface="Verdana"/>
                <a:cs typeface="Verdana"/>
              </a:rPr>
              <a:t>App</a:t>
            </a:r>
            <a:r>
              <a:rPr dirty="0" sz="3000" spc="48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275">
                <a:solidFill>
                  <a:srgbClr val="3F3D4A"/>
                </a:solidFill>
                <a:latin typeface="Verdana"/>
                <a:cs typeface="Verdana"/>
              </a:rPr>
              <a:t>Cidadão:</a:t>
            </a:r>
            <a:r>
              <a:rPr dirty="0" sz="3000" spc="484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350">
                <a:solidFill>
                  <a:srgbClr val="3F3D4A"/>
                </a:solidFill>
                <a:latin typeface="Verdana"/>
                <a:cs typeface="Verdana"/>
              </a:rPr>
              <a:t>gamificação,</a:t>
            </a:r>
            <a:r>
              <a:rPr dirty="0" sz="3000" spc="48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310">
                <a:solidFill>
                  <a:srgbClr val="3F3D4A"/>
                </a:solidFill>
                <a:latin typeface="Verdana"/>
                <a:cs typeface="Verdana"/>
              </a:rPr>
              <a:t>dicas </a:t>
            </a:r>
            <a:r>
              <a:rPr dirty="0" sz="3000" spc="310">
                <a:solidFill>
                  <a:srgbClr val="3F3D4A"/>
                </a:solidFill>
                <a:latin typeface="Verdana"/>
                <a:cs typeface="Verdana"/>
              </a:rPr>
              <a:t>	</a:t>
            </a:r>
            <a:r>
              <a:rPr dirty="0" sz="3000" spc="330">
                <a:solidFill>
                  <a:srgbClr val="3F3D4A"/>
                </a:solidFill>
                <a:latin typeface="Verdana"/>
                <a:cs typeface="Verdana"/>
              </a:rPr>
              <a:t>ambientais,</a:t>
            </a:r>
            <a:r>
              <a:rPr dirty="0" sz="3000" spc="484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360">
                <a:solidFill>
                  <a:srgbClr val="3F3D4A"/>
                </a:solidFill>
                <a:latin typeface="Verdana"/>
                <a:cs typeface="Verdana"/>
              </a:rPr>
              <a:t>ranking</a:t>
            </a:r>
            <a:r>
              <a:rPr dirty="0" sz="3000" spc="49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295">
                <a:solidFill>
                  <a:srgbClr val="3F3D4A"/>
                </a:solidFill>
                <a:latin typeface="Verdana"/>
                <a:cs typeface="Verdana"/>
              </a:rPr>
              <a:t>por</a:t>
            </a:r>
            <a:r>
              <a:rPr dirty="0" sz="3000" spc="484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245">
                <a:solidFill>
                  <a:srgbClr val="3F3D4A"/>
                </a:solidFill>
                <a:latin typeface="Verdana"/>
                <a:cs typeface="Verdana"/>
              </a:rPr>
              <a:t>bairro, </a:t>
            </a:r>
            <a:r>
              <a:rPr dirty="0" sz="3000" spc="245">
                <a:solidFill>
                  <a:srgbClr val="3F3D4A"/>
                </a:solidFill>
                <a:latin typeface="Verdana"/>
                <a:cs typeface="Verdana"/>
              </a:rPr>
              <a:t>	</a:t>
            </a:r>
            <a:r>
              <a:rPr dirty="0" sz="3000" spc="320">
                <a:solidFill>
                  <a:srgbClr val="3F3D4A"/>
                </a:solidFill>
                <a:latin typeface="Verdana"/>
                <a:cs typeface="Verdana"/>
              </a:rPr>
              <a:t>notificações.</a:t>
            </a:r>
            <a:endParaRPr sz="3000">
              <a:latin typeface="Verdana"/>
              <a:cs typeface="Verdana"/>
            </a:endParaRPr>
          </a:p>
          <a:p>
            <a:pPr marL="476250" marR="753110" indent="-464184">
              <a:lnSpc>
                <a:spcPct val="125000"/>
              </a:lnSpc>
              <a:buAutoNum type="arabicPeriod"/>
              <a:tabLst>
                <a:tab pos="478790" algn="l"/>
              </a:tabLst>
            </a:pPr>
            <a:r>
              <a:rPr dirty="0" sz="3000" spc="335">
                <a:solidFill>
                  <a:srgbClr val="3F3D4A"/>
                </a:solidFill>
                <a:latin typeface="Verdana"/>
                <a:cs typeface="Verdana"/>
              </a:rPr>
              <a:t>Integração</a:t>
            </a:r>
            <a:r>
              <a:rPr dirty="0" sz="3000" spc="49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405">
                <a:solidFill>
                  <a:srgbClr val="3F3D4A"/>
                </a:solidFill>
                <a:latin typeface="Verdana"/>
                <a:cs typeface="Verdana"/>
              </a:rPr>
              <a:t>com</a:t>
            </a:r>
            <a:r>
              <a:rPr dirty="0" sz="3000" spc="49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345">
                <a:solidFill>
                  <a:srgbClr val="3F3D4A"/>
                </a:solidFill>
                <a:latin typeface="Verdana"/>
                <a:cs typeface="Verdana"/>
              </a:rPr>
              <a:t>políticas</a:t>
            </a:r>
            <a:r>
              <a:rPr dirty="0" sz="3000" spc="49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370">
                <a:solidFill>
                  <a:srgbClr val="3F3D4A"/>
                </a:solidFill>
                <a:latin typeface="Verdana"/>
                <a:cs typeface="Verdana"/>
              </a:rPr>
              <a:t>públicas</a:t>
            </a:r>
            <a:r>
              <a:rPr dirty="0" sz="3000" spc="49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-50">
                <a:solidFill>
                  <a:srgbClr val="3F3D4A"/>
                </a:solidFill>
                <a:latin typeface="Verdana"/>
                <a:cs typeface="Verdana"/>
              </a:rPr>
              <a:t>e </a:t>
            </a:r>
            <a:r>
              <a:rPr dirty="0" sz="3000" spc="-50">
                <a:solidFill>
                  <a:srgbClr val="3F3D4A"/>
                </a:solidFill>
                <a:latin typeface="Verdana"/>
                <a:cs typeface="Verdana"/>
              </a:rPr>
              <a:t>	</a:t>
            </a:r>
            <a:r>
              <a:rPr dirty="0" sz="3000" spc="340">
                <a:solidFill>
                  <a:srgbClr val="3F3D4A"/>
                </a:solidFill>
                <a:latin typeface="Verdana"/>
                <a:cs typeface="Verdana"/>
              </a:rPr>
              <a:t>cooperativas</a:t>
            </a:r>
            <a:r>
              <a:rPr dirty="0" sz="3000" spc="49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280">
                <a:solidFill>
                  <a:srgbClr val="3F3D4A"/>
                </a:solidFill>
                <a:latin typeface="Verdana"/>
                <a:cs typeface="Verdana"/>
              </a:rPr>
              <a:t>de</a:t>
            </a:r>
            <a:r>
              <a:rPr dirty="0" sz="3000" spc="49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3000" spc="340">
                <a:solidFill>
                  <a:srgbClr val="3F3D4A"/>
                </a:solidFill>
                <a:latin typeface="Verdana"/>
                <a:cs typeface="Verdana"/>
              </a:rPr>
              <a:t>reciclagem.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6951" y="976196"/>
            <a:ext cx="12233910" cy="962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75"/>
              <a:t>ESTRUTUR</a:t>
            </a:r>
            <a:r>
              <a:rPr dirty="0" spc="40"/>
              <a:t>A</a:t>
            </a:r>
            <a:r>
              <a:rPr dirty="0" spc="925"/>
              <a:t> </a:t>
            </a:r>
            <a:r>
              <a:rPr dirty="0" spc="985"/>
              <a:t>D</a:t>
            </a:r>
            <a:r>
              <a:rPr dirty="0" spc="250"/>
              <a:t>A</a:t>
            </a:r>
            <a:r>
              <a:rPr dirty="0" spc="935"/>
              <a:t> </a:t>
            </a:r>
            <a:r>
              <a:rPr dirty="0" spc="860"/>
              <a:t>SOLUÇÃ</a:t>
            </a:r>
            <a:r>
              <a:rPr dirty="0" spc="125"/>
              <a:t>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00199" y="4114800"/>
            <a:ext cx="5208270" cy="5172075"/>
            <a:chOff x="1000199" y="4114800"/>
            <a:chExt cx="5208270" cy="5172075"/>
          </a:xfrm>
        </p:grpSpPr>
        <p:sp>
          <p:nvSpPr>
            <p:cNvPr id="4" name="object 4" descr=""/>
            <p:cNvSpPr/>
            <p:nvPr/>
          </p:nvSpPr>
          <p:spPr>
            <a:xfrm>
              <a:off x="1028699" y="4114800"/>
              <a:ext cx="5151120" cy="5143500"/>
            </a:xfrm>
            <a:custGeom>
              <a:avLst/>
              <a:gdLst/>
              <a:ahLst/>
              <a:cxnLst/>
              <a:rect l="l" t="t" r="r" b="b"/>
              <a:pathLst>
                <a:path w="5151120" h="5143500">
                  <a:moveTo>
                    <a:pt x="2815117" y="12700"/>
                  </a:moveTo>
                  <a:lnTo>
                    <a:pt x="2335757" y="12700"/>
                  </a:lnTo>
                  <a:lnTo>
                    <a:pt x="2383229" y="0"/>
                  </a:lnTo>
                  <a:lnTo>
                    <a:pt x="2767645" y="0"/>
                  </a:lnTo>
                  <a:lnTo>
                    <a:pt x="2815117" y="12700"/>
                  </a:lnTo>
                  <a:close/>
                </a:path>
                <a:path w="5151120" h="5143500">
                  <a:moveTo>
                    <a:pt x="2909310" y="25400"/>
                  </a:moveTo>
                  <a:lnTo>
                    <a:pt x="2241563" y="25400"/>
                  </a:lnTo>
                  <a:lnTo>
                    <a:pt x="2288533" y="12700"/>
                  </a:lnTo>
                  <a:lnTo>
                    <a:pt x="2862341" y="12700"/>
                  </a:lnTo>
                  <a:lnTo>
                    <a:pt x="2909310" y="25400"/>
                  </a:lnTo>
                  <a:close/>
                </a:path>
                <a:path w="5151120" h="5143500">
                  <a:moveTo>
                    <a:pt x="3002451" y="38100"/>
                  </a:moveTo>
                  <a:lnTo>
                    <a:pt x="2148423" y="38100"/>
                  </a:lnTo>
                  <a:lnTo>
                    <a:pt x="2194858" y="25400"/>
                  </a:lnTo>
                  <a:lnTo>
                    <a:pt x="2956016" y="25400"/>
                  </a:lnTo>
                  <a:lnTo>
                    <a:pt x="3002451" y="38100"/>
                  </a:lnTo>
                  <a:close/>
                </a:path>
                <a:path w="5151120" h="5143500">
                  <a:moveTo>
                    <a:pt x="3230290" y="88900"/>
                  </a:moveTo>
                  <a:lnTo>
                    <a:pt x="1920583" y="88900"/>
                  </a:lnTo>
                  <a:lnTo>
                    <a:pt x="2102266" y="38100"/>
                  </a:lnTo>
                  <a:lnTo>
                    <a:pt x="3048607" y="38100"/>
                  </a:lnTo>
                  <a:lnTo>
                    <a:pt x="3230290" y="88900"/>
                  </a:lnTo>
                  <a:close/>
                </a:path>
                <a:path w="5151120" h="5143500">
                  <a:moveTo>
                    <a:pt x="3140053" y="5092700"/>
                  </a:moveTo>
                  <a:lnTo>
                    <a:pt x="2010821" y="5092700"/>
                  </a:lnTo>
                  <a:lnTo>
                    <a:pt x="1700684" y="5003800"/>
                  </a:lnTo>
                  <a:lnTo>
                    <a:pt x="1657743" y="4978400"/>
                  </a:lnTo>
                  <a:lnTo>
                    <a:pt x="1572960" y="4953000"/>
                  </a:lnTo>
                  <a:lnTo>
                    <a:pt x="1531135" y="4927600"/>
                  </a:lnTo>
                  <a:lnTo>
                    <a:pt x="1489697" y="4914900"/>
                  </a:lnTo>
                  <a:lnTo>
                    <a:pt x="1448655" y="4889500"/>
                  </a:lnTo>
                  <a:lnTo>
                    <a:pt x="1408016" y="4876800"/>
                  </a:lnTo>
                  <a:lnTo>
                    <a:pt x="1327979" y="4826000"/>
                  </a:lnTo>
                  <a:lnTo>
                    <a:pt x="1288596" y="4800600"/>
                  </a:lnTo>
                  <a:lnTo>
                    <a:pt x="1249647" y="4787900"/>
                  </a:lnTo>
                  <a:lnTo>
                    <a:pt x="1173084" y="4737100"/>
                  </a:lnTo>
                  <a:lnTo>
                    <a:pt x="1098352" y="4686300"/>
                  </a:lnTo>
                  <a:lnTo>
                    <a:pt x="1025512" y="4635500"/>
                  </a:lnTo>
                  <a:lnTo>
                    <a:pt x="989822" y="4610100"/>
                  </a:lnTo>
                  <a:lnTo>
                    <a:pt x="954628" y="4572000"/>
                  </a:lnTo>
                  <a:lnTo>
                    <a:pt x="919938" y="4546600"/>
                  </a:lnTo>
                  <a:lnTo>
                    <a:pt x="885761" y="4521200"/>
                  </a:lnTo>
                  <a:lnTo>
                    <a:pt x="852103" y="4483100"/>
                  </a:lnTo>
                  <a:lnTo>
                    <a:pt x="818973" y="4457700"/>
                  </a:lnTo>
                  <a:lnTo>
                    <a:pt x="786379" y="4432300"/>
                  </a:lnTo>
                  <a:lnTo>
                    <a:pt x="754328" y="4394200"/>
                  </a:lnTo>
                  <a:lnTo>
                    <a:pt x="722827" y="4368800"/>
                  </a:lnTo>
                  <a:lnTo>
                    <a:pt x="691886" y="4330700"/>
                  </a:lnTo>
                  <a:lnTo>
                    <a:pt x="661511" y="4292600"/>
                  </a:lnTo>
                  <a:lnTo>
                    <a:pt x="631711" y="4267200"/>
                  </a:lnTo>
                  <a:lnTo>
                    <a:pt x="602493" y="4229100"/>
                  </a:lnTo>
                  <a:lnTo>
                    <a:pt x="573864" y="4191000"/>
                  </a:lnTo>
                  <a:lnTo>
                    <a:pt x="545834" y="4165600"/>
                  </a:lnTo>
                  <a:lnTo>
                    <a:pt x="518408" y="4127500"/>
                  </a:lnTo>
                  <a:lnTo>
                    <a:pt x="491597" y="4089400"/>
                  </a:lnTo>
                  <a:lnTo>
                    <a:pt x="465406" y="4051300"/>
                  </a:lnTo>
                  <a:lnTo>
                    <a:pt x="439844" y="4013200"/>
                  </a:lnTo>
                  <a:lnTo>
                    <a:pt x="414918" y="3975100"/>
                  </a:lnTo>
                  <a:lnTo>
                    <a:pt x="390637" y="3937000"/>
                  </a:lnTo>
                  <a:lnTo>
                    <a:pt x="367009" y="3898900"/>
                  </a:lnTo>
                  <a:lnTo>
                    <a:pt x="344040" y="3860800"/>
                  </a:lnTo>
                  <a:lnTo>
                    <a:pt x="321739" y="3822700"/>
                  </a:lnTo>
                  <a:lnTo>
                    <a:pt x="300113" y="3784600"/>
                  </a:lnTo>
                  <a:lnTo>
                    <a:pt x="279171" y="3746500"/>
                  </a:lnTo>
                  <a:lnTo>
                    <a:pt x="258919" y="3695700"/>
                  </a:lnTo>
                  <a:lnTo>
                    <a:pt x="239367" y="3657600"/>
                  </a:lnTo>
                  <a:lnTo>
                    <a:pt x="220521" y="3619500"/>
                  </a:lnTo>
                  <a:lnTo>
                    <a:pt x="202390" y="3581400"/>
                  </a:lnTo>
                  <a:lnTo>
                    <a:pt x="184981" y="3530600"/>
                  </a:lnTo>
                  <a:lnTo>
                    <a:pt x="168302" y="3492500"/>
                  </a:lnTo>
                  <a:lnTo>
                    <a:pt x="152361" y="3454400"/>
                  </a:lnTo>
                  <a:lnTo>
                    <a:pt x="137165" y="3403600"/>
                  </a:lnTo>
                  <a:lnTo>
                    <a:pt x="122722" y="3365500"/>
                  </a:lnTo>
                  <a:lnTo>
                    <a:pt x="109041" y="3314700"/>
                  </a:lnTo>
                  <a:lnTo>
                    <a:pt x="96129" y="3276600"/>
                  </a:lnTo>
                  <a:lnTo>
                    <a:pt x="83993" y="3225800"/>
                  </a:lnTo>
                  <a:lnTo>
                    <a:pt x="72641" y="3187700"/>
                  </a:lnTo>
                  <a:lnTo>
                    <a:pt x="62082" y="3136900"/>
                  </a:lnTo>
                  <a:lnTo>
                    <a:pt x="52323" y="3098800"/>
                  </a:lnTo>
                  <a:lnTo>
                    <a:pt x="43372" y="3048000"/>
                  </a:lnTo>
                  <a:lnTo>
                    <a:pt x="35236" y="2997200"/>
                  </a:lnTo>
                  <a:lnTo>
                    <a:pt x="27924" y="2959100"/>
                  </a:lnTo>
                  <a:lnTo>
                    <a:pt x="21443" y="2908300"/>
                  </a:lnTo>
                  <a:lnTo>
                    <a:pt x="15800" y="2857500"/>
                  </a:lnTo>
                  <a:lnTo>
                    <a:pt x="11005" y="2819400"/>
                  </a:lnTo>
                  <a:lnTo>
                    <a:pt x="7064" y="2768600"/>
                  </a:lnTo>
                  <a:lnTo>
                    <a:pt x="3985" y="2717800"/>
                  </a:lnTo>
                  <a:lnTo>
                    <a:pt x="1776" y="2667000"/>
                  </a:lnTo>
                  <a:lnTo>
                    <a:pt x="445" y="2628900"/>
                  </a:lnTo>
                  <a:lnTo>
                    <a:pt x="0" y="2578100"/>
                  </a:lnTo>
                  <a:lnTo>
                    <a:pt x="445" y="2527300"/>
                  </a:lnTo>
                  <a:lnTo>
                    <a:pt x="1776" y="2476500"/>
                  </a:lnTo>
                  <a:lnTo>
                    <a:pt x="3985" y="2425700"/>
                  </a:lnTo>
                  <a:lnTo>
                    <a:pt x="7064" y="2387600"/>
                  </a:lnTo>
                  <a:lnTo>
                    <a:pt x="11005" y="2336800"/>
                  </a:lnTo>
                  <a:lnTo>
                    <a:pt x="15800" y="2286000"/>
                  </a:lnTo>
                  <a:lnTo>
                    <a:pt x="21443" y="2235200"/>
                  </a:lnTo>
                  <a:lnTo>
                    <a:pt x="27924" y="2197100"/>
                  </a:lnTo>
                  <a:lnTo>
                    <a:pt x="35236" y="2146300"/>
                  </a:lnTo>
                  <a:lnTo>
                    <a:pt x="43372" y="2095500"/>
                  </a:lnTo>
                  <a:lnTo>
                    <a:pt x="52323" y="2057400"/>
                  </a:lnTo>
                  <a:lnTo>
                    <a:pt x="62082" y="2006600"/>
                  </a:lnTo>
                  <a:lnTo>
                    <a:pt x="72641" y="1968500"/>
                  </a:lnTo>
                  <a:lnTo>
                    <a:pt x="83993" y="1917700"/>
                  </a:lnTo>
                  <a:lnTo>
                    <a:pt x="96129" y="1879600"/>
                  </a:lnTo>
                  <a:lnTo>
                    <a:pt x="109041" y="1828800"/>
                  </a:lnTo>
                  <a:lnTo>
                    <a:pt x="122722" y="1790700"/>
                  </a:lnTo>
                  <a:lnTo>
                    <a:pt x="137165" y="1739900"/>
                  </a:lnTo>
                  <a:lnTo>
                    <a:pt x="152361" y="1701800"/>
                  </a:lnTo>
                  <a:lnTo>
                    <a:pt x="168302" y="1651000"/>
                  </a:lnTo>
                  <a:lnTo>
                    <a:pt x="184981" y="1612900"/>
                  </a:lnTo>
                  <a:lnTo>
                    <a:pt x="202390" y="1574800"/>
                  </a:lnTo>
                  <a:lnTo>
                    <a:pt x="220521" y="1524000"/>
                  </a:lnTo>
                  <a:lnTo>
                    <a:pt x="239367" y="1485900"/>
                  </a:lnTo>
                  <a:lnTo>
                    <a:pt x="258919" y="1447800"/>
                  </a:lnTo>
                  <a:lnTo>
                    <a:pt x="279171" y="1409700"/>
                  </a:lnTo>
                  <a:lnTo>
                    <a:pt x="300113" y="1371600"/>
                  </a:lnTo>
                  <a:lnTo>
                    <a:pt x="321739" y="1320800"/>
                  </a:lnTo>
                  <a:lnTo>
                    <a:pt x="344040" y="1282700"/>
                  </a:lnTo>
                  <a:lnTo>
                    <a:pt x="367009" y="1244600"/>
                  </a:lnTo>
                  <a:lnTo>
                    <a:pt x="390637" y="1206500"/>
                  </a:lnTo>
                  <a:lnTo>
                    <a:pt x="414918" y="1168400"/>
                  </a:lnTo>
                  <a:lnTo>
                    <a:pt x="439844" y="1130300"/>
                  </a:lnTo>
                  <a:lnTo>
                    <a:pt x="465406" y="1092200"/>
                  </a:lnTo>
                  <a:lnTo>
                    <a:pt x="491597" y="1066800"/>
                  </a:lnTo>
                  <a:lnTo>
                    <a:pt x="518408" y="1028700"/>
                  </a:lnTo>
                  <a:lnTo>
                    <a:pt x="545834" y="990600"/>
                  </a:lnTo>
                  <a:lnTo>
                    <a:pt x="573864" y="952500"/>
                  </a:lnTo>
                  <a:lnTo>
                    <a:pt x="602493" y="914400"/>
                  </a:lnTo>
                  <a:lnTo>
                    <a:pt x="631711" y="889000"/>
                  </a:lnTo>
                  <a:lnTo>
                    <a:pt x="661511" y="850900"/>
                  </a:lnTo>
                  <a:lnTo>
                    <a:pt x="691886" y="812800"/>
                  </a:lnTo>
                  <a:lnTo>
                    <a:pt x="722827" y="787400"/>
                  </a:lnTo>
                  <a:lnTo>
                    <a:pt x="754328" y="749300"/>
                  </a:lnTo>
                  <a:lnTo>
                    <a:pt x="786379" y="723900"/>
                  </a:lnTo>
                  <a:lnTo>
                    <a:pt x="818973" y="685800"/>
                  </a:lnTo>
                  <a:lnTo>
                    <a:pt x="852103" y="660400"/>
                  </a:lnTo>
                  <a:lnTo>
                    <a:pt x="885761" y="635000"/>
                  </a:lnTo>
                  <a:lnTo>
                    <a:pt x="919938" y="596900"/>
                  </a:lnTo>
                  <a:lnTo>
                    <a:pt x="954628" y="571500"/>
                  </a:lnTo>
                  <a:lnTo>
                    <a:pt x="989822" y="546100"/>
                  </a:lnTo>
                  <a:lnTo>
                    <a:pt x="1061692" y="495300"/>
                  </a:lnTo>
                  <a:lnTo>
                    <a:pt x="1135485" y="444500"/>
                  </a:lnTo>
                  <a:lnTo>
                    <a:pt x="1211141" y="393700"/>
                  </a:lnTo>
                  <a:lnTo>
                    <a:pt x="1288596" y="342900"/>
                  </a:lnTo>
                  <a:lnTo>
                    <a:pt x="1327979" y="317500"/>
                  </a:lnTo>
                  <a:lnTo>
                    <a:pt x="1367788" y="304800"/>
                  </a:lnTo>
                  <a:lnTo>
                    <a:pt x="1448655" y="254000"/>
                  </a:lnTo>
                  <a:lnTo>
                    <a:pt x="1489697" y="241300"/>
                  </a:lnTo>
                  <a:lnTo>
                    <a:pt x="1531135" y="215900"/>
                  </a:lnTo>
                  <a:lnTo>
                    <a:pt x="1572960" y="203200"/>
                  </a:lnTo>
                  <a:lnTo>
                    <a:pt x="1615166" y="177800"/>
                  </a:lnTo>
                  <a:lnTo>
                    <a:pt x="1831616" y="114300"/>
                  </a:lnTo>
                  <a:lnTo>
                    <a:pt x="1875937" y="88900"/>
                  </a:lnTo>
                  <a:lnTo>
                    <a:pt x="3274936" y="88900"/>
                  </a:lnTo>
                  <a:lnTo>
                    <a:pt x="3319257" y="114300"/>
                  </a:lnTo>
                  <a:lnTo>
                    <a:pt x="3535708" y="177800"/>
                  </a:lnTo>
                  <a:lnTo>
                    <a:pt x="3577913" y="203200"/>
                  </a:lnTo>
                  <a:lnTo>
                    <a:pt x="3619738" y="215900"/>
                  </a:lnTo>
                  <a:lnTo>
                    <a:pt x="3661176" y="241300"/>
                  </a:lnTo>
                  <a:lnTo>
                    <a:pt x="3702218" y="254000"/>
                  </a:lnTo>
                  <a:lnTo>
                    <a:pt x="3783085" y="304800"/>
                  </a:lnTo>
                  <a:lnTo>
                    <a:pt x="3822895" y="317500"/>
                  </a:lnTo>
                  <a:lnTo>
                    <a:pt x="3862278" y="342900"/>
                  </a:lnTo>
                  <a:lnTo>
                    <a:pt x="3939733" y="393700"/>
                  </a:lnTo>
                  <a:lnTo>
                    <a:pt x="4015388" y="444500"/>
                  </a:lnTo>
                  <a:lnTo>
                    <a:pt x="4089182" y="495300"/>
                  </a:lnTo>
                  <a:lnTo>
                    <a:pt x="4161051" y="546100"/>
                  </a:lnTo>
                  <a:lnTo>
                    <a:pt x="4196245" y="571500"/>
                  </a:lnTo>
                  <a:lnTo>
                    <a:pt x="4230935" y="596900"/>
                  </a:lnTo>
                  <a:lnTo>
                    <a:pt x="4265113" y="635000"/>
                  </a:lnTo>
                  <a:lnTo>
                    <a:pt x="4298770" y="660400"/>
                  </a:lnTo>
                  <a:lnTo>
                    <a:pt x="4331900" y="685800"/>
                  </a:lnTo>
                  <a:lnTo>
                    <a:pt x="4364494" y="723900"/>
                  </a:lnTo>
                  <a:lnTo>
                    <a:pt x="4396546" y="749300"/>
                  </a:lnTo>
                  <a:lnTo>
                    <a:pt x="4428046" y="787400"/>
                  </a:lnTo>
                  <a:lnTo>
                    <a:pt x="4458987" y="812800"/>
                  </a:lnTo>
                  <a:lnTo>
                    <a:pt x="4489362" y="850900"/>
                  </a:lnTo>
                  <a:lnTo>
                    <a:pt x="4519162" y="889000"/>
                  </a:lnTo>
                  <a:lnTo>
                    <a:pt x="4548381" y="914400"/>
                  </a:lnTo>
                  <a:lnTo>
                    <a:pt x="4577009" y="952500"/>
                  </a:lnTo>
                  <a:lnTo>
                    <a:pt x="4605040" y="990600"/>
                  </a:lnTo>
                  <a:lnTo>
                    <a:pt x="4632465" y="1028700"/>
                  </a:lnTo>
                  <a:lnTo>
                    <a:pt x="4659277" y="1066800"/>
                  </a:lnTo>
                  <a:lnTo>
                    <a:pt x="4685468" y="1092200"/>
                  </a:lnTo>
                  <a:lnTo>
                    <a:pt x="4711029" y="1130300"/>
                  </a:lnTo>
                  <a:lnTo>
                    <a:pt x="4735955" y="1168400"/>
                  </a:lnTo>
                  <a:lnTo>
                    <a:pt x="4760236" y="1206500"/>
                  </a:lnTo>
                  <a:lnTo>
                    <a:pt x="4783865" y="1244600"/>
                  </a:lnTo>
                  <a:lnTo>
                    <a:pt x="4806834" y="1282700"/>
                  </a:lnTo>
                  <a:lnTo>
                    <a:pt x="4829135" y="1320800"/>
                  </a:lnTo>
                  <a:lnTo>
                    <a:pt x="4850760" y="1371600"/>
                  </a:lnTo>
                  <a:lnTo>
                    <a:pt x="4871703" y="1409700"/>
                  </a:lnTo>
                  <a:lnTo>
                    <a:pt x="4891954" y="1447800"/>
                  </a:lnTo>
                  <a:lnTo>
                    <a:pt x="4911506" y="1485900"/>
                  </a:lnTo>
                  <a:lnTo>
                    <a:pt x="4930352" y="1524000"/>
                  </a:lnTo>
                  <a:lnTo>
                    <a:pt x="4948483" y="1574800"/>
                  </a:lnTo>
                  <a:lnTo>
                    <a:pt x="4965892" y="1612900"/>
                  </a:lnTo>
                  <a:lnTo>
                    <a:pt x="4982571" y="1651000"/>
                  </a:lnTo>
                  <a:lnTo>
                    <a:pt x="4998513" y="1701800"/>
                  </a:lnTo>
                  <a:lnTo>
                    <a:pt x="5013708" y="1739900"/>
                  </a:lnTo>
                  <a:lnTo>
                    <a:pt x="5028151" y="1790700"/>
                  </a:lnTo>
                  <a:lnTo>
                    <a:pt x="5041832" y="1828800"/>
                  </a:lnTo>
                  <a:lnTo>
                    <a:pt x="5054745" y="1879600"/>
                  </a:lnTo>
                  <a:lnTo>
                    <a:pt x="5066880" y="1917700"/>
                  </a:lnTo>
                  <a:lnTo>
                    <a:pt x="5078232" y="1968500"/>
                  </a:lnTo>
                  <a:lnTo>
                    <a:pt x="5088791" y="2006600"/>
                  </a:lnTo>
                  <a:lnTo>
                    <a:pt x="5098550" y="2057400"/>
                  </a:lnTo>
                  <a:lnTo>
                    <a:pt x="5107501" y="2095500"/>
                  </a:lnTo>
                  <a:lnTo>
                    <a:pt x="5115637" y="2146300"/>
                  </a:lnTo>
                  <a:lnTo>
                    <a:pt x="5122949" y="2197100"/>
                  </a:lnTo>
                  <a:lnTo>
                    <a:pt x="5129431" y="2235200"/>
                  </a:lnTo>
                  <a:lnTo>
                    <a:pt x="5135073" y="2286000"/>
                  </a:lnTo>
                  <a:lnTo>
                    <a:pt x="5139869" y="2336800"/>
                  </a:lnTo>
                  <a:lnTo>
                    <a:pt x="5143810" y="2387600"/>
                  </a:lnTo>
                  <a:lnTo>
                    <a:pt x="5146889" y="2425700"/>
                  </a:lnTo>
                  <a:lnTo>
                    <a:pt x="5149097" y="2476500"/>
                  </a:lnTo>
                  <a:lnTo>
                    <a:pt x="5150428" y="2527300"/>
                  </a:lnTo>
                  <a:lnTo>
                    <a:pt x="5150874" y="2578100"/>
                  </a:lnTo>
                  <a:lnTo>
                    <a:pt x="5150428" y="2628900"/>
                  </a:lnTo>
                  <a:lnTo>
                    <a:pt x="5149097" y="2667000"/>
                  </a:lnTo>
                  <a:lnTo>
                    <a:pt x="5146889" y="2717800"/>
                  </a:lnTo>
                  <a:lnTo>
                    <a:pt x="5143810" y="2768600"/>
                  </a:lnTo>
                  <a:lnTo>
                    <a:pt x="5139869" y="2819400"/>
                  </a:lnTo>
                  <a:lnTo>
                    <a:pt x="5135073" y="2857500"/>
                  </a:lnTo>
                  <a:lnTo>
                    <a:pt x="5129431" y="2908300"/>
                  </a:lnTo>
                  <a:lnTo>
                    <a:pt x="5122949" y="2959100"/>
                  </a:lnTo>
                  <a:lnTo>
                    <a:pt x="5115637" y="2997200"/>
                  </a:lnTo>
                  <a:lnTo>
                    <a:pt x="5107501" y="3048000"/>
                  </a:lnTo>
                  <a:lnTo>
                    <a:pt x="5098550" y="3098800"/>
                  </a:lnTo>
                  <a:lnTo>
                    <a:pt x="5088791" y="3136900"/>
                  </a:lnTo>
                  <a:lnTo>
                    <a:pt x="5078232" y="3187700"/>
                  </a:lnTo>
                  <a:lnTo>
                    <a:pt x="5066880" y="3225800"/>
                  </a:lnTo>
                  <a:lnTo>
                    <a:pt x="5054745" y="3276600"/>
                  </a:lnTo>
                  <a:lnTo>
                    <a:pt x="5041832" y="3314700"/>
                  </a:lnTo>
                  <a:lnTo>
                    <a:pt x="5028151" y="3365500"/>
                  </a:lnTo>
                  <a:lnTo>
                    <a:pt x="5013708" y="3403600"/>
                  </a:lnTo>
                  <a:lnTo>
                    <a:pt x="4998513" y="3454400"/>
                  </a:lnTo>
                  <a:lnTo>
                    <a:pt x="4982571" y="3492500"/>
                  </a:lnTo>
                  <a:lnTo>
                    <a:pt x="4965892" y="3530600"/>
                  </a:lnTo>
                  <a:lnTo>
                    <a:pt x="4948483" y="3581400"/>
                  </a:lnTo>
                  <a:lnTo>
                    <a:pt x="4930352" y="3619500"/>
                  </a:lnTo>
                  <a:lnTo>
                    <a:pt x="4911506" y="3657600"/>
                  </a:lnTo>
                  <a:lnTo>
                    <a:pt x="4891954" y="3695700"/>
                  </a:lnTo>
                  <a:lnTo>
                    <a:pt x="4871703" y="3746500"/>
                  </a:lnTo>
                  <a:lnTo>
                    <a:pt x="4850760" y="3784600"/>
                  </a:lnTo>
                  <a:lnTo>
                    <a:pt x="4829135" y="3822700"/>
                  </a:lnTo>
                  <a:lnTo>
                    <a:pt x="4806834" y="3860800"/>
                  </a:lnTo>
                  <a:lnTo>
                    <a:pt x="4783865" y="3898900"/>
                  </a:lnTo>
                  <a:lnTo>
                    <a:pt x="4760236" y="3937000"/>
                  </a:lnTo>
                  <a:lnTo>
                    <a:pt x="4735955" y="3975100"/>
                  </a:lnTo>
                  <a:lnTo>
                    <a:pt x="4711029" y="4013200"/>
                  </a:lnTo>
                  <a:lnTo>
                    <a:pt x="4685468" y="4051300"/>
                  </a:lnTo>
                  <a:lnTo>
                    <a:pt x="4659277" y="4089400"/>
                  </a:lnTo>
                  <a:lnTo>
                    <a:pt x="4632465" y="4127500"/>
                  </a:lnTo>
                  <a:lnTo>
                    <a:pt x="4605040" y="4165600"/>
                  </a:lnTo>
                  <a:lnTo>
                    <a:pt x="4577009" y="4191000"/>
                  </a:lnTo>
                  <a:lnTo>
                    <a:pt x="4548381" y="4229100"/>
                  </a:lnTo>
                  <a:lnTo>
                    <a:pt x="4519162" y="4267200"/>
                  </a:lnTo>
                  <a:lnTo>
                    <a:pt x="4489362" y="4292600"/>
                  </a:lnTo>
                  <a:lnTo>
                    <a:pt x="4458987" y="4330700"/>
                  </a:lnTo>
                  <a:lnTo>
                    <a:pt x="4428046" y="4368800"/>
                  </a:lnTo>
                  <a:lnTo>
                    <a:pt x="4396546" y="4394200"/>
                  </a:lnTo>
                  <a:lnTo>
                    <a:pt x="4364494" y="4432300"/>
                  </a:lnTo>
                  <a:lnTo>
                    <a:pt x="4331900" y="4457700"/>
                  </a:lnTo>
                  <a:lnTo>
                    <a:pt x="4298770" y="4483100"/>
                  </a:lnTo>
                  <a:lnTo>
                    <a:pt x="4265113" y="4521200"/>
                  </a:lnTo>
                  <a:lnTo>
                    <a:pt x="4230935" y="4546600"/>
                  </a:lnTo>
                  <a:lnTo>
                    <a:pt x="4196245" y="4572000"/>
                  </a:lnTo>
                  <a:lnTo>
                    <a:pt x="4161051" y="4610100"/>
                  </a:lnTo>
                  <a:lnTo>
                    <a:pt x="4125361" y="4635500"/>
                  </a:lnTo>
                  <a:lnTo>
                    <a:pt x="4052521" y="4686300"/>
                  </a:lnTo>
                  <a:lnTo>
                    <a:pt x="3977789" y="4737100"/>
                  </a:lnTo>
                  <a:lnTo>
                    <a:pt x="3901226" y="4787900"/>
                  </a:lnTo>
                  <a:lnTo>
                    <a:pt x="3862278" y="4800600"/>
                  </a:lnTo>
                  <a:lnTo>
                    <a:pt x="3822895" y="4826000"/>
                  </a:lnTo>
                  <a:lnTo>
                    <a:pt x="3742857" y="4876800"/>
                  </a:lnTo>
                  <a:lnTo>
                    <a:pt x="3702218" y="4889500"/>
                  </a:lnTo>
                  <a:lnTo>
                    <a:pt x="3661176" y="4914900"/>
                  </a:lnTo>
                  <a:lnTo>
                    <a:pt x="3619738" y="4927600"/>
                  </a:lnTo>
                  <a:lnTo>
                    <a:pt x="3577913" y="4953000"/>
                  </a:lnTo>
                  <a:lnTo>
                    <a:pt x="3493131" y="4978400"/>
                  </a:lnTo>
                  <a:lnTo>
                    <a:pt x="3450189" y="5003800"/>
                  </a:lnTo>
                  <a:lnTo>
                    <a:pt x="3140053" y="5092700"/>
                  </a:lnTo>
                  <a:close/>
                </a:path>
                <a:path w="5151120" h="5143500">
                  <a:moveTo>
                    <a:pt x="3002451" y="5118100"/>
                  </a:moveTo>
                  <a:lnTo>
                    <a:pt x="2148423" y="5118100"/>
                  </a:lnTo>
                  <a:lnTo>
                    <a:pt x="2056396" y="5092700"/>
                  </a:lnTo>
                  <a:lnTo>
                    <a:pt x="3094477" y="5092700"/>
                  </a:lnTo>
                  <a:lnTo>
                    <a:pt x="3002451" y="5118100"/>
                  </a:lnTo>
                  <a:close/>
                </a:path>
                <a:path w="5151120" h="5143500">
                  <a:moveTo>
                    <a:pt x="2909310" y="5130800"/>
                  </a:moveTo>
                  <a:lnTo>
                    <a:pt x="2241563" y="5130800"/>
                  </a:lnTo>
                  <a:lnTo>
                    <a:pt x="2194858" y="5118100"/>
                  </a:lnTo>
                  <a:lnTo>
                    <a:pt x="2956016" y="5118100"/>
                  </a:lnTo>
                  <a:lnTo>
                    <a:pt x="2909310" y="5130800"/>
                  </a:lnTo>
                  <a:close/>
                </a:path>
                <a:path w="5151120" h="5143500">
                  <a:moveTo>
                    <a:pt x="2815117" y="5143500"/>
                  </a:moveTo>
                  <a:lnTo>
                    <a:pt x="2335757" y="5143500"/>
                  </a:lnTo>
                  <a:lnTo>
                    <a:pt x="2288533" y="5130800"/>
                  </a:lnTo>
                  <a:lnTo>
                    <a:pt x="2862341" y="5130800"/>
                  </a:lnTo>
                  <a:lnTo>
                    <a:pt x="2815117" y="5143500"/>
                  </a:lnTo>
                  <a:close/>
                </a:path>
              </a:pathLst>
            </a:custGeom>
            <a:solidFill>
              <a:srgbClr val="FFE6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28774" y="4203578"/>
              <a:ext cx="5151120" cy="5055235"/>
            </a:xfrm>
            <a:custGeom>
              <a:avLst/>
              <a:gdLst/>
              <a:ahLst/>
              <a:cxnLst/>
              <a:rect l="l" t="t" r="r" b="b"/>
              <a:pathLst>
                <a:path w="5151120" h="5055234">
                  <a:moveTo>
                    <a:pt x="2319763" y="5042021"/>
                  </a:moveTo>
                  <a:lnTo>
                    <a:pt x="2383116" y="5047575"/>
                  </a:lnTo>
                  <a:lnTo>
                    <a:pt x="2430827" y="5050653"/>
                  </a:lnTo>
                  <a:lnTo>
                    <a:pt x="2478770" y="5052862"/>
                  </a:lnTo>
                  <a:lnTo>
                    <a:pt x="2526937" y="5054193"/>
                  </a:lnTo>
                  <a:lnTo>
                    <a:pt x="2575321" y="5054721"/>
                  </a:lnTo>
                  <a:lnTo>
                    <a:pt x="2623705" y="5054193"/>
                  </a:lnTo>
                  <a:lnTo>
                    <a:pt x="2671872" y="5052862"/>
                  </a:lnTo>
                  <a:lnTo>
                    <a:pt x="2719815" y="5050653"/>
                  </a:lnTo>
                  <a:lnTo>
                    <a:pt x="2767526" y="5047575"/>
                  </a:lnTo>
                  <a:lnTo>
                    <a:pt x="2814997" y="5043633"/>
                  </a:lnTo>
                  <a:lnTo>
                    <a:pt x="2830879" y="5042021"/>
                  </a:lnTo>
                </a:path>
                <a:path w="5151120" h="5055234">
                  <a:moveTo>
                    <a:pt x="2213528" y="5029321"/>
                  </a:moveTo>
                  <a:lnTo>
                    <a:pt x="2241453" y="5033196"/>
                  </a:lnTo>
                  <a:lnTo>
                    <a:pt x="2288421" y="5038838"/>
                  </a:lnTo>
                  <a:lnTo>
                    <a:pt x="2319763" y="5042021"/>
                  </a:lnTo>
                </a:path>
                <a:path w="5151120" h="5055234">
                  <a:moveTo>
                    <a:pt x="2830879" y="5042021"/>
                  </a:moveTo>
                  <a:lnTo>
                    <a:pt x="2862221" y="5038838"/>
                  </a:lnTo>
                  <a:lnTo>
                    <a:pt x="2909189" y="5033196"/>
                  </a:lnTo>
                  <a:lnTo>
                    <a:pt x="2937114" y="5029321"/>
                  </a:lnTo>
                </a:path>
                <a:path w="5151120" h="5055234">
                  <a:moveTo>
                    <a:pt x="2064514" y="5003921"/>
                  </a:moveTo>
                  <a:lnTo>
                    <a:pt x="2102158" y="5011267"/>
                  </a:lnTo>
                  <a:lnTo>
                    <a:pt x="2148314" y="5019402"/>
                  </a:lnTo>
                  <a:lnTo>
                    <a:pt x="2194748" y="5026715"/>
                  </a:lnTo>
                  <a:lnTo>
                    <a:pt x="2213528" y="5029321"/>
                  </a:lnTo>
                </a:path>
                <a:path w="5151120" h="5055234">
                  <a:moveTo>
                    <a:pt x="2937114" y="5029321"/>
                  </a:moveTo>
                  <a:lnTo>
                    <a:pt x="2955894" y="5026715"/>
                  </a:lnTo>
                  <a:lnTo>
                    <a:pt x="3002328" y="5019402"/>
                  </a:lnTo>
                  <a:lnTo>
                    <a:pt x="3048484" y="5011267"/>
                  </a:lnTo>
                  <a:lnTo>
                    <a:pt x="3086128" y="5003921"/>
                  </a:lnTo>
                </a:path>
                <a:path w="5151120" h="5055234">
                  <a:moveTo>
                    <a:pt x="321757" y="1231862"/>
                  </a:moveTo>
                  <a:lnTo>
                    <a:pt x="321669" y="1232023"/>
                  </a:lnTo>
                </a:path>
                <a:path w="5151120" h="5055234">
                  <a:moveTo>
                    <a:pt x="220551" y="1435011"/>
                  </a:moveTo>
                  <a:lnTo>
                    <a:pt x="220457" y="1435225"/>
                  </a:lnTo>
                </a:path>
                <a:path w="5151120" h="5055234">
                  <a:moveTo>
                    <a:pt x="300" y="2438520"/>
                  </a:moveTo>
                  <a:lnTo>
                    <a:pt x="0" y="2479243"/>
                  </a:lnTo>
                  <a:lnTo>
                    <a:pt x="261" y="2527627"/>
                  </a:lnTo>
                  <a:lnTo>
                    <a:pt x="1617" y="2575796"/>
                  </a:lnTo>
                  <a:lnTo>
                    <a:pt x="3910" y="2623736"/>
                  </a:lnTo>
                  <a:lnTo>
                    <a:pt x="6989" y="2671447"/>
                  </a:lnTo>
                  <a:lnTo>
                    <a:pt x="10930" y="2718918"/>
                  </a:lnTo>
                  <a:lnTo>
                    <a:pt x="15726" y="2766142"/>
                  </a:lnTo>
                  <a:lnTo>
                    <a:pt x="21368" y="2813110"/>
                  </a:lnTo>
                  <a:lnTo>
                    <a:pt x="27849" y="2859816"/>
                  </a:lnTo>
                  <a:lnTo>
                    <a:pt x="35161" y="2906250"/>
                  </a:lnTo>
                  <a:lnTo>
                    <a:pt x="43297" y="2952405"/>
                  </a:lnTo>
                  <a:lnTo>
                    <a:pt x="52248" y="2998275"/>
                  </a:lnTo>
                  <a:lnTo>
                    <a:pt x="62007" y="3043849"/>
                  </a:lnTo>
                  <a:lnTo>
                    <a:pt x="72566" y="3089122"/>
                  </a:lnTo>
                  <a:lnTo>
                    <a:pt x="83917" y="3134085"/>
                  </a:lnTo>
                  <a:lnTo>
                    <a:pt x="96053" y="3178731"/>
                  </a:lnTo>
                  <a:lnTo>
                    <a:pt x="108965" y="3223051"/>
                  </a:lnTo>
                  <a:lnTo>
                    <a:pt x="122646" y="3267038"/>
                  </a:lnTo>
                  <a:lnTo>
                    <a:pt x="137088" y="3310684"/>
                  </a:lnTo>
                  <a:lnTo>
                    <a:pt x="152284" y="3353981"/>
                  </a:lnTo>
                  <a:lnTo>
                    <a:pt x="168225" y="3396922"/>
                  </a:lnTo>
                  <a:lnTo>
                    <a:pt x="184904" y="3439498"/>
                  </a:lnTo>
                  <a:lnTo>
                    <a:pt x="202313" y="3481703"/>
                  </a:lnTo>
                  <a:lnTo>
                    <a:pt x="220444" y="3523527"/>
                  </a:lnTo>
                  <a:lnTo>
                    <a:pt x="239289" y="3564964"/>
                  </a:lnTo>
                  <a:lnTo>
                    <a:pt x="258841" y="3606006"/>
                  </a:lnTo>
                  <a:lnTo>
                    <a:pt x="279092" y="3646644"/>
                  </a:lnTo>
                  <a:lnTo>
                    <a:pt x="300034" y="3686872"/>
                  </a:lnTo>
                  <a:lnTo>
                    <a:pt x="321659" y="3726681"/>
                  </a:lnTo>
                  <a:lnTo>
                    <a:pt x="343960" y="3766063"/>
                  </a:lnTo>
                  <a:lnTo>
                    <a:pt x="366928" y="3805011"/>
                  </a:lnTo>
                  <a:lnTo>
                    <a:pt x="390557" y="3843517"/>
                  </a:lnTo>
                  <a:lnTo>
                    <a:pt x="414837" y="3881573"/>
                  </a:lnTo>
                  <a:lnTo>
                    <a:pt x="439762" y="3919171"/>
                  </a:lnTo>
                  <a:lnTo>
                    <a:pt x="465324" y="3956304"/>
                  </a:lnTo>
                  <a:lnTo>
                    <a:pt x="491514" y="3992963"/>
                  </a:lnTo>
                  <a:lnTo>
                    <a:pt x="518326" y="4029142"/>
                  </a:lnTo>
                  <a:lnTo>
                    <a:pt x="545750" y="4064832"/>
                  </a:lnTo>
                  <a:lnTo>
                    <a:pt x="573781" y="4100025"/>
                  </a:lnTo>
                  <a:lnTo>
                    <a:pt x="602409" y="4134714"/>
                  </a:lnTo>
                  <a:lnTo>
                    <a:pt x="631626" y="4168891"/>
                  </a:lnTo>
                  <a:lnTo>
                    <a:pt x="661426" y="4202548"/>
                  </a:lnTo>
                  <a:lnTo>
                    <a:pt x="691801" y="4235678"/>
                  </a:lnTo>
                  <a:lnTo>
                    <a:pt x="722741" y="4268272"/>
                  </a:lnTo>
                  <a:lnTo>
                    <a:pt x="754241" y="4300322"/>
                  </a:lnTo>
                  <a:lnTo>
                    <a:pt x="786292" y="4331822"/>
                  </a:lnTo>
                  <a:lnTo>
                    <a:pt x="818886" y="4362763"/>
                  </a:lnTo>
                  <a:lnTo>
                    <a:pt x="852015" y="4393137"/>
                  </a:lnTo>
                  <a:lnTo>
                    <a:pt x="885672" y="4422937"/>
                  </a:lnTo>
                  <a:lnTo>
                    <a:pt x="919849" y="4452155"/>
                  </a:lnTo>
                  <a:lnTo>
                    <a:pt x="954538" y="4480783"/>
                  </a:lnTo>
                  <a:lnTo>
                    <a:pt x="989732" y="4508813"/>
                  </a:lnTo>
                  <a:lnTo>
                    <a:pt x="1025421" y="4536238"/>
                  </a:lnTo>
                  <a:lnTo>
                    <a:pt x="1061600" y="4563049"/>
                  </a:lnTo>
                  <a:lnTo>
                    <a:pt x="1098260" y="4589240"/>
                  </a:lnTo>
                  <a:lnTo>
                    <a:pt x="1135393" y="4614801"/>
                  </a:lnTo>
                  <a:lnTo>
                    <a:pt x="1172991" y="4639726"/>
                  </a:lnTo>
                  <a:lnTo>
                    <a:pt x="1211047" y="4664007"/>
                  </a:lnTo>
                  <a:lnTo>
                    <a:pt x="1249553" y="4687635"/>
                  </a:lnTo>
                  <a:lnTo>
                    <a:pt x="1288501" y="4710604"/>
                  </a:lnTo>
                  <a:lnTo>
                    <a:pt x="1327883" y="4732905"/>
                  </a:lnTo>
                  <a:lnTo>
                    <a:pt x="1367692" y="4754530"/>
                  </a:lnTo>
                  <a:lnTo>
                    <a:pt x="1407919" y="4775472"/>
                  </a:lnTo>
                  <a:lnTo>
                    <a:pt x="1448558" y="4795723"/>
                  </a:lnTo>
                  <a:lnTo>
                    <a:pt x="1489599" y="4815275"/>
                  </a:lnTo>
                  <a:lnTo>
                    <a:pt x="1531036" y="4834120"/>
                  </a:lnTo>
                  <a:lnTo>
                    <a:pt x="1572861" y="4852251"/>
                  </a:lnTo>
                  <a:lnTo>
                    <a:pt x="1615065" y="4869660"/>
                  </a:lnTo>
                  <a:lnTo>
                    <a:pt x="1657642" y="4886339"/>
                  </a:lnTo>
                  <a:lnTo>
                    <a:pt x="1700582" y="4902280"/>
                  </a:lnTo>
                  <a:lnTo>
                    <a:pt x="1743880" y="4917475"/>
                  </a:lnTo>
                  <a:lnTo>
                    <a:pt x="1787526" y="4931918"/>
                  </a:lnTo>
                  <a:lnTo>
                    <a:pt x="1831513" y="4945599"/>
                  </a:lnTo>
                  <a:lnTo>
                    <a:pt x="1875833" y="4958511"/>
                  </a:lnTo>
                  <a:lnTo>
                    <a:pt x="1920478" y="4970647"/>
                  </a:lnTo>
                  <a:lnTo>
                    <a:pt x="1965441" y="4981998"/>
                  </a:lnTo>
                  <a:lnTo>
                    <a:pt x="2010714" y="4992557"/>
                  </a:lnTo>
                  <a:lnTo>
                    <a:pt x="2056289" y="5002316"/>
                  </a:lnTo>
                  <a:lnTo>
                    <a:pt x="2064514" y="5003921"/>
                  </a:lnTo>
                </a:path>
                <a:path w="5151120" h="5055234">
                  <a:moveTo>
                    <a:pt x="3086128" y="5003921"/>
                  </a:moveTo>
                  <a:lnTo>
                    <a:pt x="3139928" y="4992557"/>
                  </a:lnTo>
                  <a:lnTo>
                    <a:pt x="3185201" y="4981998"/>
                  </a:lnTo>
                  <a:lnTo>
                    <a:pt x="3230164" y="4970647"/>
                  </a:lnTo>
                  <a:lnTo>
                    <a:pt x="3274809" y="4958511"/>
                  </a:lnTo>
                  <a:lnTo>
                    <a:pt x="3319129" y="4945599"/>
                  </a:lnTo>
                  <a:lnTo>
                    <a:pt x="3363116" y="4931918"/>
                  </a:lnTo>
                  <a:lnTo>
                    <a:pt x="3406762" y="4917475"/>
                  </a:lnTo>
                  <a:lnTo>
                    <a:pt x="3450060" y="4902280"/>
                  </a:lnTo>
                  <a:lnTo>
                    <a:pt x="3493000" y="4886339"/>
                  </a:lnTo>
                  <a:lnTo>
                    <a:pt x="3535577" y="4869660"/>
                  </a:lnTo>
                  <a:lnTo>
                    <a:pt x="3577781" y="4852251"/>
                  </a:lnTo>
                  <a:lnTo>
                    <a:pt x="3619606" y="4834120"/>
                  </a:lnTo>
                  <a:lnTo>
                    <a:pt x="3661043" y="4815275"/>
                  </a:lnTo>
                  <a:lnTo>
                    <a:pt x="3702085" y="4795723"/>
                  </a:lnTo>
                  <a:lnTo>
                    <a:pt x="3742723" y="4775472"/>
                  </a:lnTo>
                  <a:lnTo>
                    <a:pt x="3782951" y="4754530"/>
                  </a:lnTo>
                  <a:lnTo>
                    <a:pt x="3822759" y="4732905"/>
                  </a:lnTo>
                  <a:lnTo>
                    <a:pt x="3862141" y="4710604"/>
                  </a:lnTo>
                  <a:lnTo>
                    <a:pt x="3901089" y="4687635"/>
                  </a:lnTo>
                  <a:lnTo>
                    <a:pt x="3939595" y="4664007"/>
                  </a:lnTo>
                  <a:lnTo>
                    <a:pt x="3977651" y="4639726"/>
                  </a:lnTo>
                  <a:lnTo>
                    <a:pt x="4015249" y="4614801"/>
                  </a:lnTo>
                  <a:lnTo>
                    <a:pt x="4052382" y="4589240"/>
                  </a:lnTo>
                  <a:lnTo>
                    <a:pt x="4089042" y="4563049"/>
                  </a:lnTo>
                  <a:lnTo>
                    <a:pt x="4125221" y="4536238"/>
                  </a:lnTo>
                  <a:lnTo>
                    <a:pt x="4160911" y="4508813"/>
                  </a:lnTo>
                  <a:lnTo>
                    <a:pt x="4196104" y="4480783"/>
                  </a:lnTo>
                  <a:lnTo>
                    <a:pt x="4230793" y="4452155"/>
                  </a:lnTo>
                  <a:lnTo>
                    <a:pt x="4264970" y="4422937"/>
                  </a:lnTo>
                  <a:lnTo>
                    <a:pt x="4298627" y="4393137"/>
                  </a:lnTo>
                  <a:lnTo>
                    <a:pt x="4331756" y="4362763"/>
                  </a:lnTo>
                  <a:lnTo>
                    <a:pt x="4364350" y="4331822"/>
                  </a:lnTo>
                  <a:lnTo>
                    <a:pt x="4396401" y="4300322"/>
                  </a:lnTo>
                  <a:lnTo>
                    <a:pt x="4427901" y="4268272"/>
                  </a:lnTo>
                  <a:lnTo>
                    <a:pt x="4458842" y="4235678"/>
                  </a:lnTo>
                  <a:lnTo>
                    <a:pt x="4489216" y="4202548"/>
                  </a:lnTo>
                  <a:lnTo>
                    <a:pt x="4519016" y="4168891"/>
                  </a:lnTo>
                  <a:lnTo>
                    <a:pt x="4548234" y="4134714"/>
                  </a:lnTo>
                  <a:lnTo>
                    <a:pt x="4576862" y="4100025"/>
                  </a:lnTo>
                  <a:lnTo>
                    <a:pt x="4604892" y="4064832"/>
                  </a:lnTo>
                  <a:lnTo>
                    <a:pt x="4632316" y="4029142"/>
                  </a:lnTo>
                  <a:lnTo>
                    <a:pt x="4659128" y="3992963"/>
                  </a:lnTo>
                  <a:lnTo>
                    <a:pt x="4685318" y="3956304"/>
                  </a:lnTo>
                  <a:lnTo>
                    <a:pt x="4710880" y="3919171"/>
                  </a:lnTo>
                  <a:lnTo>
                    <a:pt x="4735805" y="3881573"/>
                  </a:lnTo>
                  <a:lnTo>
                    <a:pt x="4760085" y="3843517"/>
                  </a:lnTo>
                  <a:lnTo>
                    <a:pt x="4783714" y="3805011"/>
                  </a:lnTo>
                  <a:lnTo>
                    <a:pt x="4806682" y="3766063"/>
                  </a:lnTo>
                  <a:lnTo>
                    <a:pt x="4828983" y="3726681"/>
                  </a:lnTo>
                  <a:lnTo>
                    <a:pt x="4850608" y="3686872"/>
                  </a:lnTo>
                  <a:lnTo>
                    <a:pt x="4871550" y="3646644"/>
                  </a:lnTo>
                  <a:lnTo>
                    <a:pt x="4891801" y="3606006"/>
                  </a:lnTo>
                  <a:lnTo>
                    <a:pt x="4911353" y="3564964"/>
                  </a:lnTo>
                  <a:lnTo>
                    <a:pt x="4930199" y="3523527"/>
                  </a:lnTo>
                  <a:lnTo>
                    <a:pt x="4948330" y="3481703"/>
                  </a:lnTo>
                  <a:lnTo>
                    <a:pt x="4965739" y="3439498"/>
                  </a:lnTo>
                  <a:lnTo>
                    <a:pt x="4982417" y="3396922"/>
                  </a:lnTo>
                  <a:lnTo>
                    <a:pt x="4998358" y="3353981"/>
                  </a:lnTo>
                  <a:lnTo>
                    <a:pt x="5013554" y="3310684"/>
                  </a:lnTo>
                  <a:lnTo>
                    <a:pt x="5027996" y="3267038"/>
                  </a:lnTo>
                  <a:lnTo>
                    <a:pt x="5041677" y="3223051"/>
                  </a:lnTo>
                  <a:lnTo>
                    <a:pt x="5054590" y="3178731"/>
                  </a:lnTo>
                  <a:lnTo>
                    <a:pt x="5066725" y="3134085"/>
                  </a:lnTo>
                  <a:lnTo>
                    <a:pt x="5078076" y="3089122"/>
                  </a:lnTo>
                  <a:lnTo>
                    <a:pt x="5088635" y="3043849"/>
                  </a:lnTo>
                  <a:lnTo>
                    <a:pt x="5098394" y="2998275"/>
                  </a:lnTo>
                  <a:lnTo>
                    <a:pt x="5107345" y="2952405"/>
                  </a:lnTo>
                  <a:lnTo>
                    <a:pt x="5115481" y="2906250"/>
                  </a:lnTo>
                  <a:lnTo>
                    <a:pt x="5122793" y="2859816"/>
                  </a:lnTo>
                  <a:lnTo>
                    <a:pt x="5129274" y="2813110"/>
                  </a:lnTo>
                  <a:lnTo>
                    <a:pt x="5134917" y="2766142"/>
                  </a:lnTo>
                  <a:lnTo>
                    <a:pt x="5139712" y="2718918"/>
                  </a:lnTo>
                  <a:lnTo>
                    <a:pt x="5143653" y="2671447"/>
                  </a:lnTo>
                  <a:lnTo>
                    <a:pt x="5146732" y="2623736"/>
                  </a:lnTo>
                  <a:lnTo>
                    <a:pt x="5148941" y="2575793"/>
                  </a:lnTo>
                  <a:lnTo>
                    <a:pt x="5150272" y="2527626"/>
                  </a:lnTo>
                  <a:lnTo>
                    <a:pt x="5150710" y="2479243"/>
                  </a:lnTo>
                  <a:lnTo>
                    <a:pt x="5150341" y="2438521"/>
                  </a:lnTo>
                </a:path>
                <a:path w="5151120" h="5055234">
                  <a:moveTo>
                    <a:pt x="5149080" y="2387719"/>
                  </a:moveTo>
                  <a:lnTo>
                    <a:pt x="5148856" y="2382695"/>
                  </a:lnTo>
                  <a:lnTo>
                    <a:pt x="5146828" y="2336920"/>
                  </a:lnTo>
                  <a:lnTo>
                    <a:pt x="5146652" y="2334755"/>
                  </a:lnTo>
                </a:path>
                <a:path w="5151120" h="5055234">
                  <a:moveTo>
                    <a:pt x="5129399" y="2146416"/>
                  </a:moveTo>
                  <a:lnTo>
                    <a:pt x="5129223" y="2145383"/>
                  </a:lnTo>
                </a:path>
                <a:path w="5151120" h="5055234">
                  <a:moveTo>
                    <a:pt x="5107457" y="2006715"/>
                  </a:moveTo>
                  <a:lnTo>
                    <a:pt x="5107309" y="2006088"/>
                  </a:lnTo>
                </a:path>
                <a:path w="5151120" h="5055234">
                  <a:moveTo>
                    <a:pt x="4930307" y="1435208"/>
                  </a:moveTo>
                  <a:lnTo>
                    <a:pt x="4930186" y="1434964"/>
                  </a:lnTo>
                </a:path>
                <a:path w="5151120" h="5055234">
                  <a:moveTo>
                    <a:pt x="4829091" y="1232004"/>
                  </a:moveTo>
                  <a:lnTo>
                    <a:pt x="4828977" y="1231808"/>
                  </a:lnTo>
                </a:path>
                <a:path w="5151120" h="5055234">
                  <a:moveTo>
                    <a:pt x="3274897" y="0"/>
                  </a:moveTo>
                  <a:lnTo>
                    <a:pt x="3274759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717725" y="5312592"/>
            <a:ext cx="3772535" cy="2425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27965" marR="124460">
              <a:lnSpc>
                <a:spcPct val="115399"/>
              </a:lnSpc>
              <a:spcBef>
                <a:spcPts val="95"/>
              </a:spcBef>
            </a:pPr>
            <a:r>
              <a:rPr dirty="0" sz="1950" spc="285">
                <a:latin typeface="Verdana"/>
                <a:cs typeface="Verdana"/>
              </a:rPr>
              <a:t>REDUÇÃO</a:t>
            </a:r>
            <a:r>
              <a:rPr dirty="0" sz="1950" spc="315">
                <a:latin typeface="Verdana"/>
                <a:cs typeface="Verdana"/>
              </a:rPr>
              <a:t> </a:t>
            </a:r>
            <a:r>
              <a:rPr dirty="0" sz="1950" spc="210">
                <a:latin typeface="Verdana"/>
                <a:cs typeface="Verdana"/>
              </a:rPr>
              <a:t>DE</a:t>
            </a:r>
            <a:r>
              <a:rPr dirty="0" sz="1950" spc="320">
                <a:latin typeface="Verdana"/>
                <a:cs typeface="Verdana"/>
              </a:rPr>
              <a:t> </a:t>
            </a:r>
            <a:r>
              <a:rPr dirty="0" sz="1950" spc="175">
                <a:latin typeface="Verdana"/>
                <a:cs typeface="Verdana"/>
              </a:rPr>
              <a:t>ATÉ</a:t>
            </a:r>
            <a:r>
              <a:rPr dirty="0" sz="1950" spc="315">
                <a:latin typeface="Verdana"/>
                <a:cs typeface="Verdana"/>
              </a:rPr>
              <a:t> </a:t>
            </a:r>
            <a:r>
              <a:rPr dirty="0" sz="1950" spc="80">
                <a:latin typeface="Verdana"/>
                <a:cs typeface="Verdana"/>
              </a:rPr>
              <a:t>30</a:t>
            </a:r>
            <a:r>
              <a:rPr dirty="0" sz="1950" spc="-445">
                <a:latin typeface="Verdana"/>
                <a:cs typeface="Verdana"/>
              </a:rPr>
              <a:t> </a:t>
            </a:r>
            <a:r>
              <a:rPr dirty="0" sz="1950" spc="-535">
                <a:latin typeface="Verdana"/>
                <a:cs typeface="Verdana"/>
              </a:rPr>
              <a:t>%</a:t>
            </a:r>
            <a:r>
              <a:rPr dirty="0" sz="1950" spc="235">
                <a:latin typeface="Verdana"/>
                <a:cs typeface="Verdana"/>
              </a:rPr>
              <a:t> NO</a:t>
            </a:r>
            <a:r>
              <a:rPr dirty="0" sz="1950" spc="310">
                <a:latin typeface="Verdana"/>
                <a:cs typeface="Verdana"/>
              </a:rPr>
              <a:t> </a:t>
            </a:r>
            <a:r>
              <a:rPr dirty="0" sz="1950" spc="200">
                <a:latin typeface="Verdana"/>
                <a:cs typeface="Verdana"/>
              </a:rPr>
              <a:t>CUSTO</a:t>
            </a:r>
            <a:r>
              <a:rPr dirty="0" sz="1950" spc="315">
                <a:latin typeface="Verdana"/>
                <a:cs typeface="Verdana"/>
              </a:rPr>
              <a:t> </a:t>
            </a:r>
            <a:r>
              <a:rPr dirty="0" sz="1950" spc="265">
                <a:latin typeface="Verdana"/>
                <a:cs typeface="Verdana"/>
              </a:rPr>
              <a:t>COM</a:t>
            </a:r>
            <a:endParaRPr sz="1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1950" spc="250">
                <a:latin typeface="Verdana"/>
                <a:cs typeface="Verdana"/>
              </a:rPr>
              <a:t>COMBUSTÍVEL</a:t>
            </a:r>
            <a:r>
              <a:rPr dirty="0" sz="1950" spc="310">
                <a:latin typeface="Verdana"/>
                <a:cs typeface="Verdana"/>
              </a:rPr>
              <a:t> </a:t>
            </a:r>
            <a:r>
              <a:rPr dirty="0" sz="1950" spc="190">
                <a:latin typeface="Verdana"/>
                <a:cs typeface="Verdana"/>
              </a:rPr>
              <a:t>NA</a:t>
            </a:r>
            <a:endParaRPr sz="1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1950" spc="165">
                <a:latin typeface="Verdana"/>
                <a:cs typeface="Verdana"/>
              </a:rPr>
              <a:t>COLETA;</a:t>
            </a:r>
            <a:endParaRPr sz="1950">
              <a:latin typeface="Verdana"/>
              <a:cs typeface="Verdana"/>
            </a:endParaRPr>
          </a:p>
          <a:p>
            <a:pPr algn="ctr" marL="13970" marR="6350">
              <a:lnSpc>
                <a:spcPct val="115399"/>
              </a:lnSpc>
            </a:pPr>
            <a:r>
              <a:rPr dirty="0" sz="1950" spc="225">
                <a:latin typeface="Verdana"/>
                <a:cs typeface="Verdana"/>
              </a:rPr>
              <a:t>DIMINUIÇÃO</a:t>
            </a:r>
            <a:r>
              <a:rPr dirty="0" sz="1950" spc="310">
                <a:latin typeface="Verdana"/>
                <a:cs typeface="Verdana"/>
              </a:rPr>
              <a:t> </a:t>
            </a:r>
            <a:r>
              <a:rPr dirty="0" sz="1950" spc="210">
                <a:latin typeface="Verdana"/>
                <a:cs typeface="Verdana"/>
              </a:rPr>
              <a:t>DE</a:t>
            </a:r>
            <a:r>
              <a:rPr dirty="0" sz="1950" spc="315">
                <a:latin typeface="Verdana"/>
                <a:cs typeface="Verdana"/>
              </a:rPr>
              <a:t> </a:t>
            </a:r>
            <a:r>
              <a:rPr dirty="0" sz="1950" spc="175">
                <a:latin typeface="Verdana"/>
                <a:cs typeface="Verdana"/>
              </a:rPr>
              <a:t>40</a:t>
            </a:r>
            <a:r>
              <a:rPr dirty="0" sz="1950" spc="-445">
                <a:latin typeface="Verdana"/>
                <a:cs typeface="Verdana"/>
              </a:rPr>
              <a:t> </a:t>
            </a:r>
            <a:r>
              <a:rPr dirty="0" sz="1950" spc="-484">
                <a:latin typeface="Verdana"/>
                <a:cs typeface="Verdana"/>
              </a:rPr>
              <a:t>%</a:t>
            </a:r>
            <a:r>
              <a:rPr dirty="0" sz="1950" spc="315">
                <a:latin typeface="Verdana"/>
                <a:cs typeface="Verdana"/>
              </a:rPr>
              <a:t> </a:t>
            </a:r>
            <a:r>
              <a:rPr dirty="0" sz="1950" spc="204">
                <a:latin typeface="Verdana"/>
                <a:cs typeface="Verdana"/>
              </a:rPr>
              <a:t>DO </a:t>
            </a:r>
            <a:r>
              <a:rPr dirty="0" sz="1950" spc="145">
                <a:latin typeface="Verdana"/>
                <a:cs typeface="Verdana"/>
              </a:rPr>
              <a:t>LIXO</a:t>
            </a:r>
            <a:r>
              <a:rPr dirty="0" sz="1950" spc="315">
                <a:latin typeface="Verdana"/>
                <a:cs typeface="Verdana"/>
              </a:rPr>
              <a:t> </a:t>
            </a:r>
            <a:r>
              <a:rPr dirty="0" sz="1950" spc="240">
                <a:latin typeface="Verdana"/>
                <a:cs typeface="Verdana"/>
              </a:rPr>
              <a:t>IRREGULAR</a:t>
            </a:r>
            <a:r>
              <a:rPr dirty="0" sz="1950" spc="320">
                <a:latin typeface="Verdana"/>
                <a:cs typeface="Verdana"/>
              </a:rPr>
              <a:t> </a:t>
            </a:r>
            <a:r>
              <a:rPr dirty="0" sz="1950" spc="150">
                <a:latin typeface="Verdana"/>
                <a:cs typeface="Verdana"/>
              </a:rPr>
              <a:t>NAS</a:t>
            </a:r>
            <a:endParaRPr sz="1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dirty="0" sz="1950" spc="204">
                <a:latin typeface="Verdana"/>
                <a:cs typeface="Verdana"/>
              </a:rPr>
              <a:t>RUAS</a:t>
            </a:r>
            <a:r>
              <a:rPr dirty="0" sz="1950" spc="310">
                <a:latin typeface="Verdana"/>
                <a:cs typeface="Verdana"/>
              </a:rPr>
              <a:t> </a:t>
            </a:r>
            <a:r>
              <a:rPr dirty="0" sz="1950" spc="275">
                <a:latin typeface="Verdana"/>
                <a:cs typeface="Verdana"/>
              </a:rPr>
              <a:t>EM</a:t>
            </a:r>
            <a:r>
              <a:rPr dirty="0" sz="1950" spc="310">
                <a:latin typeface="Verdana"/>
                <a:cs typeface="Verdana"/>
              </a:rPr>
              <a:t> </a:t>
            </a:r>
            <a:r>
              <a:rPr dirty="0" sz="1950" spc="195">
                <a:latin typeface="Verdana"/>
                <a:cs typeface="Verdana"/>
              </a:rPr>
              <a:t>ÁREAS-</a:t>
            </a:r>
            <a:r>
              <a:rPr dirty="0" sz="1950" spc="-450">
                <a:latin typeface="Verdana"/>
                <a:cs typeface="Verdana"/>
              </a:rPr>
              <a:t> </a:t>
            </a:r>
            <a:r>
              <a:rPr dirty="0" sz="1950" spc="220">
                <a:latin typeface="Verdana"/>
                <a:cs typeface="Verdana"/>
              </a:rPr>
              <a:t>PILOTO</a:t>
            </a:r>
            <a:endParaRPr sz="1950">
              <a:latin typeface="Verdana"/>
              <a:cs typeface="Verdan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540062" y="4114800"/>
            <a:ext cx="5208270" cy="5172075"/>
            <a:chOff x="6540062" y="4114800"/>
            <a:chExt cx="5208270" cy="5172075"/>
          </a:xfrm>
        </p:grpSpPr>
        <p:sp>
          <p:nvSpPr>
            <p:cNvPr id="8" name="object 8" descr=""/>
            <p:cNvSpPr/>
            <p:nvPr/>
          </p:nvSpPr>
          <p:spPr>
            <a:xfrm>
              <a:off x="6568562" y="4114800"/>
              <a:ext cx="5151120" cy="5143500"/>
            </a:xfrm>
            <a:custGeom>
              <a:avLst/>
              <a:gdLst/>
              <a:ahLst/>
              <a:cxnLst/>
              <a:rect l="l" t="t" r="r" b="b"/>
              <a:pathLst>
                <a:path w="5151120" h="5143500">
                  <a:moveTo>
                    <a:pt x="2815117" y="12700"/>
                  </a:moveTo>
                  <a:lnTo>
                    <a:pt x="2335757" y="12700"/>
                  </a:lnTo>
                  <a:lnTo>
                    <a:pt x="2383229" y="0"/>
                  </a:lnTo>
                  <a:lnTo>
                    <a:pt x="2767645" y="0"/>
                  </a:lnTo>
                  <a:lnTo>
                    <a:pt x="2815117" y="12700"/>
                  </a:lnTo>
                  <a:close/>
                </a:path>
                <a:path w="5151120" h="5143500">
                  <a:moveTo>
                    <a:pt x="2909310" y="25400"/>
                  </a:moveTo>
                  <a:lnTo>
                    <a:pt x="2241563" y="25400"/>
                  </a:lnTo>
                  <a:lnTo>
                    <a:pt x="2288532" y="12700"/>
                  </a:lnTo>
                  <a:lnTo>
                    <a:pt x="2862341" y="12700"/>
                  </a:lnTo>
                  <a:lnTo>
                    <a:pt x="2909310" y="25400"/>
                  </a:lnTo>
                  <a:close/>
                </a:path>
                <a:path w="5151120" h="5143500">
                  <a:moveTo>
                    <a:pt x="3002451" y="38100"/>
                  </a:moveTo>
                  <a:lnTo>
                    <a:pt x="2148422" y="38100"/>
                  </a:lnTo>
                  <a:lnTo>
                    <a:pt x="2194858" y="25400"/>
                  </a:lnTo>
                  <a:lnTo>
                    <a:pt x="2956016" y="25400"/>
                  </a:lnTo>
                  <a:lnTo>
                    <a:pt x="3002451" y="38100"/>
                  </a:lnTo>
                  <a:close/>
                </a:path>
                <a:path w="5151120" h="5143500">
                  <a:moveTo>
                    <a:pt x="3230290" y="88900"/>
                  </a:moveTo>
                  <a:lnTo>
                    <a:pt x="1920583" y="88900"/>
                  </a:lnTo>
                  <a:lnTo>
                    <a:pt x="2102266" y="38100"/>
                  </a:lnTo>
                  <a:lnTo>
                    <a:pt x="3048607" y="38100"/>
                  </a:lnTo>
                  <a:lnTo>
                    <a:pt x="3230290" y="88900"/>
                  </a:lnTo>
                  <a:close/>
                </a:path>
                <a:path w="5151120" h="5143500">
                  <a:moveTo>
                    <a:pt x="3140053" y="5092700"/>
                  </a:moveTo>
                  <a:lnTo>
                    <a:pt x="2010821" y="5092700"/>
                  </a:lnTo>
                  <a:lnTo>
                    <a:pt x="1700684" y="5003800"/>
                  </a:lnTo>
                  <a:lnTo>
                    <a:pt x="1657743" y="4978400"/>
                  </a:lnTo>
                  <a:lnTo>
                    <a:pt x="1572960" y="4953000"/>
                  </a:lnTo>
                  <a:lnTo>
                    <a:pt x="1531135" y="4927600"/>
                  </a:lnTo>
                  <a:lnTo>
                    <a:pt x="1489697" y="4914900"/>
                  </a:lnTo>
                  <a:lnTo>
                    <a:pt x="1448655" y="4889500"/>
                  </a:lnTo>
                  <a:lnTo>
                    <a:pt x="1408016" y="4876800"/>
                  </a:lnTo>
                  <a:lnTo>
                    <a:pt x="1327979" y="4826000"/>
                  </a:lnTo>
                  <a:lnTo>
                    <a:pt x="1288596" y="4800600"/>
                  </a:lnTo>
                  <a:lnTo>
                    <a:pt x="1249647" y="4787900"/>
                  </a:lnTo>
                  <a:lnTo>
                    <a:pt x="1173084" y="4737100"/>
                  </a:lnTo>
                  <a:lnTo>
                    <a:pt x="1098352" y="4686300"/>
                  </a:lnTo>
                  <a:lnTo>
                    <a:pt x="1025512" y="4635500"/>
                  </a:lnTo>
                  <a:lnTo>
                    <a:pt x="989822" y="4610100"/>
                  </a:lnTo>
                  <a:lnTo>
                    <a:pt x="954628" y="4572000"/>
                  </a:lnTo>
                  <a:lnTo>
                    <a:pt x="919938" y="4546600"/>
                  </a:lnTo>
                  <a:lnTo>
                    <a:pt x="885761" y="4521200"/>
                  </a:lnTo>
                  <a:lnTo>
                    <a:pt x="852103" y="4483100"/>
                  </a:lnTo>
                  <a:lnTo>
                    <a:pt x="818973" y="4457700"/>
                  </a:lnTo>
                  <a:lnTo>
                    <a:pt x="786379" y="4432300"/>
                  </a:lnTo>
                  <a:lnTo>
                    <a:pt x="754328" y="4394200"/>
                  </a:lnTo>
                  <a:lnTo>
                    <a:pt x="722827" y="4368800"/>
                  </a:lnTo>
                  <a:lnTo>
                    <a:pt x="691886" y="4330700"/>
                  </a:lnTo>
                  <a:lnTo>
                    <a:pt x="661511" y="4292600"/>
                  </a:lnTo>
                  <a:lnTo>
                    <a:pt x="631711" y="4267200"/>
                  </a:lnTo>
                  <a:lnTo>
                    <a:pt x="602493" y="4229100"/>
                  </a:lnTo>
                  <a:lnTo>
                    <a:pt x="573864" y="4191000"/>
                  </a:lnTo>
                  <a:lnTo>
                    <a:pt x="545834" y="4165600"/>
                  </a:lnTo>
                  <a:lnTo>
                    <a:pt x="518408" y="4127500"/>
                  </a:lnTo>
                  <a:lnTo>
                    <a:pt x="491597" y="4089400"/>
                  </a:lnTo>
                  <a:lnTo>
                    <a:pt x="465406" y="4051300"/>
                  </a:lnTo>
                  <a:lnTo>
                    <a:pt x="439844" y="4013200"/>
                  </a:lnTo>
                  <a:lnTo>
                    <a:pt x="414918" y="3975100"/>
                  </a:lnTo>
                  <a:lnTo>
                    <a:pt x="390637" y="3937000"/>
                  </a:lnTo>
                  <a:lnTo>
                    <a:pt x="367009" y="3898900"/>
                  </a:lnTo>
                  <a:lnTo>
                    <a:pt x="344040" y="3860800"/>
                  </a:lnTo>
                  <a:lnTo>
                    <a:pt x="321739" y="3822700"/>
                  </a:lnTo>
                  <a:lnTo>
                    <a:pt x="300113" y="3784600"/>
                  </a:lnTo>
                  <a:lnTo>
                    <a:pt x="279171" y="3746500"/>
                  </a:lnTo>
                  <a:lnTo>
                    <a:pt x="258919" y="3695700"/>
                  </a:lnTo>
                  <a:lnTo>
                    <a:pt x="239367" y="3657600"/>
                  </a:lnTo>
                  <a:lnTo>
                    <a:pt x="220521" y="3619500"/>
                  </a:lnTo>
                  <a:lnTo>
                    <a:pt x="202390" y="3581400"/>
                  </a:lnTo>
                  <a:lnTo>
                    <a:pt x="184981" y="3530600"/>
                  </a:lnTo>
                  <a:lnTo>
                    <a:pt x="168302" y="3492500"/>
                  </a:lnTo>
                  <a:lnTo>
                    <a:pt x="152361" y="3454400"/>
                  </a:lnTo>
                  <a:lnTo>
                    <a:pt x="137165" y="3403600"/>
                  </a:lnTo>
                  <a:lnTo>
                    <a:pt x="122722" y="3365500"/>
                  </a:lnTo>
                  <a:lnTo>
                    <a:pt x="109041" y="3314700"/>
                  </a:lnTo>
                  <a:lnTo>
                    <a:pt x="96129" y="3276600"/>
                  </a:lnTo>
                  <a:lnTo>
                    <a:pt x="83993" y="3225800"/>
                  </a:lnTo>
                  <a:lnTo>
                    <a:pt x="72641" y="3187700"/>
                  </a:lnTo>
                  <a:lnTo>
                    <a:pt x="62082" y="3136900"/>
                  </a:lnTo>
                  <a:lnTo>
                    <a:pt x="52323" y="3098800"/>
                  </a:lnTo>
                  <a:lnTo>
                    <a:pt x="43372" y="3048000"/>
                  </a:lnTo>
                  <a:lnTo>
                    <a:pt x="35236" y="2997200"/>
                  </a:lnTo>
                  <a:lnTo>
                    <a:pt x="27924" y="2959100"/>
                  </a:lnTo>
                  <a:lnTo>
                    <a:pt x="21443" y="2908300"/>
                  </a:lnTo>
                  <a:lnTo>
                    <a:pt x="15800" y="2857500"/>
                  </a:lnTo>
                  <a:lnTo>
                    <a:pt x="11005" y="2819400"/>
                  </a:lnTo>
                  <a:lnTo>
                    <a:pt x="7064" y="2768600"/>
                  </a:lnTo>
                  <a:lnTo>
                    <a:pt x="3985" y="2717800"/>
                  </a:lnTo>
                  <a:lnTo>
                    <a:pt x="1776" y="2667000"/>
                  </a:lnTo>
                  <a:lnTo>
                    <a:pt x="445" y="2628900"/>
                  </a:lnTo>
                  <a:lnTo>
                    <a:pt x="0" y="2578100"/>
                  </a:lnTo>
                  <a:lnTo>
                    <a:pt x="445" y="2527300"/>
                  </a:lnTo>
                  <a:lnTo>
                    <a:pt x="1776" y="2476500"/>
                  </a:lnTo>
                  <a:lnTo>
                    <a:pt x="3985" y="2425700"/>
                  </a:lnTo>
                  <a:lnTo>
                    <a:pt x="7064" y="2387600"/>
                  </a:lnTo>
                  <a:lnTo>
                    <a:pt x="11005" y="2336800"/>
                  </a:lnTo>
                  <a:lnTo>
                    <a:pt x="15800" y="2286000"/>
                  </a:lnTo>
                  <a:lnTo>
                    <a:pt x="21443" y="2235200"/>
                  </a:lnTo>
                  <a:lnTo>
                    <a:pt x="27924" y="2197100"/>
                  </a:lnTo>
                  <a:lnTo>
                    <a:pt x="35236" y="2146300"/>
                  </a:lnTo>
                  <a:lnTo>
                    <a:pt x="43372" y="2095500"/>
                  </a:lnTo>
                  <a:lnTo>
                    <a:pt x="52323" y="2057400"/>
                  </a:lnTo>
                  <a:lnTo>
                    <a:pt x="62082" y="2006600"/>
                  </a:lnTo>
                  <a:lnTo>
                    <a:pt x="72641" y="1968500"/>
                  </a:lnTo>
                  <a:lnTo>
                    <a:pt x="83993" y="1917700"/>
                  </a:lnTo>
                  <a:lnTo>
                    <a:pt x="96129" y="1879600"/>
                  </a:lnTo>
                  <a:lnTo>
                    <a:pt x="109041" y="1828800"/>
                  </a:lnTo>
                  <a:lnTo>
                    <a:pt x="122722" y="1790700"/>
                  </a:lnTo>
                  <a:lnTo>
                    <a:pt x="137165" y="1739900"/>
                  </a:lnTo>
                  <a:lnTo>
                    <a:pt x="152361" y="1701800"/>
                  </a:lnTo>
                  <a:lnTo>
                    <a:pt x="168302" y="1651000"/>
                  </a:lnTo>
                  <a:lnTo>
                    <a:pt x="184981" y="1612900"/>
                  </a:lnTo>
                  <a:lnTo>
                    <a:pt x="202390" y="1574800"/>
                  </a:lnTo>
                  <a:lnTo>
                    <a:pt x="220521" y="1524000"/>
                  </a:lnTo>
                  <a:lnTo>
                    <a:pt x="239367" y="1485900"/>
                  </a:lnTo>
                  <a:lnTo>
                    <a:pt x="258919" y="1447800"/>
                  </a:lnTo>
                  <a:lnTo>
                    <a:pt x="279171" y="1409700"/>
                  </a:lnTo>
                  <a:lnTo>
                    <a:pt x="300113" y="1371600"/>
                  </a:lnTo>
                  <a:lnTo>
                    <a:pt x="321739" y="1320800"/>
                  </a:lnTo>
                  <a:lnTo>
                    <a:pt x="344040" y="1282700"/>
                  </a:lnTo>
                  <a:lnTo>
                    <a:pt x="367009" y="1244600"/>
                  </a:lnTo>
                  <a:lnTo>
                    <a:pt x="390637" y="1206500"/>
                  </a:lnTo>
                  <a:lnTo>
                    <a:pt x="414918" y="1168400"/>
                  </a:lnTo>
                  <a:lnTo>
                    <a:pt x="439844" y="1130300"/>
                  </a:lnTo>
                  <a:lnTo>
                    <a:pt x="465406" y="1092200"/>
                  </a:lnTo>
                  <a:lnTo>
                    <a:pt x="491597" y="1066800"/>
                  </a:lnTo>
                  <a:lnTo>
                    <a:pt x="518408" y="1028700"/>
                  </a:lnTo>
                  <a:lnTo>
                    <a:pt x="545834" y="990600"/>
                  </a:lnTo>
                  <a:lnTo>
                    <a:pt x="573864" y="952500"/>
                  </a:lnTo>
                  <a:lnTo>
                    <a:pt x="602493" y="914400"/>
                  </a:lnTo>
                  <a:lnTo>
                    <a:pt x="631711" y="889000"/>
                  </a:lnTo>
                  <a:lnTo>
                    <a:pt x="661511" y="850900"/>
                  </a:lnTo>
                  <a:lnTo>
                    <a:pt x="691886" y="812800"/>
                  </a:lnTo>
                  <a:lnTo>
                    <a:pt x="722827" y="787400"/>
                  </a:lnTo>
                  <a:lnTo>
                    <a:pt x="754328" y="749300"/>
                  </a:lnTo>
                  <a:lnTo>
                    <a:pt x="786379" y="723900"/>
                  </a:lnTo>
                  <a:lnTo>
                    <a:pt x="818973" y="685800"/>
                  </a:lnTo>
                  <a:lnTo>
                    <a:pt x="852103" y="660400"/>
                  </a:lnTo>
                  <a:lnTo>
                    <a:pt x="885761" y="635000"/>
                  </a:lnTo>
                  <a:lnTo>
                    <a:pt x="919938" y="596900"/>
                  </a:lnTo>
                  <a:lnTo>
                    <a:pt x="954628" y="571500"/>
                  </a:lnTo>
                  <a:lnTo>
                    <a:pt x="989822" y="546100"/>
                  </a:lnTo>
                  <a:lnTo>
                    <a:pt x="1061691" y="495300"/>
                  </a:lnTo>
                  <a:lnTo>
                    <a:pt x="1135485" y="444500"/>
                  </a:lnTo>
                  <a:lnTo>
                    <a:pt x="1211141" y="393700"/>
                  </a:lnTo>
                  <a:lnTo>
                    <a:pt x="1288596" y="342900"/>
                  </a:lnTo>
                  <a:lnTo>
                    <a:pt x="1327979" y="317500"/>
                  </a:lnTo>
                  <a:lnTo>
                    <a:pt x="1367788" y="304800"/>
                  </a:lnTo>
                  <a:lnTo>
                    <a:pt x="1448655" y="254000"/>
                  </a:lnTo>
                  <a:lnTo>
                    <a:pt x="1489697" y="241300"/>
                  </a:lnTo>
                  <a:lnTo>
                    <a:pt x="1531135" y="215900"/>
                  </a:lnTo>
                  <a:lnTo>
                    <a:pt x="1572960" y="203200"/>
                  </a:lnTo>
                  <a:lnTo>
                    <a:pt x="1615165" y="177800"/>
                  </a:lnTo>
                  <a:lnTo>
                    <a:pt x="1831616" y="114300"/>
                  </a:lnTo>
                  <a:lnTo>
                    <a:pt x="1875937" y="88900"/>
                  </a:lnTo>
                  <a:lnTo>
                    <a:pt x="3274936" y="88900"/>
                  </a:lnTo>
                  <a:lnTo>
                    <a:pt x="3319257" y="114300"/>
                  </a:lnTo>
                  <a:lnTo>
                    <a:pt x="3535708" y="177800"/>
                  </a:lnTo>
                  <a:lnTo>
                    <a:pt x="3577913" y="203200"/>
                  </a:lnTo>
                  <a:lnTo>
                    <a:pt x="3619738" y="215900"/>
                  </a:lnTo>
                  <a:lnTo>
                    <a:pt x="3661176" y="241300"/>
                  </a:lnTo>
                  <a:lnTo>
                    <a:pt x="3702218" y="254000"/>
                  </a:lnTo>
                  <a:lnTo>
                    <a:pt x="3783085" y="304800"/>
                  </a:lnTo>
                  <a:lnTo>
                    <a:pt x="3822895" y="317500"/>
                  </a:lnTo>
                  <a:lnTo>
                    <a:pt x="3862277" y="342900"/>
                  </a:lnTo>
                  <a:lnTo>
                    <a:pt x="3939732" y="393700"/>
                  </a:lnTo>
                  <a:lnTo>
                    <a:pt x="4015388" y="444500"/>
                  </a:lnTo>
                  <a:lnTo>
                    <a:pt x="4089182" y="495300"/>
                  </a:lnTo>
                  <a:lnTo>
                    <a:pt x="4161051" y="546100"/>
                  </a:lnTo>
                  <a:lnTo>
                    <a:pt x="4196245" y="571500"/>
                  </a:lnTo>
                  <a:lnTo>
                    <a:pt x="4230935" y="596900"/>
                  </a:lnTo>
                  <a:lnTo>
                    <a:pt x="4265112" y="635000"/>
                  </a:lnTo>
                  <a:lnTo>
                    <a:pt x="4298770" y="660400"/>
                  </a:lnTo>
                  <a:lnTo>
                    <a:pt x="4331900" y="685800"/>
                  </a:lnTo>
                  <a:lnTo>
                    <a:pt x="4364494" y="723900"/>
                  </a:lnTo>
                  <a:lnTo>
                    <a:pt x="4396545" y="749300"/>
                  </a:lnTo>
                  <a:lnTo>
                    <a:pt x="4428046" y="787400"/>
                  </a:lnTo>
                  <a:lnTo>
                    <a:pt x="4458987" y="812800"/>
                  </a:lnTo>
                  <a:lnTo>
                    <a:pt x="4489362" y="850900"/>
                  </a:lnTo>
                  <a:lnTo>
                    <a:pt x="4519162" y="889000"/>
                  </a:lnTo>
                  <a:lnTo>
                    <a:pt x="4548380" y="914400"/>
                  </a:lnTo>
                  <a:lnTo>
                    <a:pt x="4577009" y="952500"/>
                  </a:lnTo>
                  <a:lnTo>
                    <a:pt x="4605039" y="990600"/>
                  </a:lnTo>
                  <a:lnTo>
                    <a:pt x="4632465" y="1028700"/>
                  </a:lnTo>
                  <a:lnTo>
                    <a:pt x="4659276" y="1066800"/>
                  </a:lnTo>
                  <a:lnTo>
                    <a:pt x="4685467" y="1092200"/>
                  </a:lnTo>
                  <a:lnTo>
                    <a:pt x="4711029" y="1130300"/>
                  </a:lnTo>
                  <a:lnTo>
                    <a:pt x="4735955" y="1168400"/>
                  </a:lnTo>
                  <a:lnTo>
                    <a:pt x="4760236" y="1206500"/>
                  </a:lnTo>
                  <a:lnTo>
                    <a:pt x="4783864" y="1244600"/>
                  </a:lnTo>
                  <a:lnTo>
                    <a:pt x="4806833" y="1282700"/>
                  </a:lnTo>
                  <a:lnTo>
                    <a:pt x="4829134" y="1320800"/>
                  </a:lnTo>
                  <a:lnTo>
                    <a:pt x="4850760" y="1371600"/>
                  </a:lnTo>
                  <a:lnTo>
                    <a:pt x="4871702" y="1409700"/>
                  </a:lnTo>
                  <a:lnTo>
                    <a:pt x="4891953" y="1447800"/>
                  </a:lnTo>
                  <a:lnTo>
                    <a:pt x="4911506" y="1485900"/>
                  </a:lnTo>
                  <a:lnTo>
                    <a:pt x="4930352" y="1524000"/>
                  </a:lnTo>
                  <a:lnTo>
                    <a:pt x="4948483" y="1574800"/>
                  </a:lnTo>
                  <a:lnTo>
                    <a:pt x="4965892" y="1612900"/>
                  </a:lnTo>
                  <a:lnTo>
                    <a:pt x="4982571" y="1651000"/>
                  </a:lnTo>
                  <a:lnTo>
                    <a:pt x="4998512" y="1701800"/>
                  </a:lnTo>
                  <a:lnTo>
                    <a:pt x="5013708" y="1739900"/>
                  </a:lnTo>
                  <a:lnTo>
                    <a:pt x="5028151" y="1790700"/>
                  </a:lnTo>
                  <a:lnTo>
                    <a:pt x="5041832" y="1828800"/>
                  </a:lnTo>
                  <a:lnTo>
                    <a:pt x="5054744" y="1879600"/>
                  </a:lnTo>
                  <a:lnTo>
                    <a:pt x="5066880" y="1917700"/>
                  </a:lnTo>
                  <a:lnTo>
                    <a:pt x="5078232" y="1968500"/>
                  </a:lnTo>
                  <a:lnTo>
                    <a:pt x="5088791" y="2006600"/>
                  </a:lnTo>
                  <a:lnTo>
                    <a:pt x="5098550" y="2057400"/>
                  </a:lnTo>
                  <a:lnTo>
                    <a:pt x="5107501" y="2095500"/>
                  </a:lnTo>
                  <a:lnTo>
                    <a:pt x="5115637" y="2146300"/>
                  </a:lnTo>
                  <a:lnTo>
                    <a:pt x="5122949" y="2197100"/>
                  </a:lnTo>
                  <a:lnTo>
                    <a:pt x="5129430" y="2235200"/>
                  </a:lnTo>
                  <a:lnTo>
                    <a:pt x="5135073" y="2286000"/>
                  </a:lnTo>
                  <a:lnTo>
                    <a:pt x="5139868" y="2336800"/>
                  </a:lnTo>
                  <a:lnTo>
                    <a:pt x="5143809" y="2387600"/>
                  </a:lnTo>
                  <a:lnTo>
                    <a:pt x="5146888" y="2425700"/>
                  </a:lnTo>
                  <a:lnTo>
                    <a:pt x="5149097" y="2476500"/>
                  </a:lnTo>
                  <a:lnTo>
                    <a:pt x="5150428" y="2527300"/>
                  </a:lnTo>
                  <a:lnTo>
                    <a:pt x="5150873" y="2578100"/>
                  </a:lnTo>
                  <a:lnTo>
                    <a:pt x="5150428" y="2628900"/>
                  </a:lnTo>
                  <a:lnTo>
                    <a:pt x="5149097" y="2667000"/>
                  </a:lnTo>
                  <a:lnTo>
                    <a:pt x="5146888" y="2717800"/>
                  </a:lnTo>
                  <a:lnTo>
                    <a:pt x="5143809" y="2768600"/>
                  </a:lnTo>
                  <a:lnTo>
                    <a:pt x="5139868" y="2819400"/>
                  </a:lnTo>
                  <a:lnTo>
                    <a:pt x="5135073" y="2857500"/>
                  </a:lnTo>
                  <a:lnTo>
                    <a:pt x="5129430" y="2908300"/>
                  </a:lnTo>
                  <a:lnTo>
                    <a:pt x="5122949" y="2959100"/>
                  </a:lnTo>
                  <a:lnTo>
                    <a:pt x="5115637" y="2997200"/>
                  </a:lnTo>
                  <a:lnTo>
                    <a:pt x="5107501" y="3048000"/>
                  </a:lnTo>
                  <a:lnTo>
                    <a:pt x="5098550" y="3098800"/>
                  </a:lnTo>
                  <a:lnTo>
                    <a:pt x="5088791" y="3136900"/>
                  </a:lnTo>
                  <a:lnTo>
                    <a:pt x="5078232" y="3187700"/>
                  </a:lnTo>
                  <a:lnTo>
                    <a:pt x="5066880" y="3225800"/>
                  </a:lnTo>
                  <a:lnTo>
                    <a:pt x="5054744" y="3276600"/>
                  </a:lnTo>
                  <a:lnTo>
                    <a:pt x="5041832" y="3314700"/>
                  </a:lnTo>
                  <a:lnTo>
                    <a:pt x="5028151" y="3365500"/>
                  </a:lnTo>
                  <a:lnTo>
                    <a:pt x="5013708" y="3403600"/>
                  </a:lnTo>
                  <a:lnTo>
                    <a:pt x="4998512" y="3454400"/>
                  </a:lnTo>
                  <a:lnTo>
                    <a:pt x="4982571" y="3492500"/>
                  </a:lnTo>
                  <a:lnTo>
                    <a:pt x="4965892" y="3530600"/>
                  </a:lnTo>
                  <a:lnTo>
                    <a:pt x="4948483" y="3581400"/>
                  </a:lnTo>
                  <a:lnTo>
                    <a:pt x="4930352" y="3619500"/>
                  </a:lnTo>
                  <a:lnTo>
                    <a:pt x="4911506" y="3657600"/>
                  </a:lnTo>
                  <a:lnTo>
                    <a:pt x="4891953" y="3695700"/>
                  </a:lnTo>
                  <a:lnTo>
                    <a:pt x="4871702" y="3746500"/>
                  </a:lnTo>
                  <a:lnTo>
                    <a:pt x="4850760" y="3784600"/>
                  </a:lnTo>
                  <a:lnTo>
                    <a:pt x="4829134" y="3822700"/>
                  </a:lnTo>
                  <a:lnTo>
                    <a:pt x="4806833" y="3860800"/>
                  </a:lnTo>
                  <a:lnTo>
                    <a:pt x="4783864" y="3898900"/>
                  </a:lnTo>
                  <a:lnTo>
                    <a:pt x="4760236" y="3937000"/>
                  </a:lnTo>
                  <a:lnTo>
                    <a:pt x="4735955" y="3975100"/>
                  </a:lnTo>
                  <a:lnTo>
                    <a:pt x="4711029" y="4013200"/>
                  </a:lnTo>
                  <a:lnTo>
                    <a:pt x="4685467" y="4051300"/>
                  </a:lnTo>
                  <a:lnTo>
                    <a:pt x="4659276" y="4089400"/>
                  </a:lnTo>
                  <a:lnTo>
                    <a:pt x="4632465" y="4127500"/>
                  </a:lnTo>
                  <a:lnTo>
                    <a:pt x="4605039" y="4165600"/>
                  </a:lnTo>
                  <a:lnTo>
                    <a:pt x="4577009" y="4191000"/>
                  </a:lnTo>
                  <a:lnTo>
                    <a:pt x="4548380" y="4229100"/>
                  </a:lnTo>
                  <a:lnTo>
                    <a:pt x="4519162" y="4267200"/>
                  </a:lnTo>
                  <a:lnTo>
                    <a:pt x="4489362" y="4292600"/>
                  </a:lnTo>
                  <a:lnTo>
                    <a:pt x="4458987" y="4330700"/>
                  </a:lnTo>
                  <a:lnTo>
                    <a:pt x="4428046" y="4368800"/>
                  </a:lnTo>
                  <a:lnTo>
                    <a:pt x="4396545" y="4394200"/>
                  </a:lnTo>
                  <a:lnTo>
                    <a:pt x="4364494" y="4432300"/>
                  </a:lnTo>
                  <a:lnTo>
                    <a:pt x="4331900" y="4457700"/>
                  </a:lnTo>
                  <a:lnTo>
                    <a:pt x="4298770" y="4483100"/>
                  </a:lnTo>
                  <a:lnTo>
                    <a:pt x="4265112" y="4521200"/>
                  </a:lnTo>
                  <a:lnTo>
                    <a:pt x="4230935" y="4546600"/>
                  </a:lnTo>
                  <a:lnTo>
                    <a:pt x="4196245" y="4572000"/>
                  </a:lnTo>
                  <a:lnTo>
                    <a:pt x="4161051" y="4610100"/>
                  </a:lnTo>
                  <a:lnTo>
                    <a:pt x="4125361" y="4635500"/>
                  </a:lnTo>
                  <a:lnTo>
                    <a:pt x="4052521" y="4686300"/>
                  </a:lnTo>
                  <a:lnTo>
                    <a:pt x="3977789" y="4737100"/>
                  </a:lnTo>
                  <a:lnTo>
                    <a:pt x="3901226" y="4787900"/>
                  </a:lnTo>
                  <a:lnTo>
                    <a:pt x="3862277" y="4800600"/>
                  </a:lnTo>
                  <a:lnTo>
                    <a:pt x="3822895" y="4826000"/>
                  </a:lnTo>
                  <a:lnTo>
                    <a:pt x="3742857" y="4876800"/>
                  </a:lnTo>
                  <a:lnTo>
                    <a:pt x="3702218" y="4889500"/>
                  </a:lnTo>
                  <a:lnTo>
                    <a:pt x="3661176" y="4914900"/>
                  </a:lnTo>
                  <a:lnTo>
                    <a:pt x="3619738" y="4927600"/>
                  </a:lnTo>
                  <a:lnTo>
                    <a:pt x="3577913" y="4953000"/>
                  </a:lnTo>
                  <a:lnTo>
                    <a:pt x="3493131" y="4978400"/>
                  </a:lnTo>
                  <a:lnTo>
                    <a:pt x="3450189" y="5003800"/>
                  </a:lnTo>
                  <a:lnTo>
                    <a:pt x="3140053" y="5092700"/>
                  </a:lnTo>
                  <a:close/>
                </a:path>
                <a:path w="5151120" h="5143500">
                  <a:moveTo>
                    <a:pt x="3002451" y="5118100"/>
                  </a:moveTo>
                  <a:lnTo>
                    <a:pt x="2148422" y="5118100"/>
                  </a:lnTo>
                  <a:lnTo>
                    <a:pt x="2056396" y="5092700"/>
                  </a:lnTo>
                  <a:lnTo>
                    <a:pt x="3094477" y="5092700"/>
                  </a:lnTo>
                  <a:lnTo>
                    <a:pt x="3002451" y="5118100"/>
                  </a:lnTo>
                  <a:close/>
                </a:path>
                <a:path w="5151120" h="5143500">
                  <a:moveTo>
                    <a:pt x="2909310" y="5130800"/>
                  </a:moveTo>
                  <a:lnTo>
                    <a:pt x="2241563" y="5130800"/>
                  </a:lnTo>
                  <a:lnTo>
                    <a:pt x="2194858" y="5118100"/>
                  </a:lnTo>
                  <a:lnTo>
                    <a:pt x="2956016" y="5118100"/>
                  </a:lnTo>
                  <a:lnTo>
                    <a:pt x="2909310" y="5130800"/>
                  </a:lnTo>
                  <a:close/>
                </a:path>
                <a:path w="5151120" h="5143500">
                  <a:moveTo>
                    <a:pt x="2815117" y="5143500"/>
                  </a:moveTo>
                  <a:lnTo>
                    <a:pt x="2335757" y="5143500"/>
                  </a:lnTo>
                  <a:lnTo>
                    <a:pt x="2288532" y="5130800"/>
                  </a:lnTo>
                  <a:lnTo>
                    <a:pt x="2862341" y="5130800"/>
                  </a:lnTo>
                  <a:lnTo>
                    <a:pt x="2815117" y="5143500"/>
                  </a:lnTo>
                  <a:close/>
                </a:path>
              </a:pathLst>
            </a:custGeom>
            <a:solidFill>
              <a:srgbClr val="FFE6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568637" y="4203578"/>
              <a:ext cx="5151120" cy="5055235"/>
            </a:xfrm>
            <a:custGeom>
              <a:avLst/>
              <a:gdLst/>
              <a:ahLst/>
              <a:cxnLst/>
              <a:rect l="l" t="t" r="r" b="b"/>
              <a:pathLst>
                <a:path w="5151120" h="5055234">
                  <a:moveTo>
                    <a:pt x="2319763" y="5042021"/>
                  </a:moveTo>
                  <a:lnTo>
                    <a:pt x="2383116" y="5047575"/>
                  </a:lnTo>
                  <a:lnTo>
                    <a:pt x="2430827" y="5050653"/>
                  </a:lnTo>
                  <a:lnTo>
                    <a:pt x="2478770" y="5052862"/>
                  </a:lnTo>
                  <a:lnTo>
                    <a:pt x="2526937" y="5054193"/>
                  </a:lnTo>
                  <a:lnTo>
                    <a:pt x="2575321" y="5054721"/>
                  </a:lnTo>
                  <a:lnTo>
                    <a:pt x="2623705" y="5054193"/>
                  </a:lnTo>
                  <a:lnTo>
                    <a:pt x="2671872" y="5052862"/>
                  </a:lnTo>
                  <a:lnTo>
                    <a:pt x="2719815" y="5050653"/>
                  </a:lnTo>
                  <a:lnTo>
                    <a:pt x="2767526" y="5047575"/>
                  </a:lnTo>
                  <a:lnTo>
                    <a:pt x="2814997" y="5043633"/>
                  </a:lnTo>
                  <a:lnTo>
                    <a:pt x="2830879" y="5042021"/>
                  </a:lnTo>
                </a:path>
                <a:path w="5151120" h="5055234">
                  <a:moveTo>
                    <a:pt x="2213528" y="5029321"/>
                  </a:moveTo>
                  <a:lnTo>
                    <a:pt x="2241453" y="5033196"/>
                  </a:lnTo>
                  <a:lnTo>
                    <a:pt x="2288421" y="5038838"/>
                  </a:lnTo>
                  <a:lnTo>
                    <a:pt x="2319763" y="5042021"/>
                  </a:lnTo>
                </a:path>
                <a:path w="5151120" h="5055234">
                  <a:moveTo>
                    <a:pt x="2830879" y="5042021"/>
                  </a:moveTo>
                  <a:lnTo>
                    <a:pt x="2862221" y="5038838"/>
                  </a:lnTo>
                  <a:lnTo>
                    <a:pt x="2909189" y="5033196"/>
                  </a:lnTo>
                  <a:lnTo>
                    <a:pt x="2937114" y="5029321"/>
                  </a:lnTo>
                </a:path>
                <a:path w="5151120" h="5055234">
                  <a:moveTo>
                    <a:pt x="2064514" y="5003921"/>
                  </a:moveTo>
                  <a:lnTo>
                    <a:pt x="2102158" y="5011267"/>
                  </a:lnTo>
                  <a:lnTo>
                    <a:pt x="2148314" y="5019402"/>
                  </a:lnTo>
                  <a:lnTo>
                    <a:pt x="2194748" y="5026715"/>
                  </a:lnTo>
                  <a:lnTo>
                    <a:pt x="2213528" y="5029321"/>
                  </a:lnTo>
                </a:path>
                <a:path w="5151120" h="5055234">
                  <a:moveTo>
                    <a:pt x="2937114" y="5029321"/>
                  </a:moveTo>
                  <a:lnTo>
                    <a:pt x="2955894" y="5026715"/>
                  </a:lnTo>
                  <a:lnTo>
                    <a:pt x="3002328" y="5019402"/>
                  </a:lnTo>
                  <a:lnTo>
                    <a:pt x="3048484" y="5011267"/>
                  </a:lnTo>
                  <a:lnTo>
                    <a:pt x="3086128" y="5003921"/>
                  </a:lnTo>
                </a:path>
                <a:path w="5151120" h="5055234">
                  <a:moveTo>
                    <a:pt x="321757" y="1231862"/>
                  </a:moveTo>
                  <a:lnTo>
                    <a:pt x="321669" y="1232023"/>
                  </a:lnTo>
                </a:path>
                <a:path w="5151120" h="5055234">
                  <a:moveTo>
                    <a:pt x="220551" y="1435011"/>
                  </a:moveTo>
                  <a:lnTo>
                    <a:pt x="220457" y="1435225"/>
                  </a:lnTo>
                </a:path>
                <a:path w="5151120" h="5055234">
                  <a:moveTo>
                    <a:pt x="300" y="2438520"/>
                  </a:moveTo>
                  <a:lnTo>
                    <a:pt x="0" y="2479243"/>
                  </a:lnTo>
                  <a:lnTo>
                    <a:pt x="261" y="2527627"/>
                  </a:lnTo>
                  <a:lnTo>
                    <a:pt x="1617" y="2575796"/>
                  </a:lnTo>
                  <a:lnTo>
                    <a:pt x="3910" y="2623736"/>
                  </a:lnTo>
                  <a:lnTo>
                    <a:pt x="6989" y="2671447"/>
                  </a:lnTo>
                  <a:lnTo>
                    <a:pt x="10930" y="2718918"/>
                  </a:lnTo>
                  <a:lnTo>
                    <a:pt x="15726" y="2766142"/>
                  </a:lnTo>
                  <a:lnTo>
                    <a:pt x="21368" y="2813110"/>
                  </a:lnTo>
                  <a:lnTo>
                    <a:pt x="27849" y="2859816"/>
                  </a:lnTo>
                  <a:lnTo>
                    <a:pt x="35161" y="2906250"/>
                  </a:lnTo>
                  <a:lnTo>
                    <a:pt x="43297" y="2952405"/>
                  </a:lnTo>
                  <a:lnTo>
                    <a:pt x="52248" y="2998275"/>
                  </a:lnTo>
                  <a:lnTo>
                    <a:pt x="62007" y="3043849"/>
                  </a:lnTo>
                  <a:lnTo>
                    <a:pt x="72566" y="3089122"/>
                  </a:lnTo>
                  <a:lnTo>
                    <a:pt x="83917" y="3134085"/>
                  </a:lnTo>
                  <a:lnTo>
                    <a:pt x="96053" y="3178731"/>
                  </a:lnTo>
                  <a:lnTo>
                    <a:pt x="108965" y="3223051"/>
                  </a:lnTo>
                  <a:lnTo>
                    <a:pt x="122646" y="3267038"/>
                  </a:lnTo>
                  <a:lnTo>
                    <a:pt x="137088" y="3310684"/>
                  </a:lnTo>
                  <a:lnTo>
                    <a:pt x="152284" y="3353981"/>
                  </a:lnTo>
                  <a:lnTo>
                    <a:pt x="168225" y="3396922"/>
                  </a:lnTo>
                  <a:lnTo>
                    <a:pt x="184904" y="3439498"/>
                  </a:lnTo>
                  <a:lnTo>
                    <a:pt x="202312" y="3481703"/>
                  </a:lnTo>
                  <a:lnTo>
                    <a:pt x="220443" y="3523527"/>
                  </a:lnTo>
                  <a:lnTo>
                    <a:pt x="239289" y="3564964"/>
                  </a:lnTo>
                  <a:lnTo>
                    <a:pt x="258841" y="3606006"/>
                  </a:lnTo>
                  <a:lnTo>
                    <a:pt x="279092" y="3646644"/>
                  </a:lnTo>
                  <a:lnTo>
                    <a:pt x="300034" y="3686872"/>
                  </a:lnTo>
                  <a:lnTo>
                    <a:pt x="321659" y="3726681"/>
                  </a:lnTo>
                  <a:lnTo>
                    <a:pt x="343960" y="3766063"/>
                  </a:lnTo>
                  <a:lnTo>
                    <a:pt x="366928" y="3805011"/>
                  </a:lnTo>
                  <a:lnTo>
                    <a:pt x="390557" y="3843517"/>
                  </a:lnTo>
                  <a:lnTo>
                    <a:pt x="414837" y="3881573"/>
                  </a:lnTo>
                  <a:lnTo>
                    <a:pt x="439762" y="3919171"/>
                  </a:lnTo>
                  <a:lnTo>
                    <a:pt x="465324" y="3956304"/>
                  </a:lnTo>
                  <a:lnTo>
                    <a:pt x="491514" y="3992963"/>
                  </a:lnTo>
                  <a:lnTo>
                    <a:pt x="518326" y="4029142"/>
                  </a:lnTo>
                  <a:lnTo>
                    <a:pt x="545750" y="4064832"/>
                  </a:lnTo>
                  <a:lnTo>
                    <a:pt x="573781" y="4100025"/>
                  </a:lnTo>
                  <a:lnTo>
                    <a:pt x="602408" y="4134714"/>
                  </a:lnTo>
                  <a:lnTo>
                    <a:pt x="631626" y="4168891"/>
                  </a:lnTo>
                  <a:lnTo>
                    <a:pt x="661426" y="4202548"/>
                  </a:lnTo>
                  <a:lnTo>
                    <a:pt x="691801" y="4235678"/>
                  </a:lnTo>
                  <a:lnTo>
                    <a:pt x="722741" y="4268272"/>
                  </a:lnTo>
                  <a:lnTo>
                    <a:pt x="754241" y="4300322"/>
                  </a:lnTo>
                  <a:lnTo>
                    <a:pt x="786292" y="4331822"/>
                  </a:lnTo>
                  <a:lnTo>
                    <a:pt x="818886" y="4362763"/>
                  </a:lnTo>
                  <a:lnTo>
                    <a:pt x="852015" y="4393137"/>
                  </a:lnTo>
                  <a:lnTo>
                    <a:pt x="885672" y="4422937"/>
                  </a:lnTo>
                  <a:lnTo>
                    <a:pt x="919849" y="4452155"/>
                  </a:lnTo>
                  <a:lnTo>
                    <a:pt x="954538" y="4480783"/>
                  </a:lnTo>
                  <a:lnTo>
                    <a:pt x="989731" y="4508813"/>
                  </a:lnTo>
                  <a:lnTo>
                    <a:pt x="1025421" y="4536238"/>
                  </a:lnTo>
                  <a:lnTo>
                    <a:pt x="1061600" y="4563049"/>
                  </a:lnTo>
                  <a:lnTo>
                    <a:pt x="1098260" y="4589240"/>
                  </a:lnTo>
                  <a:lnTo>
                    <a:pt x="1135393" y="4614801"/>
                  </a:lnTo>
                  <a:lnTo>
                    <a:pt x="1172991" y="4639726"/>
                  </a:lnTo>
                  <a:lnTo>
                    <a:pt x="1211047" y="4664007"/>
                  </a:lnTo>
                  <a:lnTo>
                    <a:pt x="1249553" y="4687635"/>
                  </a:lnTo>
                  <a:lnTo>
                    <a:pt x="1288501" y="4710604"/>
                  </a:lnTo>
                  <a:lnTo>
                    <a:pt x="1327883" y="4732905"/>
                  </a:lnTo>
                  <a:lnTo>
                    <a:pt x="1367692" y="4754530"/>
                  </a:lnTo>
                  <a:lnTo>
                    <a:pt x="1407919" y="4775472"/>
                  </a:lnTo>
                  <a:lnTo>
                    <a:pt x="1448557" y="4795723"/>
                  </a:lnTo>
                  <a:lnTo>
                    <a:pt x="1489599" y="4815275"/>
                  </a:lnTo>
                  <a:lnTo>
                    <a:pt x="1531036" y="4834120"/>
                  </a:lnTo>
                  <a:lnTo>
                    <a:pt x="1572861" y="4852251"/>
                  </a:lnTo>
                  <a:lnTo>
                    <a:pt x="1615065" y="4869660"/>
                  </a:lnTo>
                  <a:lnTo>
                    <a:pt x="1657642" y="4886339"/>
                  </a:lnTo>
                  <a:lnTo>
                    <a:pt x="1700582" y="4902280"/>
                  </a:lnTo>
                  <a:lnTo>
                    <a:pt x="1743880" y="4917475"/>
                  </a:lnTo>
                  <a:lnTo>
                    <a:pt x="1787526" y="4931918"/>
                  </a:lnTo>
                  <a:lnTo>
                    <a:pt x="1831513" y="4945599"/>
                  </a:lnTo>
                  <a:lnTo>
                    <a:pt x="1875833" y="4958511"/>
                  </a:lnTo>
                  <a:lnTo>
                    <a:pt x="1920478" y="4970647"/>
                  </a:lnTo>
                  <a:lnTo>
                    <a:pt x="1965441" y="4981998"/>
                  </a:lnTo>
                  <a:lnTo>
                    <a:pt x="2010714" y="4992557"/>
                  </a:lnTo>
                  <a:lnTo>
                    <a:pt x="2056289" y="5002316"/>
                  </a:lnTo>
                  <a:lnTo>
                    <a:pt x="2064514" y="5003921"/>
                  </a:lnTo>
                </a:path>
                <a:path w="5151120" h="5055234">
                  <a:moveTo>
                    <a:pt x="3086128" y="5003921"/>
                  </a:moveTo>
                  <a:lnTo>
                    <a:pt x="3139928" y="4992557"/>
                  </a:lnTo>
                  <a:lnTo>
                    <a:pt x="3185201" y="4981998"/>
                  </a:lnTo>
                  <a:lnTo>
                    <a:pt x="3230164" y="4970647"/>
                  </a:lnTo>
                  <a:lnTo>
                    <a:pt x="3274809" y="4958511"/>
                  </a:lnTo>
                  <a:lnTo>
                    <a:pt x="3319129" y="4945599"/>
                  </a:lnTo>
                  <a:lnTo>
                    <a:pt x="3363116" y="4931918"/>
                  </a:lnTo>
                  <a:lnTo>
                    <a:pt x="3406762" y="4917475"/>
                  </a:lnTo>
                  <a:lnTo>
                    <a:pt x="3450060" y="4902280"/>
                  </a:lnTo>
                  <a:lnTo>
                    <a:pt x="3493000" y="4886339"/>
                  </a:lnTo>
                  <a:lnTo>
                    <a:pt x="3535577" y="4869660"/>
                  </a:lnTo>
                  <a:lnTo>
                    <a:pt x="3577781" y="4852251"/>
                  </a:lnTo>
                  <a:lnTo>
                    <a:pt x="3619606" y="4834120"/>
                  </a:lnTo>
                  <a:lnTo>
                    <a:pt x="3661043" y="4815275"/>
                  </a:lnTo>
                  <a:lnTo>
                    <a:pt x="3702085" y="4795723"/>
                  </a:lnTo>
                  <a:lnTo>
                    <a:pt x="3742723" y="4775472"/>
                  </a:lnTo>
                  <a:lnTo>
                    <a:pt x="3782950" y="4754530"/>
                  </a:lnTo>
                  <a:lnTo>
                    <a:pt x="3822759" y="4732905"/>
                  </a:lnTo>
                  <a:lnTo>
                    <a:pt x="3862141" y="4710604"/>
                  </a:lnTo>
                  <a:lnTo>
                    <a:pt x="3901089" y="4687635"/>
                  </a:lnTo>
                  <a:lnTo>
                    <a:pt x="3939595" y="4664007"/>
                  </a:lnTo>
                  <a:lnTo>
                    <a:pt x="3977651" y="4639726"/>
                  </a:lnTo>
                  <a:lnTo>
                    <a:pt x="4015249" y="4614801"/>
                  </a:lnTo>
                  <a:lnTo>
                    <a:pt x="4052382" y="4589240"/>
                  </a:lnTo>
                  <a:lnTo>
                    <a:pt x="4089042" y="4563049"/>
                  </a:lnTo>
                  <a:lnTo>
                    <a:pt x="4125221" y="4536238"/>
                  </a:lnTo>
                  <a:lnTo>
                    <a:pt x="4160911" y="4508813"/>
                  </a:lnTo>
                  <a:lnTo>
                    <a:pt x="4196104" y="4480783"/>
                  </a:lnTo>
                  <a:lnTo>
                    <a:pt x="4230793" y="4452155"/>
                  </a:lnTo>
                  <a:lnTo>
                    <a:pt x="4264970" y="4422937"/>
                  </a:lnTo>
                  <a:lnTo>
                    <a:pt x="4298627" y="4393137"/>
                  </a:lnTo>
                  <a:lnTo>
                    <a:pt x="4331756" y="4362763"/>
                  </a:lnTo>
                  <a:lnTo>
                    <a:pt x="4364350" y="4331822"/>
                  </a:lnTo>
                  <a:lnTo>
                    <a:pt x="4396401" y="4300322"/>
                  </a:lnTo>
                  <a:lnTo>
                    <a:pt x="4427901" y="4268272"/>
                  </a:lnTo>
                  <a:lnTo>
                    <a:pt x="4458842" y="4235678"/>
                  </a:lnTo>
                  <a:lnTo>
                    <a:pt x="4489216" y="4202548"/>
                  </a:lnTo>
                  <a:lnTo>
                    <a:pt x="4519016" y="4168891"/>
                  </a:lnTo>
                  <a:lnTo>
                    <a:pt x="4548234" y="4134714"/>
                  </a:lnTo>
                  <a:lnTo>
                    <a:pt x="4576861" y="4100025"/>
                  </a:lnTo>
                  <a:lnTo>
                    <a:pt x="4604892" y="4064832"/>
                  </a:lnTo>
                  <a:lnTo>
                    <a:pt x="4632316" y="4029142"/>
                  </a:lnTo>
                  <a:lnTo>
                    <a:pt x="4659128" y="3992963"/>
                  </a:lnTo>
                  <a:lnTo>
                    <a:pt x="4685318" y="3956304"/>
                  </a:lnTo>
                  <a:lnTo>
                    <a:pt x="4710880" y="3919171"/>
                  </a:lnTo>
                  <a:lnTo>
                    <a:pt x="4735805" y="3881573"/>
                  </a:lnTo>
                  <a:lnTo>
                    <a:pt x="4760085" y="3843517"/>
                  </a:lnTo>
                  <a:lnTo>
                    <a:pt x="4783714" y="3805011"/>
                  </a:lnTo>
                  <a:lnTo>
                    <a:pt x="4806682" y="3766063"/>
                  </a:lnTo>
                  <a:lnTo>
                    <a:pt x="4828983" y="3726681"/>
                  </a:lnTo>
                  <a:lnTo>
                    <a:pt x="4850608" y="3686872"/>
                  </a:lnTo>
                  <a:lnTo>
                    <a:pt x="4871550" y="3646644"/>
                  </a:lnTo>
                  <a:lnTo>
                    <a:pt x="4891801" y="3606006"/>
                  </a:lnTo>
                  <a:lnTo>
                    <a:pt x="4911353" y="3564964"/>
                  </a:lnTo>
                  <a:lnTo>
                    <a:pt x="4930199" y="3523527"/>
                  </a:lnTo>
                  <a:lnTo>
                    <a:pt x="4948330" y="3481703"/>
                  </a:lnTo>
                  <a:lnTo>
                    <a:pt x="4965738" y="3439498"/>
                  </a:lnTo>
                  <a:lnTo>
                    <a:pt x="4982417" y="3396922"/>
                  </a:lnTo>
                  <a:lnTo>
                    <a:pt x="4998358" y="3353981"/>
                  </a:lnTo>
                  <a:lnTo>
                    <a:pt x="5013554" y="3310684"/>
                  </a:lnTo>
                  <a:lnTo>
                    <a:pt x="5027996" y="3267038"/>
                  </a:lnTo>
                  <a:lnTo>
                    <a:pt x="5041677" y="3223051"/>
                  </a:lnTo>
                  <a:lnTo>
                    <a:pt x="5054589" y="3178731"/>
                  </a:lnTo>
                  <a:lnTo>
                    <a:pt x="5066725" y="3134085"/>
                  </a:lnTo>
                  <a:lnTo>
                    <a:pt x="5078076" y="3089122"/>
                  </a:lnTo>
                  <a:lnTo>
                    <a:pt x="5088635" y="3043849"/>
                  </a:lnTo>
                  <a:lnTo>
                    <a:pt x="5098394" y="2998275"/>
                  </a:lnTo>
                  <a:lnTo>
                    <a:pt x="5107345" y="2952405"/>
                  </a:lnTo>
                  <a:lnTo>
                    <a:pt x="5115481" y="2906250"/>
                  </a:lnTo>
                  <a:lnTo>
                    <a:pt x="5122793" y="2859816"/>
                  </a:lnTo>
                  <a:lnTo>
                    <a:pt x="5129274" y="2813110"/>
                  </a:lnTo>
                  <a:lnTo>
                    <a:pt x="5134916" y="2766142"/>
                  </a:lnTo>
                  <a:lnTo>
                    <a:pt x="5139712" y="2718918"/>
                  </a:lnTo>
                  <a:lnTo>
                    <a:pt x="5143653" y="2671447"/>
                  </a:lnTo>
                  <a:lnTo>
                    <a:pt x="5146732" y="2623736"/>
                  </a:lnTo>
                  <a:lnTo>
                    <a:pt x="5148941" y="2575793"/>
                  </a:lnTo>
                  <a:lnTo>
                    <a:pt x="5150272" y="2527626"/>
                  </a:lnTo>
                  <a:lnTo>
                    <a:pt x="5150710" y="2479243"/>
                  </a:lnTo>
                  <a:lnTo>
                    <a:pt x="5150341" y="2438521"/>
                  </a:lnTo>
                </a:path>
                <a:path w="5151120" h="5055234">
                  <a:moveTo>
                    <a:pt x="5149080" y="2387719"/>
                  </a:moveTo>
                  <a:lnTo>
                    <a:pt x="5148855" y="2382695"/>
                  </a:lnTo>
                  <a:lnTo>
                    <a:pt x="5146828" y="2336920"/>
                  </a:lnTo>
                  <a:lnTo>
                    <a:pt x="5146652" y="2334755"/>
                  </a:lnTo>
                </a:path>
                <a:path w="5151120" h="5055234">
                  <a:moveTo>
                    <a:pt x="5129399" y="2146416"/>
                  </a:moveTo>
                  <a:lnTo>
                    <a:pt x="5129222" y="2145383"/>
                  </a:lnTo>
                </a:path>
                <a:path w="5151120" h="5055234">
                  <a:moveTo>
                    <a:pt x="5107457" y="2006715"/>
                  </a:moveTo>
                  <a:lnTo>
                    <a:pt x="5107309" y="2006088"/>
                  </a:lnTo>
                </a:path>
                <a:path w="5151120" h="5055234">
                  <a:moveTo>
                    <a:pt x="4930307" y="1435208"/>
                  </a:moveTo>
                  <a:lnTo>
                    <a:pt x="4930186" y="1434964"/>
                  </a:lnTo>
                </a:path>
                <a:path w="5151120" h="5055234">
                  <a:moveTo>
                    <a:pt x="4829091" y="1232004"/>
                  </a:moveTo>
                  <a:lnTo>
                    <a:pt x="4828977" y="1231808"/>
                  </a:lnTo>
                </a:path>
                <a:path w="5151120" h="5055234">
                  <a:moveTo>
                    <a:pt x="3274897" y="0"/>
                  </a:moveTo>
                  <a:lnTo>
                    <a:pt x="3274759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181834" y="5945052"/>
            <a:ext cx="3924300" cy="13970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1950" spc="295">
                <a:latin typeface="Verdana"/>
                <a:cs typeface="Verdana"/>
              </a:rPr>
              <a:t>AUMENTO</a:t>
            </a:r>
            <a:r>
              <a:rPr dirty="0" sz="1950" spc="325">
                <a:latin typeface="Verdana"/>
                <a:cs typeface="Verdana"/>
              </a:rPr>
              <a:t> </a:t>
            </a:r>
            <a:r>
              <a:rPr dirty="0" sz="1950" spc="185">
                <a:latin typeface="Verdana"/>
                <a:cs typeface="Verdana"/>
              </a:rPr>
              <a:t>DA</a:t>
            </a:r>
            <a:endParaRPr sz="1950">
              <a:latin typeface="Verdana"/>
              <a:cs typeface="Verdana"/>
            </a:endParaRPr>
          </a:p>
          <a:p>
            <a:pPr algn="ctr" marL="12700" marR="5080">
              <a:lnSpc>
                <a:spcPct val="115399"/>
              </a:lnSpc>
            </a:pPr>
            <a:r>
              <a:rPr dirty="0" sz="1950" spc="254">
                <a:latin typeface="Verdana"/>
                <a:cs typeface="Verdana"/>
              </a:rPr>
              <a:t>RECICLAGEM</a:t>
            </a:r>
            <a:r>
              <a:rPr dirty="0" sz="1950" spc="320">
                <a:latin typeface="Verdana"/>
                <a:cs typeface="Verdana"/>
              </a:rPr>
              <a:t> </a:t>
            </a:r>
            <a:r>
              <a:rPr dirty="0" sz="1950" spc="275">
                <a:latin typeface="Verdana"/>
                <a:cs typeface="Verdana"/>
              </a:rPr>
              <a:t>EM</a:t>
            </a:r>
            <a:r>
              <a:rPr dirty="0" sz="1950" spc="320">
                <a:latin typeface="Verdana"/>
                <a:cs typeface="Verdana"/>
              </a:rPr>
              <a:t> </a:t>
            </a:r>
            <a:r>
              <a:rPr dirty="0" sz="1950" spc="175">
                <a:latin typeface="Verdana"/>
                <a:cs typeface="Verdana"/>
              </a:rPr>
              <a:t>ATÉ</a:t>
            </a:r>
            <a:r>
              <a:rPr dirty="0" sz="1950" spc="325">
                <a:latin typeface="Verdana"/>
                <a:cs typeface="Verdana"/>
              </a:rPr>
              <a:t> </a:t>
            </a:r>
            <a:r>
              <a:rPr dirty="0" sz="1950" spc="-20">
                <a:latin typeface="Verdana"/>
                <a:cs typeface="Verdana"/>
              </a:rPr>
              <a:t>35</a:t>
            </a:r>
            <a:r>
              <a:rPr dirty="0" sz="1950" spc="-445">
                <a:latin typeface="Verdana"/>
                <a:cs typeface="Verdana"/>
              </a:rPr>
              <a:t> </a:t>
            </a:r>
            <a:r>
              <a:rPr dirty="0" sz="1950" spc="-535">
                <a:latin typeface="Verdana"/>
                <a:cs typeface="Verdana"/>
              </a:rPr>
              <a:t>%</a:t>
            </a:r>
            <a:r>
              <a:rPr dirty="0" sz="1950" spc="290">
                <a:latin typeface="Verdana"/>
                <a:cs typeface="Verdana"/>
              </a:rPr>
              <a:t> COM</a:t>
            </a:r>
            <a:r>
              <a:rPr dirty="0" sz="1950" spc="315">
                <a:latin typeface="Verdana"/>
                <a:cs typeface="Verdana"/>
              </a:rPr>
              <a:t> </a:t>
            </a:r>
            <a:r>
              <a:rPr dirty="0" sz="1950" spc="295">
                <a:latin typeface="Verdana"/>
                <a:cs typeface="Verdana"/>
              </a:rPr>
              <a:t>ENGAJAMENTO</a:t>
            </a:r>
            <a:r>
              <a:rPr dirty="0" sz="1950" spc="320">
                <a:latin typeface="Verdana"/>
                <a:cs typeface="Verdana"/>
              </a:rPr>
              <a:t> </a:t>
            </a:r>
            <a:r>
              <a:rPr dirty="0" sz="1950" spc="85">
                <a:latin typeface="Verdana"/>
                <a:cs typeface="Verdana"/>
              </a:rPr>
              <a:t>VIA </a:t>
            </a:r>
            <a:r>
              <a:rPr dirty="0" sz="1950" spc="310">
                <a:latin typeface="Verdana"/>
                <a:cs typeface="Verdana"/>
              </a:rPr>
              <a:t>APP</a:t>
            </a:r>
            <a:endParaRPr sz="1950">
              <a:latin typeface="Verdana"/>
              <a:cs typeface="Verdan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2081461" y="4114800"/>
            <a:ext cx="5208270" cy="5172075"/>
            <a:chOff x="12081461" y="4114800"/>
            <a:chExt cx="5208270" cy="5172075"/>
          </a:xfrm>
        </p:grpSpPr>
        <p:sp>
          <p:nvSpPr>
            <p:cNvPr id="12" name="object 12" descr=""/>
            <p:cNvSpPr/>
            <p:nvPr/>
          </p:nvSpPr>
          <p:spPr>
            <a:xfrm>
              <a:off x="12109961" y="4114800"/>
              <a:ext cx="5151120" cy="5143500"/>
            </a:xfrm>
            <a:custGeom>
              <a:avLst/>
              <a:gdLst/>
              <a:ahLst/>
              <a:cxnLst/>
              <a:rect l="l" t="t" r="r" b="b"/>
              <a:pathLst>
                <a:path w="5151119" h="5143500">
                  <a:moveTo>
                    <a:pt x="2815117" y="12700"/>
                  </a:moveTo>
                  <a:lnTo>
                    <a:pt x="2335757" y="12700"/>
                  </a:lnTo>
                  <a:lnTo>
                    <a:pt x="2383229" y="0"/>
                  </a:lnTo>
                  <a:lnTo>
                    <a:pt x="2767645" y="0"/>
                  </a:lnTo>
                  <a:lnTo>
                    <a:pt x="2815117" y="12700"/>
                  </a:lnTo>
                  <a:close/>
                </a:path>
                <a:path w="5151119" h="5143500">
                  <a:moveTo>
                    <a:pt x="2909310" y="25400"/>
                  </a:moveTo>
                  <a:lnTo>
                    <a:pt x="2241564" y="25400"/>
                  </a:lnTo>
                  <a:lnTo>
                    <a:pt x="2288533" y="12700"/>
                  </a:lnTo>
                  <a:lnTo>
                    <a:pt x="2862341" y="12700"/>
                  </a:lnTo>
                  <a:lnTo>
                    <a:pt x="2909310" y="25400"/>
                  </a:lnTo>
                  <a:close/>
                </a:path>
                <a:path w="5151119" h="5143500">
                  <a:moveTo>
                    <a:pt x="3002451" y="38100"/>
                  </a:moveTo>
                  <a:lnTo>
                    <a:pt x="2148423" y="38100"/>
                  </a:lnTo>
                  <a:lnTo>
                    <a:pt x="2194858" y="25400"/>
                  </a:lnTo>
                  <a:lnTo>
                    <a:pt x="2956016" y="25400"/>
                  </a:lnTo>
                  <a:lnTo>
                    <a:pt x="3002451" y="38100"/>
                  </a:lnTo>
                  <a:close/>
                </a:path>
                <a:path w="5151119" h="5143500">
                  <a:moveTo>
                    <a:pt x="3230290" y="88900"/>
                  </a:moveTo>
                  <a:lnTo>
                    <a:pt x="1920584" y="88900"/>
                  </a:lnTo>
                  <a:lnTo>
                    <a:pt x="2102266" y="38100"/>
                  </a:lnTo>
                  <a:lnTo>
                    <a:pt x="3048607" y="38100"/>
                  </a:lnTo>
                  <a:lnTo>
                    <a:pt x="3230290" y="88900"/>
                  </a:lnTo>
                  <a:close/>
                </a:path>
                <a:path w="5151119" h="5143500">
                  <a:moveTo>
                    <a:pt x="3140053" y="5092700"/>
                  </a:moveTo>
                  <a:lnTo>
                    <a:pt x="2010821" y="5092700"/>
                  </a:lnTo>
                  <a:lnTo>
                    <a:pt x="1700684" y="5003800"/>
                  </a:lnTo>
                  <a:lnTo>
                    <a:pt x="1657743" y="4978400"/>
                  </a:lnTo>
                  <a:lnTo>
                    <a:pt x="1572961" y="4953000"/>
                  </a:lnTo>
                  <a:lnTo>
                    <a:pt x="1531135" y="4927600"/>
                  </a:lnTo>
                  <a:lnTo>
                    <a:pt x="1489698" y="4914900"/>
                  </a:lnTo>
                  <a:lnTo>
                    <a:pt x="1448655" y="4889500"/>
                  </a:lnTo>
                  <a:lnTo>
                    <a:pt x="1408016" y="4876800"/>
                  </a:lnTo>
                  <a:lnTo>
                    <a:pt x="1327979" y="4826000"/>
                  </a:lnTo>
                  <a:lnTo>
                    <a:pt x="1288596" y="4800600"/>
                  </a:lnTo>
                  <a:lnTo>
                    <a:pt x="1249647" y="4787900"/>
                  </a:lnTo>
                  <a:lnTo>
                    <a:pt x="1173084" y="4737100"/>
                  </a:lnTo>
                  <a:lnTo>
                    <a:pt x="1098352" y="4686300"/>
                  </a:lnTo>
                  <a:lnTo>
                    <a:pt x="1025512" y="4635500"/>
                  </a:lnTo>
                  <a:lnTo>
                    <a:pt x="989822" y="4610100"/>
                  </a:lnTo>
                  <a:lnTo>
                    <a:pt x="954628" y="4572000"/>
                  </a:lnTo>
                  <a:lnTo>
                    <a:pt x="919938" y="4546600"/>
                  </a:lnTo>
                  <a:lnTo>
                    <a:pt x="885761" y="4521200"/>
                  </a:lnTo>
                  <a:lnTo>
                    <a:pt x="852103" y="4483100"/>
                  </a:lnTo>
                  <a:lnTo>
                    <a:pt x="818973" y="4457700"/>
                  </a:lnTo>
                  <a:lnTo>
                    <a:pt x="786379" y="4432300"/>
                  </a:lnTo>
                  <a:lnTo>
                    <a:pt x="754328" y="4394200"/>
                  </a:lnTo>
                  <a:lnTo>
                    <a:pt x="722828" y="4368800"/>
                  </a:lnTo>
                  <a:lnTo>
                    <a:pt x="691886" y="4330700"/>
                  </a:lnTo>
                  <a:lnTo>
                    <a:pt x="661511" y="4292600"/>
                  </a:lnTo>
                  <a:lnTo>
                    <a:pt x="631711" y="4267200"/>
                  </a:lnTo>
                  <a:lnTo>
                    <a:pt x="602493" y="4229100"/>
                  </a:lnTo>
                  <a:lnTo>
                    <a:pt x="573864" y="4191000"/>
                  </a:lnTo>
                  <a:lnTo>
                    <a:pt x="545834" y="4165600"/>
                  </a:lnTo>
                  <a:lnTo>
                    <a:pt x="518409" y="4127500"/>
                  </a:lnTo>
                  <a:lnTo>
                    <a:pt x="491597" y="4089400"/>
                  </a:lnTo>
                  <a:lnTo>
                    <a:pt x="465406" y="4051300"/>
                  </a:lnTo>
                  <a:lnTo>
                    <a:pt x="439844" y="4013200"/>
                  </a:lnTo>
                  <a:lnTo>
                    <a:pt x="414918" y="3975100"/>
                  </a:lnTo>
                  <a:lnTo>
                    <a:pt x="390637" y="3937000"/>
                  </a:lnTo>
                  <a:lnTo>
                    <a:pt x="367009" y="3898900"/>
                  </a:lnTo>
                  <a:lnTo>
                    <a:pt x="344040" y="3860800"/>
                  </a:lnTo>
                  <a:lnTo>
                    <a:pt x="321739" y="3822700"/>
                  </a:lnTo>
                  <a:lnTo>
                    <a:pt x="300113" y="3784600"/>
                  </a:lnTo>
                  <a:lnTo>
                    <a:pt x="279171" y="3746500"/>
                  </a:lnTo>
                  <a:lnTo>
                    <a:pt x="258920" y="3695700"/>
                  </a:lnTo>
                  <a:lnTo>
                    <a:pt x="239367" y="3657600"/>
                  </a:lnTo>
                  <a:lnTo>
                    <a:pt x="220521" y="3619500"/>
                  </a:lnTo>
                  <a:lnTo>
                    <a:pt x="202390" y="3581400"/>
                  </a:lnTo>
                  <a:lnTo>
                    <a:pt x="184981" y="3530600"/>
                  </a:lnTo>
                  <a:lnTo>
                    <a:pt x="168302" y="3492500"/>
                  </a:lnTo>
                  <a:lnTo>
                    <a:pt x="152361" y="3454400"/>
                  </a:lnTo>
                  <a:lnTo>
                    <a:pt x="137165" y="3403600"/>
                  </a:lnTo>
                  <a:lnTo>
                    <a:pt x="122722" y="3365500"/>
                  </a:lnTo>
                  <a:lnTo>
                    <a:pt x="109041" y="3314700"/>
                  </a:lnTo>
                  <a:lnTo>
                    <a:pt x="96129" y="3276600"/>
                  </a:lnTo>
                  <a:lnTo>
                    <a:pt x="83993" y="3225800"/>
                  </a:lnTo>
                  <a:lnTo>
                    <a:pt x="72641" y="3187700"/>
                  </a:lnTo>
                  <a:lnTo>
                    <a:pt x="62082" y="3136900"/>
                  </a:lnTo>
                  <a:lnTo>
                    <a:pt x="52323" y="3098800"/>
                  </a:lnTo>
                  <a:lnTo>
                    <a:pt x="43372" y="3048000"/>
                  </a:lnTo>
                  <a:lnTo>
                    <a:pt x="35236" y="2997200"/>
                  </a:lnTo>
                  <a:lnTo>
                    <a:pt x="27924" y="2959100"/>
                  </a:lnTo>
                  <a:lnTo>
                    <a:pt x="21443" y="2908300"/>
                  </a:lnTo>
                  <a:lnTo>
                    <a:pt x="15800" y="2857500"/>
                  </a:lnTo>
                  <a:lnTo>
                    <a:pt x="11005" y="2819400"/>
                  </a:lnTo>
                  <a:lnTo>
                    <a:pt x="7064" y="2768600"/>
                  </a:lnTo>
                  <a:lnTo>
                    <a:pt x="3985" y="2717800"/>
                  </a:lnTo>
                  <a:lnTo>
                    <a:pt x="1776" y="2667000"/>
                  </a:lnTo>
                  <a:lnTo>
                    <a:pt x="445" y="2628900"/>
                  </a:lnTo>
                  <a:lnTo>
                    <a:pt x="0" y="2578100"/>
                  </a:lnTo>
                  <a:lnTo>
                    <a:pt x="445" y="2527300"/>
                  </a:lnTo>
                  <a:lnTo>
                    <a:pt x="1776" y="2476500"/>
                  </a:lnTo>
                  <a:lnTo>
                    <a:pt x="3985" y="2425700"/>
                  </a:lnTo>
                  <a:lnTo>
                    <a:pt x="7064" y="2387600"/>
                  </a:lnTo>
                  <a:lnTo>
                    <a:pt x="11005" y="2336800"/>
                  </a:lnTo>
                  <a:lnTo>
                    <a:pt x="15800" y="2286000"/>
                  </a:lnTo>
                  <a:lnTo>
                    <a:pt x="21443" y="2235200"/>
                  </a:lnTo>
                  <a:lnTo>
                    <a:pt x="27924" y="2197100"/>
                  </a:lnTo>
                  <a:lnTo>
                    <a:pt x="35236" y="2146300"/>
                  </a:lnTo>
                  <a:lnTo>
                    <a:pt x="43372" y="2095500"/>
                  </a:lnTo>
                  <a:lnTo>
                    <a:pt x="52323" y="2057400"/>
                  </a:lnTo>
                  <a:lnTo>
                    <a:pt x="62082" y="2006600"/>
                  </a:lnTo>
                  <a:lnTo>
                    <a:pt x="72641" y="1968500"/>
                  </a:lnTo>
                  <a:lnTo>
                    <a:pt x="83993" y="1917700"/>
                  </a:lnTo>
                  <a:lnTo>
                    <a:pt x="96129" y="1879600"/>
                  </a:lnTo>
                  <a:lnTo>
                    <a:pt x="109041" y="1828800"/>
                  </a:lnTo>
                  <a:lnTo>
                    <a:pt x="122722" y="1790700"/>
                  </a:lnTo>
                  <a:lnTo>
                    <a:pt x="137165" y="1739900"/>
                  </a:lnTo>
                  <a:lnTo>
                    <a:pt x="152361" y="1701800"/>
                  </a:lnTo>
                  <a:lnTo>
                    <a:pt x="168302" y="1651000"/>
                  </a:lnTo>
                  <a:lnTo>
                    <a:pt x="184981" y="1612900"/>
                  </a:lnTo>
                  <a:lnTo>
                    <a:pt x="202390" y="1574800"/>
                  </a:lnTo>
                  <a:lnTo>
                    <a:pt x="220521" y="1524000"/>
                  </a:lnTo>
                  <a:lnTo>
                    <a:pt x="239367" y="1485900"/>
                  </a:lnTo>
                  <a:lnTo>
                    <a:pt x="258920" y="1447800"/>
                  </a:lnTo>
                  <a:lnTo>
                    <a:pt x="279171" y="1409700"/>
                  </a:lnTo>
                  <a:lnTo>
                    <a:pt x="300113" y="1371600"/>
                  </a:lnTo>
                  <a:lnTo>
                    <a:pt x="321739" y="1320800"/>
                  </a:lnTo>
                  <a:lnTo>
                    <a:pt x="344040" y="1282700"/>
                  </a:lnTo>
                  <a:lnTo>
                    <a:pt x="367009" y="1244600"/>
                  </a:lnTo>
                  <a:lnTo>
                    <a:pt x="390637" y="1206500"/>
                  </a:lnTo>
                  <a:lnTo>
                    <a:pt x="414918" y="1168400"/>
                  </a:lnTo>
                  <a:lnTo>
                    <a:pt x="439844" y="1130300"/>
                  </a:lnTo>
                  <a:lnTo>
                    <a:pt x="465406" y="1092200"/>
                  </a:lnTo>
                  <a:lnTo>
                    <a:pt x="491597" y="1066800"/>
                  </a:lnTo>
                  <a:lnTo>
                    <a:pt x="518409" y="1028700"/>
                  </a:lnTo>
                  <a:lnTo>
                    <a:pt x="545834" y="990600"/>
                  </a:lnTo>
                  <a:lnTo>
                    <a:pt x="573864" y="952500"/>
                  </a:lnTo>
                  <a:lnTo>
                    <a:pt x="602493" y="914400"/>
                  </a:lnTo>
                  <a:lnTo>
                    <a:pt x="631711" y="889000"/>
                  </a:lnTo>
                  <a:lnTo>
                    <a:pt x="661511" y="850900"/>
                  </a:lnTo>
                  <a:lnTo>
                    <a:pt x="691886" y="812800"/>
                  </a:lnTo>
                  <a:lnTo>
                    <a:pt x="722828" y="787400"/>
                  </a:lnTo>
                  <a:lnTo>
                    <a:pt x="754328" y="749300"/>
                  </a:lnTo>
                  <a:lnTo>
                    <a:pt x="786379" y="723900"/>
                  </a:lnTo>
                  <a:lnTo>
                    <a:pt x="818973" y="685800"/>
                  </a:lnTo>
                  <a:lnTo>
                    <a:pt x="852103" y="660400"/>
                  </a:lnTo>
                  <a:lnTo>
                    <a:pt x="885761" y="635000"/>
                  </a:lnTo>
                  <a:lnTo>
                    <a:pt x="919938" y="596900"/>
                  </a:lnTo>
                  <a:lnTo>
                    <a:pt x="954628" y="571500"/>
                  </a:lnTo>
                  <a:lnTo>
                    <a:pt x="989822" y="546100"/>
                  </a:lnTo>
                  <a:lnTo>
                    <a:pt x="1061692" y="495300"/>
                  </a:lnTo>
                  <a:lnTo>
                    <a:pt x="1135486" y="444500"/>
                  </a:lnTo>
                  <a:lnTo>
                    <a:pt x="1211141" y="393700"/>
                  </a:lnTo>
                  <a:lnTo>
                    <a:pt x="1288596" y="342900"/>
                  </a:lnTo>
                  <a:lnTo>
                    <a:pt x="1327979" y="317500"/>
                  </a:lnTo>
                  <a:lnTo>
                    <a:pt x="1367788" y="304800"/>
                  </a:lnTo>
                  <a:lnTo>
                    <a:pt x="1448655" y="254000"/>
                  </a:lnTo>
                  <a:lnTo>
                    <a:pt x="1489698" y="241300"/>
                  </a:lnTo>
                  <a:lnTo>
                    <a:pt x="1531135" y="215900"/>
                  </a:lnTo>
                  <a:lnTo>
                    <a:pt x="1572961" y="203200"/>
                  </a:lnTo>
                  <a:lnTo>
                    <a:pt x="1615166" y="177800"/>
                  </a:lnTo>
                  <a:lnTo>
                    <a:pt x="1831617" y="114300"/>
                  </a:lnTo>
                  <a:lnTo>
                    <a:pt x="1875937" y="88900"/>
                  </a:lnTo>
                  <a:lnTo>
                    <a:pt x="3274936" y="88900"/>
                  </a:lnTo>
                  <a:lnTo>
                    <a:pt x="3319257" y="114300"/>
                  </a:lnTo>
                  <a:lnTo>
                    <a:pt x="3535708" y="177800"/>
                  </a:lnTo>
                  <a:lnTo>
                    <a:pt x="3577913" y="203200"/>
                  </a:lnTo>
                  <a:lnTo>
                    <a:pt x="3619738" y="215900"/>
                  </a:lnTo>
                  <a:lnTo>
                    <a:pt x="3661176" y="241300"/>
                  </a:lnTo>
                  <a:lnTo>
                    <a:pt x="3702218" y="254000"/>
                  </a:lnTo>
                  <a:lnTo>
                    <a:pt x="3783085" y="304800"/>
                  </a:lnTo>
                  <a:lnTo>
                    <a:pt x="3822895" y="317500"/>
                  </a:lnTo>
                  <a:lnTo>
                    <a:pt x="3862277" y="342900"/>
                  </a:lnTo>
                  <a:lnTo>
                    <a:pt x="3939732" y="393700"/>
                  </a:lnTo>
                  <a:lnTo>
                    <a:pt x="4015388" y="444500"/>
                  </a:lnTo>
                  <a:lnTo>
                    <a:pt x="4089182" y="495300"/>
                  </a:lnTo>
                  <a:lnTo>
                    <a:pt x="4161051" y="546100"/>
                  </a:lnTo>
                  <a:lnTo>
                    <a:pt x="4196245" y="571500"/>
                  </a:lnTo>
                  <a:lnTo>
                    <a:pt x="4230935" y="596900"/>
                  </a:lnTo>
                  <a:lnTo>
                    <a:pt x="4265112" y="635000"/>
                  </a:lnTo>
                  <a:lnTo>
                    <a:pt x="4298770" y="660400"/>
                  </a:lnTo>
                  <a:lnTo>
                    <a:pt x="4331900" y="685800"/>
                  </a:lnTo>
                  <a:lnTo>
                    <a:pt x="4364494" y="723900"/>
                  </a:lnTo>
                  <a:lnTo>
                    <a:pt x="4396545" y="749300"/>
                  </a:lnTo>
                  <a:lnTo>
                    <a:pt x="4428046" y="787400"/>
                  </a:lnTo>
                  <a:lnTo>
                    <a:pt x="4458987" y="812800"/>
                  </a:lnTo>
                  <a:lnTo>
                    <a:pt x="4489362" y="850900"/>
                  </a:lnTo>
                  <a:lnTo>
                    <a:pt x="4519162" y="889000"/>
                  </a:lnTo>
                  <a:lnTo>
                    <a:pt x="4548380" y="914400"/>
                  </a:lnTo>
                  <a:lnTo>
                    <a:pt x="4577009" y="952500"/>
                  </a:lnTo>
                  <a:lnTo>
                    <a:pt x="4605039" y="990600"/>
                  </a:lnTo>
                  <a:lnTo>
                    <a:pt x="4632465" y="1028700"/>
                  </a:lnTo>
                  <a:lnTo>
                    <a:pt x="4659276" y="1066800"/>
                  </a:lnTo>
                  <a:lnTo>
                    <a:pt x="4685467" y="1092200"/>
                  </a:lnTo>
                  <a:lnTo>
                    <a:pt x="4711029" y="1130300"/>
                  </a:lnTo>
                  <a:lnTo>
                    <a:pt x="4735955" y="1168400"/>
                  </a:lnTo>
                  <a:lnTo>
                    <a:pt x="4760236" y="1206500"/>
                  </a:lnTo>
                  <a:lnTo>
                    <a:pt x="4783864" y="1244600"/>
                  </a:lnTo>
                  <a:lnTo>
                    <a:pt x="4806833" y="1282700"/>
                  </a:lnTo>
                  <a:lnTo>
                    <a:pt x="4829134" y="1320800"/>
                  </a:lnTo>
                  <a:lnTo>
                    <a:pt x="4850760" y="1371600"/>
                  </a:lnTo>
                  <a:lnTo>
                    <a:pt x="4871702" y="1409700"/>
                  </a:lnTo>
                  <a:lnTo>
                    <a:pt x="4891953" y="1447800"/>
                  </a:lnTo>
                  <a:lnTo>
                    <a:pt x="4911506" y="1485900"/>
                  </a:lnTo>
                  <a:lnTo>
                    <a:pt x="4930352" y="1524000"/>
                  </a:lnTo>
                  <a:lnTo>
                    <a:pt x="4948483" y="1574800"/>
                  </a:lnTo>
                  <a:lnTo>
                    <a:pt x="4965892" y="1612900"/>
                  </a:lnTo>
                  <a:lnTo>
                    <a:pt x="4982571" y="1651000"/>
                  </a:lnTo>
                  <a:lnTo>
                    <a:pt x="4998512" y="1701800"/>
                  </a:lnTo>
                  <a:lnTo>
                    <a:pt x="5013708" y="1739900"/>
                  </a:lnTo>
                  <a:lnTo>
                    <a:pt x="5028151" y="1790700"/>
                  </a:lnTo>
                  <a:lnTo>
                    <a:pt x="5041832" y="1828800"/>
                  </a:lnTo>
                  <a:lnTo>
                    <a:pt x="5054744" y="1879600"/>
                  </a:lnTo>
                  <a:lnTo>
                    <a:pt x="5066880" y="1917700"/>
                  </a:lnTo>
                  <a:lnTo>
                    <a:pt x="5078232" y="1968500"/>
                  </a:lnTo>
                  <a:lnTo>
                    <a:pt x="5088791" y="2006600"/>
                  </a:lnTo>
                  <a:lnTo>
                    <a:pt x="5098550" y="2057400"/>
                  </a:lnTo>
                  <a:lnTo>
                    <a:pt x="5107501" y="2095500"/>
                  </a:lnTo>
                  <a:lnTo>
                    <a:pt x="5115637" y="2146300"/>
                  </a:lnTo>
                  <a:lnTo>
                    <a:pt x="5122949" y="2197100"/>
                  </a:lnTo>
                  <a:lnTo>
                    <a:pt x="5129430" y="2235200"/>
                  </a:lnTo>
                  <a:lnTo>
                    <a:pt x="5135073" y="2286000"/>
                  </a:lnTo>
                  <a:lnTo>
                    <a:pt x="5139868" y="2336800"/>
                  </a:lnTo>
                  <a:lnTo>
                    <a:pt x="5143809" y="2387600"/>
                  </a:lnTo>
                  <a:lnTo>
                    <a:pt x="5146888" y="2425700"/>
                  </a:lnTo>
                  <a:lnTo>
                    <a:pt x="5149097" y="2476500"/>
                  </a:lnTo>
                  <a:lnTo>
                    <a:pt x="5150428" y="2527300"/>
                  </a:lnTo>
                  <a:lnTo>
                    <a:pt x="5150873" y="2578100"/>
                  </a:lnTo>
                  <a:lnTo>
                    <a:pt x="5150428" y="2628900"/>
                  </a:lnTo>
                  <a:lnTo>
                    <a:pt x="5149097" y="2667000"/>
                  </a:lnTo>
                  <a:lnTo>
                    <a:pt x="5146888" y="2717800"/>
                  </a:lnTo>
                  <a:lnTo>
                    <a:pt x="5143809" y="2768600"/>
                  </a:lnTo>
                  <a:lnTo>
                    <a:pt x="5139868" y="2819400"/>
                  </a:lnTo>
                  <a:lnTo>
                    <a:pt x="5135073" y="2857500"/>
                  </a:lnTo>
                  <a:lnTo>
                    <a:pt x="5129430" y="2908300"/>
                  </a:lnTo>
                  <a:lnTo>
                    <a:pt x="5122949" y="2959100"/>
                  </a:lnTo>
                  <a:lnTo>
                    <a:pt x="5115637" y="2997200"/>
                  </a:lnTo>
                  <a:lnTo>
                    <a:pt x="5107501" y="3048000"/>
                  </a:lnTo>
                  <a:lnTo>
                    <a:pt x="5098550" y="3098800"/>
                  </a:lnTo>
                  <a:lnTo>
                    <a:pt x="5088791" y="3136900"/>
                  </a:lnTo>
                  <a:lnTo>
                    <a:pt x="5078232" y="3187700"/>
                  </a:lnTo>
                  <a:lnTo>
                    <a:pt x="5066880" y="3225800"/>
                  </a:lnTo>
                  <a:lnTo>
                    <a:pt x="5054744" y="3276600"/>
                  </a:lnTo>
                  <a:lnTo>
                    <a:pt x="5041832" y="3314700"/>
                  </a:lnTo>
                  <a:lnTo>
                    <a:pt x="5028151" y="3365500"/>
                  </a:lnTo>
                  <a:lnTo>
                    <a:pt x="5013708" y="3403600"/>
                  </a:lnTo>
                  <a:lnTo>
                    <a:pt x="4998512" y="3454400"/>
                  </a:lnTo>
                  <a:lnTo>
                    <a:pt x="4982571" y="3492500"/>
                  </a:lnTo>
                  <a:lnTo>
                    <a:pt x="4965892" y="3530600"/>
                  </a:lnTo>
                  <a:lnTo>
                    <a:pt x="4948483" y="3581400"/>
                  </a:lnTo>
                  <a:lnTo>
                    <a:pt x="4930352" y="3619500"/>
                  </a:lnTo>
                  <a:lnTo>
                    <a:pt x="4911506" y="3657600"/>
                  </a:lnTo>
                  <a:lnTo>
                    <a:pt x="4891953" y="3695700"/>
                  </a:lnTo>
                  <a:lnTo>
                    <a:pt x="4871702" y="3746500"/>
                  </a:lnTo>
                  <a:lnTo>
                    <a:pt x="4850760" y="3784600"/>
                  </a:lnTo>
                  <a:lnTo>
                    <a:pt x="4829134" y="3822700"/>
                  </a:lnTo>
                  <a:lnTo>
                    <a:pt x="4806833" y="3860800"/>
                  </a:lnTo>
                  <a:lnTo>
                    <a:pt x="4783864" y="3898900"/>
                  </a:lnTo>
                  <a:lnTo>
                    <a:pt x="4760236" y="3937000"/>
                  </a:lnTo>
                  <a:lnTo>
                    <a:pt x="4735955" y="3975100"/>
                  </a:lnTo>
                  <a:lnTo>
                    <a:pt x="4711029" y="4013200"/>
                  </a:lnTo>
                  <a:lnTo>
                    <a:pt x="4685467" y="4051300"/>
                  </a:lnTo>
                  <a:lnTo>
                    <a:pt x="4659276" y="4089400"/>
                  </a:lnTo>
                  <a:lnTo>
                    <a:pt x="4632465" y="4127500"/>
                  </a:lnTo>
                  <a:lnTo>
                    <a:pt x="4605039" y="4165600"/>
                  </a:lnTo>
                  <a:lnTo>
                    <a:pt x="4577009" y="4191000"/>
                  </a:lnTo>
                  <a:lnTo>
                    <a:pt x="4548380" y="4229100"/>
                  </a:lnTo>
                  <a:lnTo>
                    <a:pt x="4519162" y="4267200"/>
                  </a:lnTo>
                  <a:lnTo>
                    <a:pt x="4489362" y="4292600"/>
                  </a:lnTo>
                  <a:lnTo>
                    <a:pt x="4458987" y="4330700"/>
                  </a:lnTo>
                  <a:lnTo>
                    <a:pt x="4428046" y="4368800"/>
                  </a:lnTo>
                  <a:lnTo>
                    <a:pt x="4396545" y="4394200"/>
                  </a:lnTo>
                  <a:lnTo>
                    <a:pt x="4364494" y="4432300"/>
                  </a:lnTo>
                  <a:lnTo>
                    <a:pt x="4331900" y="4457700"/>
                  </a:lnTo>
                  <a:lnTo>
                    <a:pt x="4298770" y="4483100"/>
                  </a:lnTo>
                  <a:lnTo>
                    <a:pt x="4265112" y="4521200"/>
                  </a:lnTo>
                  <a:lnTo>
                    <a:pt x="4230935" y="4546600"/>
                  </a:lnTo>
                  <a:lnTo>
                    <a:pt x="4196245" y="4572000"/>
                  </a:lnTo>
                  <a:lnTo>
                    <a:pt x="4161051" y="4610100"/>
                  </a:lnTo>
                  <a:lnTo>
                    <a:pt x="4125361" y="4635500"/>
                  </a:lnTo>
                  <a:lnTo>
                    <a:pt x="4052521" y="4686300"/>
                  </a:lnTo>
                  <a:lnTo>
                    <a:pt x="3977789" y="4737100"/>
                  </a:lnTo>
                  <a:lnTo>
                    <a:pt x="3901226" y="4787900"/>
                  </a:lnTo>
                  <a:lnTo>
                    <a:pt x="3862277" y="4800600"/>
                  </a:lnTo>
                  <a:lnTo>
                    <a:pt x="3822895" y="4826000"/>
                  </a:lnTo>
                  <a:lnTo>
                    <a:pt x="3742857" y="4876800"/>
                  </a:lnTo>
                  <a:lnTo>
                    <a:pt x="3702218" y="4889500"/>
                  </a:lnTo>
                  <a:lnTo>
                    <a:pt x="3661176" y="4914900"/>
                  </a:lnTo>
                  <a:lnTo>
                    <a:pt x="3619738" y="4927600"/>
                  </a:lnTo>
                  <a:lnTo>
                    <a:pt x="3577913" y="4953000"/>
                  </a:lnTo>
                  <a:lnTo>
                    <a:pt x="3493131" y="4978400"/>
                  </a:lnTo>
                  <a:lnTo>
                    <a:pt x="3450189" y="5003800"/>
                  </a:lnTo>
                  <a:lnTo>
                    <a:pt x="3140053" y="5092700"/>
                  </a:lnTo>
                  <a:close/>
                </a:path>
                <a:path w="5151119" h="5143500">
                  <a:moveTo>
                    <a:pt x="3002451" y="5118100"/>
                  </a:moveTo>
                  <a:lnTo>
                    <a:pt x="2148423" y="5118100"/>
                  </a:lnTo>
                  <a:lnTo>
                    <a:pt x="2056396" y="5092700"/>
                  </a:lnTo>
                  <a:lnTo>
                    <a:pt x="3094477" y="5092700"/>
                  </a:lnTo>
                  <a:lnTo>
                    <a:pt x="3002451" y="5118100"/>
                  </a:lnTo>
                  <a:close/>
                </a:path>
                <a:path w="5151119" h="5143500">
                  <a:moveTo>
                    <a:pt x="2909310" y="5130800"/>
                  </a:moveTo>
                  <a:lnTo>
                    <a:pt x="2241564" y="5130800"/>
                  </a:lnTo>
                  <a:lnTo>
                    <a:pt x="2194858" y="5118100"/>
                  </a:lnTo>
                  <a:lnTo>
                    <a:pt x="2956016" y="5118100"/>
                  </a:lnTo>
                  <a:lnTo>
                    <a:pt x="2909310" y="5130800"/>
                  </a:lnTo>
                  <a:close/>
                </a:path>
                <a:path w="5151119" h="5143500">
                  <a:moveTo>
                    <a:pt x="2815117" y="5143500"/>
                  </a:moveTo>
                  <a:lnTo>
                    <a:pt x="2335757" y="5143500"/>
                  </a:lnTo>
                  <a:lnTo>
                    <a:pt x="2288533" y="5130800"/>
                  </a:lnTo>
                  <a:lnTo>
                    <a:pt x="2862341" y="5130800"/>
                  </a:lnTo>
                  <a:lnTo>
                    <a:pt x="2815117" y="5143500"/>
                  </a:lnTo>
                  <a:close/>
                </a:path>
              </a:pathLst>
            </a:custGeom>
            <a:solidFill>
              <a:srgbClr val="FFE6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110036" y="4203578"/>
              <a:ext cx="5151120" cy="5055235"/>
            </a:xfrm>
            <a:custGeom>
              <a:avLst/>
              <a:gdLst/>
              <a:ahLst/>
              <a:cxnLst/>
              <a:rect l="l" t="t" r="r" b="b"/>
              <a:pathLst>
                <a:path w="5151119" h="5055234">
                  <a:moveTo>
                    <a:pt x="2319763" y="5042021"/>
                  </a:moveTo>
                  <a:lnTo>
                    <a:pt x="2383116" y="5047574"/>
                  </a:lnTo>
                  <a:lnTo>
                    <a:pt x="2430827" y="5050653"/>
                  </a:lnTo>
                  <a:lnTo>
                    <a:pt x="2478770" y="5052862"/>
                  </a:lnTo>
                  <a:lnTo>
                    <a:pt x="2526937" y="5054193"/>
                  </a:lnTo>
                  <a:lnTo>
                    <a:pt x="2575321" y="5054721"/>
                  </a:lnTo>
                  <a:lnTo>
                    <a:pt x="2623705" y="5054193"/>
                  </a:lnTo>
                  <a:lnTo>
                    <a:pt x="2671872" y="5052862"/>
                  </a:lnTo>
                  <a:lnTo>
                    <a:pt x="2719815" y="5050653"/>
                  </a:lnTo>
                  <a:lnTo>
                    <a:pt x="2767526" y="5047574"/>
                  </a:lnTo>
                  <a:lnTo>
                    <a:pt x="2814997" y="5043633"/>
                  </a:lnTo>
                  <a:lnTo>
                    <a:pt x="2830879" y="5042021"/>
                  </a:lnTo>
                </a:path>
                <a:path w="5151119" h="5055234">
                  <a:moveTo>
                    <a:pt x="2213528" y="5029321"/>
                  </a:moveTo>
                  <a:lnTo>
                    <a:pt x="2241453" y="5033196"/>
                  </a:lnTo>
                  <a:lnTo>
                    <a:pt x="2288421" y="5038838"/>
                  </a:lnTo>
                  <a:lnTo>
                    <a:pt x="2319763" y="5042021"/>
                  </a:lnTo>
                </a:path>
                <a:path w="5151119" h="5055234">
                  <a:moveTo>
                    <a:pt x="2830879" y="5042021"/>
                  </a:moveTo>
                  <a:lnTo>
                    <a:pt x="2862221" y="5038838"/>
                  </a:lnTo>
                  <a:lnTo>
                    <a:pt x="2909189" y="5033196"/>
                  </a:lnTo>
                  <a:lnTo>
                    <a:pt x="2937114" y="5029321"/>
                  </a:lnTo>
                </a:path>
                <a:path w="5151119" h="5055234">
                  <a:moveTo>
                    <a:pt x="2064514" y="5003921"/>
                  </a:moveTo>
                  <a:lnTo>
                    <a:pt x="2102158" y="5011267"/>
                  </a:lnTo>
                  <a:lnTo>
                    <a:pt x="2148313" y="5019402"/>
                  </a:lnTo>
                  <a:lnTo>
                    <a:pt x="2194748" y="5026715"/>
                  </a:lnTo>
                  <a:lnTo>
                    <a:pt x="2213528" y="5029321"/>
                  </a:lnTo>
                </a:path>
                <a:path w="5151119" h="5055234">
                  <a:moveTo>
                    <a:pt x="2937114" y="5029321"/>
                  </a:moveTo>
                  <a:lnTo>
                    <a:pt x="2955894" y="5026715"/>
                  </a:lnTo>
                  <a:lnTo>
                    <a:pt x="3002328" y="5019402"/>
                  </a:lnTo>
                  <a:lnTo>
                    <a:pt x="3048484" y="5011267"/>
                  </a:lnTo>
                  <a:lnTo>
                    <a:pt x="3086128" y="5003921"/>
                  </a:lnTo>
                </a:path>
                <a:path w="5151119" h="5055234">
                  <a:moveTo>
                    <a:pt x="321757" y="1231862"/>
                  </a:moveTo>
                  <a:lnTo>
                    <a:pt x="321669" y="1232023"/>
                  </a:lnTo>
                </a:path>
                <a:path w="5151119" h="5055234">
                  <a:moveTo>
                    <a:pt x="220551" y="1435011"/>
                  </a:moveTo>
                  <a:lnTo>
                    <a:pt x="220457" y="1435225"/>
                  </a:lnTo>
                </a:path>
                <a:path w="5151119" h="5055234">
                  <a:moveTo>
                    <a:pt x="300" y="2438520"/>
                  </a:moveTo>
                  <a:lnTo>
                    <a:pt x="0" y="2479243"/>
                  </a:lnTo>
                  <a:lnTo>
                    <a:pt x="261" y="2527627"/>
                  </a:lnTo>
                  <a:lnTo>
                    <a:pt x="1617" y="2575796"/>
                  </a:lnTo>
                  <a:lnTo>
                    <a:pt x="3910" y="2623736"/>
                  </a:lnTo>
                  <a:lnTo>
                    <a:pt x="6989" y="2671447"/>
                  </a:lnTo>
                  <a:lnTo>
                    <a:pt x="10930" y="2718918"/>
                  </a:lnTo>
                  <a:lnTo>
                    <a:pt x="15726" y="2766142"/>
                  </a:lnTo>
                  <a:lnTo>
                    <a:pt x="21368" y="2813110"/>
                  </a:lnTo>
                  <a:lnTo>
                    <a:pt x="27849" y="2859816"/>
                  </a:lnTo>
                  <a:lnTo>
                    <a:pt x="35161" y="2906250"/>
                  </a:lnTo>
                  <a:lnTo>
                    <a:pt x="43297" y="2952405"/>
                  </a:lnTo>
                  <a:lnTo>
                    <a:pt x="52248" y="2998275"/>
                  </a:lnTo>
                  <a:lnTo>
                    <a:pt x="62007" y="3043849"/>
                  </a:lnTo>
                  <a:lnTo>
                    <a:pt x="72566" y="3089122"/>
                  </a:lnTo>
                  <a:lnTo>
                    <a:pt x="83917" y="3134085"/>
                  </a:lnTo>
                  <a:lnTo>
                    <a:pt x="96052" y="3178731"/>
                  </a:lnTo>
                  <a:lnTo>
                    <a:pt x="108965" y="3223051"/>
                  </a:lnTo>
                  <a:lnTo>
                    <a:pt x="122646" y="3267038"/>
                  </a:lnTo>
                  <a:lnTo>
                    <a:pt x="137088" y="3310684"/>
                  </a:lnTo>
                  <a:lnTo>
                    <a:pt x="152284" y="3353981"/>
                  </a:lnTo>
                  <a:lnTo>
                    <a:pt x="168225" y="3396922"/>
                  </a:lnTo>
                  <a:lnTo>
                    <a:pt x="184904" y="3439498"/>
                  </a:lnTo>
                  <a:lnTo>
                    <a:pt x="202312" y="3481703"/>
                  </a:lnTo>
                  <a:lnTo>
                    <a:pt x="220443" y="3523527"/>
                  </a:lnTo>
                  <a:lnTo>
                    <a:pt x="239289" y="3564964"/>
                  </a:lnTo>
                  <a:lnTo>
                    <a:pt x="258841" y="3606006"/>
                  </a:lnTo>
                  <a:lnTo>
                    <a:pt x="279092" y="3646644"/>
                  </a:lnTo>
                  <a:lnTo>
                    <a:pt x="300034" y="3686872"/>
                  </a:lnTo>
                  <a:lnTo>
                    <a:pt x="321659" y="3726681"/>
                  </a:lnTo>
                  <a:lnTo>
                    <a:pt x="343960" y="3766063"/>
                  </a:lnTo>
                  <a:lnTo>
                    <a:pt x="366928" y="3805011"/>
                  </a:lnTo>
                  <a:lnTo>
                    <a:pt x="390557" y="3843517"/>
                  </a:lnTo>
                  <a:lnTo>
                    <a:pt x="414837" y="3881573"/>
                  </a:lnTo>
                  <a:lnTo>
                    <a:pt x="439762" y="3919171"/>
                  </a:lnTo>
                  <a:lnTo>
                    <a:pt x="465324" y="3956304"/>
                  </a:lnTo>
                  <a:lnTo>
                    <a:pt x="491514" y="3992963"/>
                  </a:lnTo>
                  <a:lnTo>
                    <a:pt x="518326" y="4029142"/>
                  </a:lnTo>
                  <a:lnTo>
                    <a:pt x="545750" y="4064832"/>
                  </a:lnTo>
                  <a:lnTo>
                    <a:pt x="573780" y="4100025"/>
                  </a:lnTo>
                  <a:lnTo>
                    <a:pt x="602408" y="4134714"/>
                  </a:lnTo>
                  <a:lnTo>
                    <a:pt x="631626" y="4168891"/>
                  </a:lnTo>
                  <a:lnTo>
                    <a:pt x="661426" y="4202548"/>
                  </a:lnTo>
                  <a:lnTo>
                    <a:pt x="691800" y="4235678"/>
                  </a:lnTo>
                  <a:lnTo>
                    <a:pt x="722741" y="4268272"/>
                  </a:lnTo>
                  <a:lnTo>
                    <a:pt x="754241" y="4300322"/>
                  </a:lnTo>
                  <a:lnTo>
                    <a:pt x="786292" y="4331822"/>
                  </a:lnTo>
                  <a:lnTo>
                    <a:pt x="818886" y="4362763"/>
                  </a:lnTo>
                  <a:lnTo>
                    <a:pt x="852015" y="4393137"/>
                  </a:lnTo>
                  <a:lnTo>
                    <a:pt x="885672" y="4422937"/>
                  </a:lnTo>
                  <a:lnTo>
                    <a:pt x="919849" y="4452155"/>
                  </a:lnTo>
                  <a:lnTo>
                    <a:pt x="954538" y="4480783"/>
                  </a:lnTo>
                  <a:lnTo>
                    <a:pt x="989731" y="4508813"/>
                  </a:lnTo>
                  <a:lnTo>
                    <a:pt x="1025421" y="4536238"/>
                  </a:lnTo>
                  <a:lnTo>
                    <a:pt x="1061600" y="4563049"/>
                  </a:lnTo>
                  <a:lnTo>
                    <a:pt x="1098260" y="4589240"/>
                  </a:lnTo>
                  <a:lnTo>
                    <a:pt x="1135393" y="4614801"/>
                  </a:lnTo>
                  <a:lnTo>
                    <a:pt x="1172991" y="4639726"/>
                  </a:lnTo>
                  <a:lnTo>
                    <a:pt x="1211047" y="4664007"/>
                  </a:lnTo>
                  <a:lnTo>
                    <a:pt x="1249553" y="4687635"/>
                  </a:lnTo>
                  <a:lnTo>
                    <a:pt x="1288501" y="4710604"/>
                  </a:lnTo>
                  <a:lnTo>
                    <a:pt x="1327883" y="4732905"/>
                  </a:lnTo>
                  <a:lnTo>
                    <a:pt x="1367691" y="4754530"/>
                  </a:lnTo>
                  <a:lnTo>
                    <a:pt x="1407919" y="4775472"/>
                  </a:lnTo>
                  <a:lnTo>
                    <a:pt x="1448557" y="4795723"/>
                  </a:lnTo>
                  <a:lnTo>
                    <a:pt x="1489599" y="4815275"/>
                  </a:lnTo>
                  <a:lnTo>
                    <a:pt x="1531036" y="4834120"/>
                  </a:lnTo>
                  <a:lnTo>
                    <a:pt x="1572861" y="4852251"/>
                  </a:lnTo>
                  <a:lnTo>
                    <a:pt x="1615065" y="4869660"/>
                  </a:lnTo>
                  <a:lnTo>
                    <a:pt x="1657642" y="4886339"/>
                  </a:lnTo>
                  <a:lnTo>
                    <a:pt x="1700582" y="4902280"/>
                  </a:lnTo>
                  <a:lnTo>
                    <a:pt x="1743880" y="4917475"/>
                  </a:lnTo>
                  <a:lnTo>
                    <a:pt x="1787526" y="4931918"/>
                  </a:lnTo>
                  <a:lnTo>
                    <a:pt x="1831513" y="4945599"/>
                  </a:lnTo>
                  <a:lnTo>
                    <a:pt x="1875833" y="4958511"/>
                  </a:lnTo>
                  <a:lnTo>
                    <a:pt x="1920478" y="4970647"/>
                  </a:lnTo>
                  <a:lnTo>
                    <a:pt x="1965441" y="4981998"/>
                  </a:lnTo>
                  <a:lnTo>
                    <a:pt x="2010714" y="4992557"/>
                  </a:lnTo>
                  <a:lnTo>
                    <a:pt x="2056289" y="5002316"/>
                  </a:lnTo>
                  <a:lnTo>
                    <a:pt x="2064514" y="5003921"/>
                  </a:lnTo>
                </a:path>
                <a:path w="5151119" h="5055234">
                  <a:moveTo>
                    <a:pt x="3086128" y="5003921"/>
                  </a:moveTo>
                  <a:lnTo>
                    <a:pt x="3139928" y="4992557"/>
                  </a:lnTo>
                  <a:lnTo>
                    <a:pt x="3185201" y="4981998"/>
                  </a:lnTo>
                  <a:lnTo>
                    <a:pt x="3230164" y="4970647"/>
                  </a:lnTo>
                  <a:lnTo>
                    <a:pt x="3274809" y="4958511"/>
                  </a:lnTo>
                  <a:lnTo>
                    <a:pt x="3319129" y="4945599"/>
                  </a:lnTo>
                  <a:lnTo>
                    <a:pt x="3363116" y="4931918"/>
                  </a:lnTo>
                  <a:lnTo>
                    <a:pt x="3406762" y="4917475"/>
                  </a:lnTo>
                  <a:lnTo>
                    <a:pt x="3450059" y="4902280"/>
                  </a:lnTo>
                  <a:lnTo>
                    <a:pt x="3493000" y="4886339"/>
                  </a:lnTo>
                  <a:lnTo>
                    <a:pt x="3535577" y="4869660"/>
                  </a:lnTo>
                  <a:lnTo>
                    <a:pt x="3577781" y="4852251"/>
                  </a:lnTo>
                  <a:lnTo>
                    <a:pt x="3619606" y="4834120"/>
                  </a:lnTo>
                  <a:lnTo>
                    <a:pt x="3661043" y="4815275"/>
                  </a:lnTo>
                  <a:lnTo>
                    <a:pt x="3702084" y="4795723"/>
                  </a:lnTo>
                  <a:lnTo>
                    <a:pt x="3742723" y="4775472"/>
                  </a:lnTo>
                  <a:lnTo>
                    <a:pt x="3782950" y="4754530"/>
                  </a:lnTo>
                  <a:lnTo>
                    <a:pt x="3822759" y="4732905"/>
                  </a:lnTo>
                  <a:lnTo>
                    <a:pt x="3862141" y="4710604"/>
                  </a:lnTo>
                  <a:lnTo>
                    <a:pt x="3901089" y="4687635"/>
                  </a:lnTo>
                  <a:lnTo>
                    <a:pt x="3939595" y="4664007"/>
                  </a:lnTo>
                  <a:lnTo>
                    <a:pt x="3977651" y="4639726"/>
                  </a:lnTo>
                  <a:lnTo>
                    <a:pt x="4015249" y="4614801"/>
                  </a:lnTo>
                  <a:lnTo>
                    <a:pt x="4052382" y="4589240"/>
                  </a:lnTo>
                  <a:lnTo>
                    <a:pt x="4089042" y="4563049"/>
                  </a:lnTo>
                  <a:lnTo>
                    <a:pt x="4125221" y="4536238"/>
                  </a:lnTo>
                  <a:lnTo>
                    <a:pt x="4160910" y="4508813"/>
                  </a:lnTo>
                  <a:lnTo>
                    <a:pt x="4196104" y="4480783"/>
                  </a:lnTo>
                  <a:lnTo>
                    <a:pt x="4230793" y="4452155"/>
                  </a:lnTo>
                  <a:lnTo>
                    <a:pt x="4264970" y="4422937"/>
                  </a:lnTo>
                  <a:lnTo>
                    <a:pt x="4298627" y="4393137"/>
                  </a:lnTo>
                  <a:lnTo>
                    <a:pt x="4331756" y="4362763"/>
                  </a:lnTo>
                  <a:lnTo>
                    <a:pt x="4364350" y="4331822"/>
                  </a:lnTo>
                  <a:lnTo>
                    <a:pt x="4396401" y="4300322"/>
                  </a:lnTo>
                  <a:lnTo>
                    <a:pt x="4427901" y="4268272"/>
                  </a:lnTo>
                  <a:lnTo>
                    <a:pt x="4458841" y="4235678"/>
                  </a:lnTo>
                  <a:lnTo>
                    <a:pt x="4489216" y="4202548"/>
                  </a:lnTo>
                  <a:lnTo>
                    <a:pt x="4519016" y="4168891"/>
                  </a:lnTo>
                  <a:lnTo>
                    <a:pt x="4548233" y="4134714"/>
                  </a:lnTo>
                  <a:lnTo>
                    <a:pt x="4576861" y="4100025"/>
                  </a:lnTo>
                  <a:lnTo>
                    <a:pt x="4604892" y="4064832"/>
                  </a:lnTo>
                  <a:lnTo>
                    <a:pt x="4632316" y="4029142"/>
                  </a:lnTo>
                  <a:lnTo>
                    <a:pt x="4659128" y="3992963"/>
                  </a:lnTo>
                  <a:lnTo>
                    <a:pt x="4685318" y="3956304"/>
                  </a:lnTo>
                  <a:lnTo>
                    <a:pt x="4710880" y="3919171"/>
                  </a:lnTo>
                  <a:lnTo>
                    <a:pt x="4735805" y="3881573"/>
                  </a:lnTo>
                  <a:lnTo>
                    <a:pt x="4760085" y="3843517"/>
                  </a:lnTo>
                  <a:lnTo>
                    <a:pt x="4783714" y="3805011"/>
                  </a:lnTo>
                  <a:lnTo>
                    <a:pt x="4806682" y="3766063"/>
                  </a:lnTo>
                  <a:lnTo>
                    <a:pt x="4828983" y="3726681"/>
                  </a:lnTo>
                  <a:lnTo>
                    <a:pt x="4850608" y="3686872"/>
                  </a:lnTo>
                  <a:lnTo>
                    <a:pt x="4871550" y="3646644"/>
                  </a:lnTo>
                  <a:lnTo>
                    <a:pt x="4891801" y="3606006"/>
                  </a:lnTo>
                  <a:lnTo>
                    <a:pt x="4911353" y="3564964"/>
                  </a:lnTo>
                  <a:lnTo>
                    <a:pt x="4930199" y="3523527"/>
                  </a:lnTo>
                  <a:lnTo>
                    <a:pt x="4948330" y="3481703"/>
                  </a:lnTo>
                  <a:lnTo>
                    <a:pt x="4965738" y="3439498"/>
                  </a:lnTo>
                  <a:lnTo>
                    <a:pt x="4982417" y="3396922"/>
                  </a:lnTo>
                  <a:lnTo>
                    <a:pt x="4998358" y="3353981"/>
                  </a:lnTo>
                  <a:lnTo>
                    <a:pt x="5013554" y="3310684"/>
                  </a:lnTo>
                  <a:lnTo>
                    <a:pt x="5027996" y="3267038"/>
                  </a:lnTo>
                  <a:lnTo>
                    <a:pt x="5041677" y="3223051"/>
                  </a:lnTo>
                  <a:lnTo>
                    <a:pt x="5054589" y="3178731"/>
                  </a:lnTo>
                  <a:lnTo>
                    <a:pt x="5066725" y="3134085"/>
                  </a:lnTo>
                  <a:lnTo>
                    <a:pt x="5078076" y="3089122"/>
                  </a:lnTo>
                  <a:lnTo>
                    <a:pt x="5088635" y="3043849"/>
                  </a:lnTo>
                  <a:lnTo>
                    <a:pt x="5098394" y="2998275"/>
                  </a:lnTo>
                  <a:lnTo>
                    <a:pt x="5107345" y="2952405"/>
                  </a:lnTo>
                  <a:lnTo>
                    <a:pt x="5115481" y="2906250"/>
                  </a:lnTo>
                  <a:lnTo>
                    <a:pt x="5122793" y="2859816"/>
                  </a:lnTo>
                  <a:lnTo>
                    <a:pt x="5129274" y="2813110"/>
                  </a:lnTo>
                  <a:lnTo>
                    <a:pt x="5134916" y="2766142"/>
                  </a:lnTo>
                  <a:lnTo>
                    <a:pt x="5139712" y="2718918"/>
                  </a:lnTo>
                  <a:lnTo>
                    <a:pt x="5143653" y="2671447"/>
                  </a:lnTo>
                  <a:lnTo>
                    <a:pt x="5146732" y="2623736"/>
                  </a:lnTo>
                  <a:lnTo>
                    <a:pt x="5148941" y="2575793"/>
                  </a:lnTo>
                  <a:lnTo>
                    <a:pt x="5150272" y="2527626"/>
                  </a:lnTo>
                  <a:lnTo>
                    <a:pt x="5150710" y="2479242"/>
                  </a:lnTo>
                  <a:lnTo>
                    <a:pt x="5150341" y="2438521"/>
                  </a:lnTo>
                </a:path>
                <a:path w="5151119" h="5055234">
                  <a:moveTo>
                    <a:pt x="5149079" y="2387719"/>
                  </a:moveTo>
                  <a:lnTo>
                    <a:pt x="5148855" y="2382695"/>
                  </a:lnTo>
                  <a:lnTo>
                    <a:pt x="5146828" y="2336920"/>
                  </a:lnTo>
                  <a:lnTo>
                    <a:pt x="5146652" y="2334755"/>
                  </a:lnTo>
                </a:path>
                <a:path w="5151119" h="5055234">
                  <a:moveTo>
                    <a:pt x="5129399" y="2146416"/>
                  </a:moveTo>
                  <a:lnTo>
                    <a:pt x="5129222" y="2145383"/>
                  </a:lnTo>
                </a:path>
                <a:path w="5151119" h="5055234">
                  <a:moveTo>
                    <a:pt x="5107457" y="2006715"/>
                  </a:moveTo>
                  <a:lnTo>
                    <a:pt x="5107309" y="2006088"/>
                  </a:lnTo>
                </a:path>
                <a:path w="5151119" h="5055234">
                  <a:moveTo>
                    <a:pt x="4930307" y="1435208"/>
                  </a:moveTo>
                  <a:lnTo>
                    <a:pt x="4930186" y="1434964"/>
                  </a:lnTo>
                </a:path>
                <a:path w="5151119" h="5055234">
                  <a:moveTo>
                    <a:pt x="4829091" y="1232004"/>
                  </a:moveTo>
                  <a:lnTo>
                    <a:pt x="4828977" y="1231808"/>
                  </a:lnTo>
                </a:path>
                <a:path w="5151119" h="5055234">
                  <a:moveTo>
                    <a:pt x="3274897" y="0"/>
                  </a:moveTo>
                  <a:lnTo>
                    <a:pt x="3274759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830240" y="5945052"/>
            <a:ext cx="3710304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5399"/>
              </a:lnSpc>
              <a:spcBef>
                <a:spcPts val="95"/>
              </a:spcBef>
            </a:pPr>
            <a:r>
              <a:rPr dirty="0" sz="1950" spc="270">
                <a:latin typeface="Verdana"/>
                <a:cs typeface="Verdana"/>
              </a:rPr>
              <a:t>RETORNO</a:t>
            </a:r>
            <a:r>
              <a:rPr dirty="0" sz="1950" spc="300">
                <a:latin typeface="Verdana"/>
                <a:cs typeface="Verdana"/>
              </a:rPr>
              <a:t> </a:t>
            </a:r>
            <a:r>
              <a:rPr dirty="0" sz="1950" spc="229">
                <a:latin typeface="Verdana"/>
                <a:cs typeface="Verdana"/>
              </a:rPr>
              <a:t>FINANCEIRO </a:t>
            </a:r>
            <a:r>
              <a:rPr dirty="0" sz="1950" spc="225">
                <a:latin typeface="Verdana"/>
                <a:cs typeface="Verdana"/>
              </a:rPr>
              <a:t>ESTIMADO</a:t>
            </a:r>
            <a:r>
              <a:rPr dirty="0" sz="1950" spc="210">
                <a:latin typeface="Verdana"/>
                <a:cs typeface="Verdana"/>
              </a:rPr>
              <a:t> </a:t>
            </a:r>
            <a:r>
              <a:rPr dirty="0" sz="1950" spc="275">
                <a:latin typeface="Verdana"/>
                <a:cs typeface="Verdana"/>
              </a:rPr>
              <a:t>EM</a:t>
            </a:r>
            <a:r>
              <a:rPr dirty="0" sz="1950" spc="215">
                <a:latin typeface="Verdana"/>
                <a:cs typeface="Verdana"/>
              </a:rPr>
              <a:t> </a:t>
            </a:r>
            <a:r>
              <a:rPr dirty="0" sz="1950">
                <a:latin typeface="Verdana"/>
                <a:cs typeface="Verdana"/>
              </a:rPr>
              <a:t>18</a:t>
            </a:r>
            <a:r>
              <a:rPr dirty="0" sz="1950" spc="215">
                <a:latin typeface="Verdana"/>
                <a:cs typeface="Verdana"/>
              </a:rPr>
              <a:t> </a:t>
            </a:r>
            <a:r>
              <a:rPr dirty="0" sz="1950" spc="200">
                <a:latin typeface="Verdana"/>
                <a:cs typeface="Verdana"/>
              </a:rPr>
              <a:t>MESES </a:t>
            </a:r>
            <a:r>
              <a:rPr dirty="0" sz="1950" spc="245">
                <a:latin typeface="Verdana"/>
                <a:cs typeface="Verdana"/>
              </a:rPr>
              <a:t>APÓS</a:t>
            </a:r>
            <a:r>
              <a:rPr dirty="0" sz="1950" spc="300">
                <a:latin typeface="Verdana"/>
                <a:cs typeface="Verdana"/>
              </a:rPr>
              <a:t> </a:t>
            </a:r>
            <a:r>
              <a:rPr dirty="0" sz="1950" spc="270">
                <a:latin typeface="Verdana"/>
                <a:cs typeface="Verdana"/>
              </a:rPr>
              <a:t>IMPLANTAÇÃO</a:t>
            </a:r>
            <a:endParaRPr sz="1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1950" spc="110">
                <a:latin typeface="Verdana"/>
                <a:cs typeface="Verdana"/>
              </a:rPr>
              <a:t>INICIAL.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9957" rIns="0" bIns="0" rtlCol="0" vert="horz">
            <a:spAutoFit/>
          </a:bodyPr>
          <a:lstStyle/>
          <a:p>
            <a:pPr algn="ctr" marL="451484">
              <a:lnSpc>
                <a:spcPct val="100000"/>
              </a:lnSpc>
              <a:spcBef>
                <a:spcPts val="1450"/>
              </a:spcBef>
            </a:pPr>
            <a:r>
              <a:rPr dirty="0" sz="7000" spc="925"/>
              <a:t>S</a:t>
            </a:r>
            <a:r>
              <a:rPr dirty="0" sz="7000" spc="930"/>
              <a:t>I</a:t>
            </a:r>
            <a:r>
              <a:rPr dirty="0" sz="7000" spc="925"/>
              <a:t>MULAÇÃ</a:t>
            </a:r>
            <a:r>
              <a:rPr dirty="0" sz="7000" spc="90"/>
              <a:t>O</a:t>
            </a:r>
            <a:r>
              <a:rPr dirty="0" sz="7000" spc="1040"/>
              <a:t> </a:t>
            </a:r>
            <a:r>
              <a:rPr dirty="0" sz="7000" spc="170"/>
              <a:t>E</a:t>
            </a:r>
            <a:endParaRPr sz="7000"/>
          </a:p>
          <a:p>
            <a:pPr algn="ctr" marL="451484">
              <a:lnSpc>
                <a:spcPct val="100000"/>
              </a:lnSpc>
              <a:spcBef>
                <a:spcPts val="1350"/>
              </a:spcBef>
            </a:pPr>
            <a:r>
              <a:rPr dirty="0" sz="7000" spc="1145"/>
              <a:t>PROJEÇÃ</a:t>
            </a:r>
            <a:r>
              <a:rPr dirty="0" sz="7000" spc="310"/>
              <a:t>O</a:t>
            </a:r>
            <a:r>
              <a:rPr dirty="0" sz="7000" spc="1030"/>
              <a:t> </a:t>
            </a:r>
            <a:r>
              <a:rPr dirty="0" sz="7000" spc="1135"/>
              <a:t>D</a:t>
            </a:r>
            <a:r>
              <a:rPr dirty="0" sz="7000" spc="300"/>
              <a:t>E</a:t>
            </a:r>
            <a:r>
              <a:rPr dirty="0" sz="7000" spc="1030"/>
              <a:t> </a:t>
            </a:r>
            <a:r>
              <a:rPr dirty="0" sz="7000" spc="975"/>
              <a:t>I</a:t>
            </a:r>
            <a:r>
              <a:rPr dirty="0" sz="7000" spc="969"/>
              <a:t>MPACT</a:t>
            </a:r>
            <a:r>
              <a:rPr dirty="0" sz="7000" spc="135"/>
              <a:t>O</a:t>
            </a:r>
            <a:endParaRPr sz="7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94597" y="3080952"/>
            <a:ext cx="6439535" cy="5507990"/>
            <a:chOff x="694597" y="3080952"/>
            <a:chExt cx="6439535" cy="55079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707" y="3132034"/>
              <a:ext cx="6337034" cy="5414131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112893" y="4403469"/>
              <a:ext cx="525780" cy="2385060"/>
            </a:xfrm>
            <a:custGeom>
              <a:avLst/>
              <a:gdLst/>
              <a:ahLst/>
              <a:cxnLst/>
              <a:rect l="l" t="t" r="r" b="b"/>
              <a:pathLst>
                <a:path w="525780" h="2385059">
                  <a:moveTo>
                    <a:pt x="525408" y="2384515"/>
                  </a:moveTo>
                  <a:lnTo>
                    <a:pt x="0" y="2384515"/>
                  </a:lnTo>
                  <a:lnTo>
                    <a:pt x="0" y="0"/>
                  </a:lnTo>
                  <a:lnTo>
                    <a:pt x="525408" y="0"/>
                  </a:lnTo>
                  <a:lnTo>
                    <a:pt x="525408" y="2384515"/>
                  </a:lnTo>
                  <a:close/>
                </a:path>
              </a:pathLst>
            </a:custGeom>
            <a:solidFill>
              <a:srgbClr val="DB4E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5707" y="7847429"/>
              <a:ext cx="1577340" cy="424180"/>
            </a:xfrm>
            <a:custGeom>
              <a:avLst/>
              <a:gdLst/>
              <a:ahLst/>
              <a:cxnLst/>
              <a:rect l="l" t="t" r="r" b="b"/>
              <a:pathLst>
                <a:path w="1577339" h="424179">
                  <a:moveTo>
                    <a:pt x="1577247" y="423982"/>
                  </a:moveTo>
                  <a:lnTo>
                    <a:pt x="1516456" y="399553"/>
                  </a:lnTo>
                  <a:lnTo>
                    <a:pt x="1456637" y="377703"/>
                  </a:lnTo>
                  <a:lnTo>
                    <a:pt x="1397909" y="358295"/>
                  </a:lnTo>
                  <a:lnTo>
                    <a:pt x="1340393" y="341189"/>
                  </a:lnTo>
                  <a:lnTo>
                    <a:pt x="1284210" y="326246"/>
                  </a:lnTo>
                  <a:lnTo>
                    <a:pt x="1229480" y="313330"/>
                  </a:lnTo>
                  <a:lnTo>
                    <a:pt x="1176323" y="302300"/>
                  </a:lnTo>
                  <a:lnTo>
                    <a:pt x="1124861" y="293020"/>
                  </a:lnTo>
                  <a:lnTo>
                    <a:pt x="1075214" y="285349"/>
                  </a:lnTo>
                  <a:lnTo>
                    <a:pt x="1027502" y="279151"/>
                  </a:lnTo>
                  <a:lnTo>
                    <a:pt x="938367" y="270615"/>
                  </a:lnTo>
                  <a:lnTo>
                    <a:pt x="858419" y="266306"/>
                  </a:lnTo>
                  <a:lnTo>
                    <a:pt x="788623" y="265116"/>
                  </a:lnTo>
                  <a:lnTo>
                    <a:pt x="723223" y="266165"/>
                  </a:lnTo>
                  <a:lnTo>
                    <a:pt x="659691" y="269198"/>
                  </a:lnTo>
                  <a:lnTo>
                    <a:pt x="598087" y="274043"/>
                  </a:lnTo>
                  <a:lnTo>
                    <a:pt x="538473" y="280529"/>
                  </a:lnTo>
                  <a:lnTo>
                    <a:pt x="480906" y="288484"/>
                  </a:lnTo>
                  <a:lnTo>
                    <a:pt x="425448" y="297738"/>
                  </a:lnTo>
                  <a:lnTo>
                    <a:pt x="372158" y="308119"/>
                  </a:lnTo>
                  <a:lnTo>
                    <a:pt x="321097" y="319455"/>
                  </a:lnTo>
                  <a:lnTo>
                    <a:pt x="272323" y="331575"/>
                  </a:lnTo>
                  <a:lnTo>
                    <a:pt x="225897" y="344308"/>
                  </a:lnTo>
                  <a:lnTo>
                    <a:pt x="140328" y="370928"/>
                  </a:lnTo>
                  <a:lnTo>
                    <a:pt x="64869" y="397943"/>
                  </a:lnTo>
                  <a:lnTo>
                    <a:pt x="0" y="423982"/>
                  </a:lnTo>
                  <a:lnTo>
                    <a:pt x="0" y="158865"/>
                  </a:lnTo>
                  <a:lnTo>
                    <a:pt x="64869" y="132973"/>
                  </a:lnTo>
                  <a:lnTo>
                    <a:pt x="140328" y="106027"/>
                  </a:lnTo>
                  <a:lnTo>
                    <a:pt x="225897" y="79416"/>
                  </a:lnTo>
                  <a:lnTo>
                    <a:pt x="272323" y="66671"/>
                  </a:lnTo>
                  <a:lnTo>
                    <a:pt x="321097" y="54530"/>
                  </a:lnTo>
                  <a:lnTo>
                    <a:pt x="372158" y="43167"/>
                  </a:lnTo>
                  <a:lnTo>
                    <a:pt x="425448" y="32756"/>
                  </a:lnTo>
                  <a:lnTo>
                    <a:pt x="480906" y="23470"/>
                  </a:lnTo>
                  <a:lnTo>
                    <a:pt x="538473" y="15484"/>
                  </a:lnTo>
                  <a:lnTo>
                    <a:pt x="598087" y="8970"/>
                  </a:lnTo>
                  <a:lnTo>
                    <a:pt x="659691" y="4102"/>
                  </a:lnTo>
                  <a:lnTo>
                    <a:pt x="723223" y="1054"/>
                  </a:lnTo>
                  <a:lnTo>
                    <a:pt x="788623" y="0"/>
                  </a:lnTo>
                  <a:lnTo>
                    <a:pt x="858419" y="1211"/>
                  </a:lnTo>
                  <a:lnTo>
                    <a:pt x="938367" y="5571"/>
                  </a:lnTo>
                  <a:lnTo>
                    <a:pt x="1027502" y="14169"/>
                  </a:lnTo>
                  <a:lnTo>
                    <a:pt x="1075214" y="20398"/>
                  </a:lnTo>
                  <a:lnTo>
                    <a:pt x="1124861" y="28095"/>
                  </a:lnTo>
                  <a:lnTo>
                    <a:pt x="1176323" y="37396"/>
                  </a:lnTo>
                  <a:lnTo>
                    <a:pt x="1229480" y="48438"/>
                  </a:lnTo>
                  <a:lnTo>
                    <a:pt x="1284210" y="61356"/>
                  </a:lnTo>
                  <a:lnTo>
                    <a:pt x="1340393" y="76288"/>
                  </a:lnTo>
                  <a:lnTo>
                    <a:pt x="1397909" y="93368"/>
                  </a:lnTo>
                  <a:lnTo>
                    <a:pt x="1456637" y="112733"/>
                  </a:lnTo>
                  <a:lnTo>
                    <a:pt x="1516456" y="134520"/>
                  </a:lnTo>
                  <a:lnTo>
                    <a:pt x="1577247" y="158865"/>
                  </a:lnTo>
                  <a:lnTo>
                    <a:pt x="1577247" y="423982"/>
                  </a:lnTo>
                  <a:close/>
                </a:path>
              </a:pathLst>
            </a:custGeom>
            <a:solidFill>
              <a:srgbClr val="4EC2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45705" y="5699937"/>
              <a:ext cx="1577340" cy="2306955"/>
            </a:xfrm>
            <a:custGeom>
              <a:avLst/>
              <a:gdLst/>
              <a:ahLst/>
              <a:cxnLst/>
              <a:rect l="l" t="t" r="r" b="b"/>
              <a:pathLst>
                <a:path w="1577339" h="2306954">
                  <a:moveTo>
                    <a:pt x="1577238" y="1088059"/>
                  </a:moveTo>
                  <a:lnTo>
                    <a:pt x="1367180" y="1088059"/>
                  </a:lnTo>
                  <a:lnTo>
                    <a:pt x="1367180" y="59258"/>
                  </a:lnTo>
                  <a:lnTo>
                    <a:pt x="1319593" y="45745"/>
                  </a:lnTo>
                  <a:lnTo>
                    <a:pt x="1269453" y="32880"/>
                  </a:lnTo>
                  <a:lnTo>
                    <a:pt x="1216787" y="20866"/>
                  </a:lnTo>
                  <a:lnTo>
                    <a:pt x="1161618" y="9842"/>
                  </a:lnTo>
                  <a:lnTo>
                    <a:pt x="1103960" y="0"/>
                  </a:lnTo>
                  <a:lnTo>
                    <a:pt x="1103960" y="1088059"/>
                  </a:lnTo>
                  <a:lnTo>
                    <a:pt x="315341" y="1088059"/>
                  </a:lnTo>
                  <a:lnTo>
                    <a:pt x="315341" y="31165"/>
                  </a:lnTo>
                  <a:lnTo>
                    <a:pt x="228993" y="53759"/>
                  </a:lnTo>
                  <a:lnTo>
                    <a:pt x="184569" y="67005"/>
                  </a:lnTo>
                  <a:lnTo>
                    <a:pt x="139395" y="81622"/>
                  </a:lnTo>
                  <a:lnTo>
                    <a:pt x="93535" y="97675"/>
                  </a:lnTo>
                  <a:lnTo>
                    <a:pt x="47053" y="115227"/>
                  </a:lnTo>
                  <a:lnTo>
                    <a:pt x="0" y="134353"/>
                  </a:lnTo>
                  <a:lnTo>
                    <a:pt x="0" y="2306358"/>
                  </a:lnTo>
                  <a:lnTo>
                    <a:pt x="64858" y="2280475"/>
                  </a:lnTo>
                  <a:lnTo>
                    <a:pt x="140322" y="2253526"/>
                  </a:lnTo>
                  <a:lnTo>
                    <a:pt x="225894" y="2226919"/>
                  </a:lnTo>
                  <a:lnTo>
                    <a:pt x="272313" y="2214168"/>
                  </a:lnTo>
                  <a:lnTo>
                    <a:pt x="321094" y="2202027"/>
                  </a:lnTo>
                  <a:lnTo>
                    <a:pt x="372148" y="2190661"/>
                  </a:lnTo>
                  <a:lnTo>
                    <a:pt x="425450" y="2180259"/>
                  </a:lnTo>
                  <a:lnTo>
                    <a:pt x="480898" y="2170963"/>
                  </a:lnTo>
                  <a:lnTo>
                    <a:pt x="538467" y="2162987"/>
                  </a:lnTo>
                  <a:lnTo>
                    <a:pt x="598081" y="2156472"/>
                  </a:lnTo>
                  <a:lnTo>
                    <a:pt x="659688" y="2151596"/>
                  </a:lnTo>
                  <a:lnTo>
                    <a:pt x="723214" y="2148548"/>
                  </a:lnTo>
                  <a:lnTo>
                    <a:pt x="788619" y="2147493"/>
                  </a:lnTo>
                  <a:lnTo>
                    <a:pt x="858418" y="2148713"/>
                  </a:lnTo>
                  <a:lnTo>
                    <a:pt x="938364" y="2153069"/>
                  </a:lnTo>
                  <a:lnTo>
                    <a:pt x="1027493" y="2161667"/>
                  </a:lnTo>
                  <a:lnTo>
                    <a:pt x="1075207" y="2167902"/>
                  </a:lnTo>
                  <a:lnTo>
                    <a:pt x="1124851" y="2175599"/>
                  </a:lnTo>
                  <a:lnTo>
                    <a:pt x="1176324" y="2184895"/>
                  </a:lnTo>
                  <a:lnTo>
                    <a:pt x="1229474" y="2195931"/>
                  </a:lnTo>
                  <a:lnTo>
                    <a:pt x="1284211" y="2208860"/>
                  </a:lnTo>
                  <a:lnTo>
                    <a:pt x="1340383" y="2223782"/>
                  </a:lnTo>
                  <a:lnTo>
                    <a:pt x="1397901" y="2240864"/>
                  </a:lnTo>
                  <a:lnTo>
                    <a:pt x="1456626" y="2260231"/>
                  </a:lnTo>
                  <a:lnTo>
                    <a:pt x="1516456" y="2282025"/>
                  </a:lnTo>
                  <a:lnTo>
                    <a:pt x="1577238" y="2306358"/>
                  </a:lnTo>
                  <a:lnTo>
                    <a:pt x="1577238" y="1088059"/>
                  </a:lnTo>
                  <a:close/>
                </a:path>
              </a:pathLst>
            </a:custGeom>
            <a:solidFill>
              <a:srgbClr val="A8DD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24269" y="4827451"/>
              <a:ext cx="525780" cy="1960880"/>
            </a:xfrm>
            <a:custGeom>
              <a:avLst/>
              <a:gdLst/>
              <a:ahLst/>
              <a:cxnLst/>
              <a:rect l="l" t="t" r="r" b="b"/>
              <a:pathLst>
                <a:path w="525780" h="1960879">
                  <a:moveTo>
                    <a:pt x="525408" y="1960533"/>
                  </a:moveTo>
                  <a:lnTo>
                    <a:pt x="0" y="1960533"/>
                  </a:lnTo>
                  <a:lnTo>
                    <a:pt x="0" y="0"/>
                  </a:lnTo>
                  <a:lnTo>
                    <a:pt x="525408" y="0"/>
                  </a:lnTo>
                  <a:lnTo>
                    <a:pt x="525408" y="1960533"/>
                  </a:lnTo>
                  <a:close/>
                </a:path>
              </a:pathLst>
            </a:custGeom>
            <a:solidFill>
              <a:srgbClr val="8ECA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597" y="3080952"/>
              <a:ext cx="6439097" cy="5507852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5586" y="4937980"/>
            <a:ext cx="114300" cy="1142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5586" y="6004780"/>
            <a:ext cx="114300" cy="11429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5586" y="7071580"/>
            <a:ext cx="114300" cy="11429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5586" y="8138380"/>
            <a:ext cx="114300" cy="11429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7784171" y="4624995"/>
            <a:ext cx="9198610" cy="42926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2800" spc="295">
                <a:solidFill>
                  <a:srgbClr val="3F3D4A"/>
                </a:solidFill>
                <a:latin typeface="Verdana"/>
                <a:cs typeface="Verdana"/>
              </a:rPr>
              <a:t>Custo</a:t>
            </a:r>
            <a:r>
              <a:rPr dirty="0" sz="2800" spc="43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355">
                <a:solidFill>
                  <a:srgbClr val="3F3D4A"/>
                </a:solidFill>
                <a:latin typeface="Verdana"/>
                <a:cs typeface="Verdana"/>
              </a:rPr>
              <a:t>médio</a:t>
            </a:r>
            <a:r>
              <a:rPr dirty="0" sz="2800" spc="43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254">
                <a:solidFill>
                  <a:srgbClr val="3F3D4A"/>
                </a:solidFill>
                <a:latin typeface="Verdana"/>
                <a:cs typeface="Verdana"/>
              </a:rPr>
              <a:t>por</a:t>
            </a:r>
            <a:r>
              <a:rPr dirty="0" sz="2800" spc="434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3F3D4A"/>
                </a:solidFill>
                <a:latin typeface="Verdana"/>
                <a:cs typeface="Verdana"/>
              </a:rPr>
              <a:t>l</a:t>
            </a:r>
            <a:r>
              <a:rPr dirty="0" sz="2800" spc="-65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225">
                <a:solidFill>
                  <a:srgbClr val="3F3D4A"/>
                </a:solidFill>
                <a:latin typeface="Verdana"/>
                <a:cs typeface="Verdana"/>
              </a:rPr>
              <a:t>ixeira</a:t>
            </a:r>
            <a:r>
              <a:rPr dirty="0" sz="2800" spc="434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285">
                <a:solidFill>
                  <a:srgbClr val="3F3D4A"/>
                </a:solidFill>
                <a:latin typeface="Verdana"/>
                <a:cs typeface="Verdana"/>
              </a:rPr>
              <a:t>inteligente:</a:t>
            </a:r>
            <a:r>
              <a:rPr dirty="0" sz="2800" spc="43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145">
                <a:solidFill>
                  <a:srgbClr val="3F3D4A"/>
                </a:solidFill>
                <a:latin typeface="Verdana"/>
                <a:cs typeface="Verdana"/>
              </a:rPr>
              <a:t>R$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800" spc="-765">
                <a:solidFill>
                  <a:srgbClr val="3F3D4A"/>
                </a:solidFill>
                <a:latin typeface="Verdana"/>
                <a:cs typeface="Verdana"/>
              </a:rPr>
              <a:t>1</a:t>
            </a:r>
            <a:r>
              <a:rPr dirty="0" sz="2800" spc="-65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-430">
                <a:solidFill>
                  <a:srgbClr val="3F3D4A"/>
                </a:solidFill>
                <a:latin typeface="Verdana"/>
                <a:cs typeface="Verdana"/>
              </a:rPr>
              <a:t>.</a:t>
            </a:r>
            <a:r>
              <a:rPr dirty="0" sz="2800" spc="-64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204">
                <a:solidFill>
                  <a:srgbClr val="3F3D4A"/>
                </a:solidFill>
                <a:latin typeface="Verdana"/>
                <a:cs typeface="Verdana"/>
              </a:rPr>
              <a:t>500</a:t>
            </a:r>
            <a:r>
              <a:rPr dirty="0" sz="2800" spc="-64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-430">
                <a:solidFill>
                  <a:srgbClr val="3F3D4A"/>
                </a:solidFill>
                <a:latin typeface="Verdana"/>
                <a:cs typeface="Verdana"/>
              </a:rPr>
              <a:t>,</a:t>
            </a:r>
            <a:r>
              <a:rPr dirty="0" sz="2800" spc="-64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235">
                <a:solidFill>
                  <a:srgbClr val="3F3D4A"/>
                </a:solidFill>
                <a:latin typeface="Verdana"/>
                <a:cs typeface="Verdana"/>
              </a:rPr>
              <a:t>00</a:t>
            </a:r>
            <a:r>
              <a:rPr dirty="0" sz="2800" spc="-64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-740">
                <a:solidFill>
                  <a:srgbClr val="3F3D4A"/>
                </a:solidFill>
                <a:latin typeface="Verdana"/>
                <a:cs typeface="Verdana"/>
              </a:rPr>
              <a:t>;</a:t>
            </a:r>
            <a:endParaRPr sz="2800">
              <a:latin typeface="Verdana"/>
              <a:cs typeface="Verdana"/>
            </a:endParaRPr>
          </a:p>
          <a:p>
            <a:pPr marL="12700" marR="633095">
              <a:lnSpc>
                <a:spcPct val="125000"/>
              </a:lnSpc>
            </a:pPr>
            <a:r>
              <a:rPr dirty="0" sz="2800" spc="270">
                <a:solidFill>
                  <a:srgbClr val="3F3D4A"/>
                </a:solidFill>
                <a:latin typeface="Verdana"/>
                <a:cs typeface="Verdana"/>
              </a:rPr>
              <a:t>Instalação</a:t>
            </a:r>
            <a:r>
              <a:rPr dirty="0" sz="2800" spc="434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3F3D4A"/>
                </a:solidFill>
                <a:latin typeface="Verdana"/>
                <a:cs typeface="Verdana"/>
              </a:rPr>
              <a:t>e</a:t>
            </a:r>
            <a:r>
              <a:rPr dirty="0" sz="2800" spc="434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365">
                <a:solidFill>
                  <a:srgbClr val="3F3D4A"/>
                </a:solidFill>
                <a:latin typeface="Verdana"/>
                <a:cs typeface="Verdana"/>
              </a:rPr>
              <a:t>manutenção</a:t>
            </a:r>
            <a:r>
              <a:rPr dirty="0" sz="2800" spc="434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355">
                <a:solidFill>
                  <a:srgbClr val="3F3D4A"/>
                </a:solidFill>
                <a:latin typeface="Verdana"/>
                <a:cs typeface="Verdana"/>
              </a:rPr>
              <a:t>com</a:t>
            </a:r>
            <a:r>
              <a:rPr dirty="0" sz="2800" spc="434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300">
                <a:solidFill>
                  <a:srgbClr val="3F3D4A"/>
                </a:solidFill>
                <a:latin typeface="Verdana"/>
                <a:cs typeface="Verdana"/>
              </a:rPr>
              <a:t>apoio</a:t>
            </a:r>
            <a:r>
              <a:rPr dirty="0" sz="2800" spc="434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220">
                <a:solidFill>
                  <a:srgbClr val="3F3D4A"/>
                </a:solidFill>
                <a:latin typeface="Verdana"/>
                <a:cs typeface="Verdana"/>
              </a:rPr>
              <a:t>de </a:t>
            </a:r>
            <a:r>
              <a:rPr dirty="0" sz="2800" spc="280">
                <a:solidFill>
                  <a:srgbClr val="3F3D4A"/>
                </a:solidFill>
                <a:latin typeface="Verdana"/>
                <a:cs typeface="Verdana"/>
              </a:rPr>
              <a:t>parcerias</a:t>
            </a:r>
            <a:r>
              <a:rPr dirty="0" sz="2800" spc="434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330">
                <a:solidFill>
                  <a:srgbClr val="3F3D4A"/>
                </a:solidFill>
                <a:latin typeface="Verdana"/>
                <a:cs typeface="Verdana"/>
              </a:rPr>
              <a:t>públicas</a:t>
            </a:r>
            <a:r>
              <a:rPr dirty="0" sz="2800" spc="44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3F3D4A"/>
                </a:solidFill>
                <a:latin typeface="Verdana"/>
                <a:cs typeface="Verdana"/>
              </a:rPr>
              <a:t>e</a:t>
            </a:r>
            <a:r>
              <a:rPr dirty="0" sz="2800" spc="44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190">
                <a:solidFill>
                  <a:srgbClr val="3F3D4A"/>
                </a:solidFill>
                <a:latin typeface="Verdana"/>
                <a:cs typeface="Verdana"/>
              </a:rPr>
              <a:t>privadas;</a:t>
            </a:r>
            <a:endParaRPr sz="2800">
              <a:latin typeface="Verdana"/>
              <a:cs typeface="Verdana"/>
            </a:endParaRPr>
          </a:p>
          <a:p>
            <a:pPr marL="12700" marR="170815">
              <a:lnSpc>
                <a:spcPct val="125000"/>
              </a:lnSpc>
            </a:pPr>
            <a:r>
              <a:rPr dirty="0" sz="2800" spc="320">
                <a:solidFill>
                  <a:srgbClr val="3F3D4A"/>
                </a:solidFill>
                <a:latin typeface="Verdana"/>
                <a:cs typeface="Verdana"/>
              </a:rPr>
              <a:t>Tecnologias</a:t>
            </a:r>
            <a:r>
              <a:rPr dirty="0" sz="2800" spc="42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245">
                <a:solidFill>
                  <a:srgbClr val="3F3D4A"/>
                </a:solidFill>
                <a:latin typeface="Verdana"/>
                <a:cs typeface="Verdana"/>
              </a:rPr>
              <a:t>de</a:t>
            </a:r>
            <a:r>
              <a:rPr dirty="0" sz="2800" spc="43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360">
                <a:solidFill>
                  <a:srgbClr val="3F3D4A"/>
                </a:solidFill>
                <a:latin typeface="Verdana"/>
                <a:cs typeface="Verdana"/>
              </a:rPr>
              <a:t>código</a:t>
            </a:r>
            <a:r>
              <a:rPr dirty="0" sz="2800" spc="43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295">
                <a:solidFill>
                  <a:srgbClr val="3F3D4A"/>
                </a:solidFill>
                <a:latin typeface="Verdana"/>
                <a:cs typeface="Verdana"/>
              </a:rPr>
              <a:t>aberto</a:t>
            </a:r>
            <a:r>
              <a:rPr dirty="0" sz="2800" spc="42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3F3D4A"/>
                </a:solidFill>
                <a:latin typeface="Verdana"/>
                <a:cs typeface="Verdana"/>
              </a:rPr>
              <a:t>e</a:t>
            </a:r>
            <a:r>
              <a:rPr dirty="0" sz="2800" spc="43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300">
                <a:solidFill>
                  <a:srgbClr val="3F3D4A"/>
                </a:solidFill>
                <a:latin typeface="Verdana"/>
                <a:cs typeface="Verdana"/>
              </a:rPr>
              <a:t>hardware </a:t>
            </a:r>
            <a:r>
              <a:rPr dirty="0" sz="2800" spc="260">
                <a:solidFill>
                  <a:srgbClr val="3F3D4A"/>
                </a:solidFill>
                <a:latin typeface="Verdana"/>
                <a:cs typeface="Verdana"/>
              </a:rPr>
              <a:t>acessível</a:t>
            </a:r>
            <a:r>
              <a:rPr dirty="0" sz="2800" spc="34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-360">
                <a:solidFill>
                  <a:srgbClr val="3F3D4A"/>
                </a:solidFill>
                <a:latin typeface="Verdana"/>
                <a:cs typeface="Verdana"/>
              </a:rPr>
              <a:t>(</a:t>
            </a:r>
            <a:r>
              <a:rPr dirty="0" sz="2800" spc="-65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3F3D4A"/>
                </a:solidFill>
                <a:latin typeface="Verdana"/>
                <a:cs typeface="Verdana"/>
              </a:rPr>
              <a:t>ex:</a:t>
            </a:r>
            <a:r>
              <a:rPr dirty="0" sz="2800" spc="36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215">
                <a:solidFill>
                  <a:srgbClr val="3F3D4A"/>
                </a:solidFill>
                <a:latin typeface="Verdana"/>
                <a:cs typeface="Verdana"/>
              </a:rPr>
              <a:t>Arduino);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</a:pPr>
            <a:r>
              <a:rPr dirty="0" sz="2800" spc="330">
                <a:solidFill>
                  <a:srgbClr val="3F3D4A"/>
                </a:solidFill>
                <a:latin typeface="Verdana"/>
                <a:cs typeface="Verdana"/>
              </a:rPr>
              <a:t>Escalabilidade</a:t>
            </a:r>
            <a:r>
              <a:rPr dirty="0" sz="2800" spc="44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260">
                <a:solidFill>
                  <a:srgbClr val="3F3D4A"/>
                </a:solidFill>
                <a:latin typeface="Verdana"/>
                <a:cs typeface="Verdana"/>
              </a:rPr>
              <a:t>fácil</a:t>
            </a:r>
            <a:r>
              <a:rPr dirty="0" sz="2800" spc="44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235">
                <a:solidFill>
                  <a:srgbClr val="3F3D4A"/>
                </a:solidFill>
                <a:latin typeface="Verdana"/>
                <a:cs typeface="Verdana"/>
              </a:rPr>
              <a:t>para</a:t>
            </a:r>
            <a:r>
              <a:rPr dirty="0" sz="2800" spc="44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265">
                <a:solidFill>
                  <a:srgbClr val="3F3D4A"/>
                </a:solidFill>
                <a:latin typeface="Verdana"/>
                <a:cs typeface="Verdana"/>
              </a:rPr>
              <a:t>bairros</a:t>
            </a:r>
            <a:r>
              <a:rPr dirty="0" sz="2800" spc="44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3F3D4A"/>
                </a:solidFill>
                <a:latin typeface="Verdana"/>
                <a:cs typeface="Verdana"/>
              </a:rPr>
              <a:t>e</a:t>
            </a:r>
            <a:r>
              <a:rPr dirty="0" sz="2800" spc="44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310">
                <a:solidFill>
                  <a:srgbClr val="3F3D4A"/>
                </a:solidFill>
                <a:latin typeface="Verdana"/>
                <a:cs typeface="Verdana"/>
              </a:rPr>
              <a:t>cidades </a:t>
            </a:r>
            <a:r>
              <a:rPr dirty="0" sz="2800" spc="245">
                <a:solidFill>
                  <a:srgbClr val="3F3D4A"/>
                </a:solidFill>
                <a:latin typeface="Verdana"/>
                <a:cs typeface="Verdana"/>
              </a:rPr>
              <a:t>de</a:t>
            </a:r>
            <a:r>
              <a:rPr dirty="0" sz="2800" spc="42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310">
                <a:solidFill>
                  <a:srgbClr val="3F3D4A"/>
                </a:solidFill>
                <a:latin typeface="Verdana"/>
                <a:cs typeface="Verdana"/>
              </a:rPr>
              <a:t>diferentes</a:t>
            </a:r>
            <a:r>
              <a:rPr dirty="0" sz="2800" spc="42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800" spc="275">
                <a:solidFill>
                  <a:srgbClr val="3F3D4A"/>
                </a:solidFill>
                <a:latin typeface="Verdana"/>
                <a:cs typeface="Verdana"/>
              </a:rPr>
              <a:t>tamanhos.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4323" rIns="0" bIns="0" rtlCol="0" vert="horz">
            <a:spAutoFit/>
          </a:bodyPr>
          <a:lstStyle/>
          <a:p>
            <a:pPr marL="5422900" marR="5080">
              <a:lnSpc>
                <a:spcPct val="116900"/>
              </a:lnSpc>
              <a:spcBef>
                <a:spcPts val="90"/>
              </a:spcBef>
            </a:pPr>
            <a:r>
              <a:rPr dirty="0" spc="715"/>
              <a:t>VIABILIDAD</a:t>
            </a:r>
            <a:r>
              <a:rPr dirty="0" spc="-25"/>
              <a:t>E</a:t>
            </a:r>
            <a:r>
              <a:rPr dirty="0" spc="645"/>
              <a:t> </a:t>
            </a:r>
            <a:r>
              <a:rPr dirty="0" spc="755"/>
              <a:t>TÉCNIC</a:t>
            </a:r>
            <a:r>
              <a:rPr dirty="0" spc="15"/>
              <a:t>A</a:t>
            </a:r>
            <a:r>
              <a:rPr dirty="0" spc="955"/>
              <a:t> </a:t>
            </a:r>
            <a:r>
              <a:rPr dirty="0" spc="180"/>
              <a:t>E</a:t>
            </a:r>
          </a:p>
          <a:p>
            <a:pPr marL="5422900">
              <a:lnSpc>
                <a:spcPct val="100000"/>
              </a:lnSpc>
              <a:spcBef>
                <a:spcPts val="1245"/>
              </a:spcBef>
            </a:pPr>
            <a:r>
              <a:rPr dirty="0" spc="925"/>
              <a:t>ECONÔMIC</a:t>
            </a:r>
            <a:r>
              <a:rPr dirty="0" spc="185"/>
              <a:t>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0842"/>
            <a:ext cx="4334235" cy="394615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31618" y="7381338"/>
            <a:ext cx="3184064" cy="290566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6680" y="8221365"/>
            <a:ext cx="5417955" cy="206563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815529" y="3988536"/>
            <a:ext cx="10657205" cy="349250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dirty="0" sz="2600" spc="85">
                <a:solidFill>
                  <a:srgbClr val="3F3D4A"/>
                </a:solidFill>
                <a:latin typeface="Verdana"/>
                <a:cs typeface="Verdana"/>
              </a:rPr>
              <a:t>A</a:t>
            </a:r>
            <a:r>
              <a:rPr dirty="0" sz="2600" spc="4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95">
                <a:solidFill>
                  <a:srgbClr val="3F3D4A"/>
                </a:solidFill>
                <a:latin typeface="Verdana"/>
                <a:cs typeface="Verdana"/>
              </a:rPr>
              <a:t>proposta</a:t>
            </a:r>
            <a:r>
              <a:rPr dirty="0" sz="2600" spc="4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80">
                <a:solidFill>
                  <a:srgbClr val="3F3D4A"/>
                </a:solidFill>
                <a:latin typeface="Verdana"/>
                <a:cs typeface="Verdana"/>
              </a:rPr>
              <a:t>oferece</a:t>
            </a:r>
            <a:r>
              <a:rPr dirty="0" sz="2600" spc="4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305">
                <a:solidFill>
                  <a:srgbClr val="3F3D4A"/>
                </a:solidFill>
                <a:latin typeface="Verdana"/>
                <a:cs typeface="Verdana"/>
              </a:rPr>
              <a:t>uma</a:t>
            </a:r>
            <a:r>
              <a:rPr dirty="0" sz="2600" spc="4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340">
                <a:solidFill>
                  <a:srgbClr val="3F3D4A"/>
                </a:solidFill>
                <a:latin typeface="Verdana"/>
                <a:cs typeface="Verdana"/>
              </a:rPr>
              <a:t>abordagem</a:t>
            </a:r>
            <a:r>
              <a:rPr dirty="0" sz="2600" spc="4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80">
                <a:solidFill>
                  <a:srgbClr val="3F3D4A"/>
                </a:solidFill>
                <a:latin typeface="Verdana"/>
                <a:cs typeface="Verdana"/>
              </a:rPr>
              <a:t>inovadora</a:t>
            </a:r>
            <a:r>
              <a:rPr dirty="0" sz="2600" spc="4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3F3D4A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dirty="0" sz="2600" spc="275">
                <a:solidFill>
                  <a:srgbClr val="3F3D4A"/>
                </a:solidFill>
                <a:latin typeface="Verdana"/>
                <a:cs typeface="Verdana"/>
              </a:rPr>
              <a:t>sustentável</a:t>
            </a:r>
            <a:r>
              <a:rPr dirty="0" sz="2600" spc="4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29">
                <a:solidFill>
                  <a:srgbClr val="3F3D4A"/>
                </a:solidFill>
                <a:latin typeface="Verdana"/>
                <a:cs typeface="Verdana"/>
              </a:rPr>
              <a:t>para</a:t>
            </a:r>
            <a:r>
              <a:rPr dirty="0" sz="2600" spc="4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315">
                <a:solidFill>
                  <a:srgbClr val="3F3D4A"/>
                </a:solidFill>
                <a:latin typeface="Verdana"/>
                <a:cs typeface="Verdana"/>
              </a:rPr>
              <a:t>um</a:t>
            </a:r>
            <a:r>
              <a:rPr dirty="0" sz="2600" spc="4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35">
                <a:solidFill>
                  <a:srgbClr val="3F3D4A"/>
                </a:solidFill>
                <a:latin typeface="Verdana"/>
                <a:cs typeface="Verdana"/>
              </a:rPr>
              <a:t>dos</a:t>
            </a:r>
            <a:r>
              <a:rPr dirty="0" sz="2600" spc="4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75">
                <a:solidFill>
                  <a:srgbClr val="3F3D4A"/>
                </a:solidFill>
                <a:latin typeface="Verdana"/>
                <a:cs typeface="Verdana"/>
              </a:rPr>
              <a:t>maiores</a:t>
            </a:r>
            <a:r>
              <a:rPr dirty="0" sz="2600" spc="4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65">
                <a:solidFill>
                  <a:srgbClr val="3F3D4A"/>
                </a:solidFill>
                <a:latin typeface="Verdana"/>
                <a:cs typeface="Verdana"/>
              </a:rPr>
              <a:t>desafios</a:t>
            </a:r>
            <a:r>
              <a:rPr dirty="0" sz="2600" spc="4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35">
                <a:solidFill>
                  <a:srgbClr val="3F3D4A"/>
                </a:solidFill>
                <a:latin typeface="Verdana"/>
                <a:cs typeface="Verdana"/>
              </a:rPr>
              <a:t>urbanos.</a:t>
            </a:r>
            <a:endParaRPr sz="2600">
              <a:latin typeface="Verdana"/>
              <a:cs typeface="Verdana"/>
            </a:endParaRPr>
          </a:p>
          <a:p>
            <a:pPr marL="317500" marR="309880" indent="241935">
              <a:lnSpc>
                <a:spcPct val="125000"/>
              </a:lnSpc>
            </a:pPr>
            <a:r>
              <a:rPr dirty="0" sz="2600" spc="315">
                <a:solidFill>
                  <a:srgbClr val="3F3D4A"/>
                </a:solidFill>
                <a:latin typeface="Verdana"/>
                <a:cs typeface="Verdana"/>
              </a:rPr>
              <a:t>Com</a:t>
            </a:r>
            <a:r>
              <a:rPr dirty="0" sz="2600" spc="4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40">
                <a:solidFill>
                  <a:srgbClr val="3F3D4A"/>
                </a:solidFill>
                <a:latin typeface="Verdana"/>
                <a:cs typeface="Verdana"/>
              </a:rPr>
              <a:t>base</a:t>
            </a:r>
            <a:r>
              <a:rPr dirty="0" sz="2600" spc="4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75">
                <a:solidFill>
                  <a:srgbClr val="3F3D4A"/>
                </a:solidFill>
                <a:latin typeface="Verdana"/>
                <a:cs typeface="Verdana"/>
              </a:rPr>
              <a:t>em</a:t>
            </a:r>
            <a:r>
              <a:rPr dirty="0" sz="2600" spc="4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85">
                <a:solidFill>
                  <a:srgbClr val="3F3D4A"/>
                </a:solidFill>
                <a:latin typeface="Verdana"/>
                <a:cs typeface="Verdana"/>
              </a:rPr>
              <a:t>dados</a:t>
            </a:r>
            <a:r>
              <a:rPr dirty="0" sz="2600" spc="4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3F3D4A"/>
                </a:solidFill>
                <a:latin typeface="Verdana"/>
                <a:cs typeface="Verdana"/>
              </a:rPr>
              <a:t>e</a:t>
            </a:r>
            <a:r>
              <a:rPr dirty="0" sz="2600" spc="4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315">
                <a:solidFill>
                  <a:srgbClr val="3F3D4A"/>
                </a:solidFill>
                <a:latin typeface="Verdana"/>
                <a:cs typeface="Verdana"/>
              </a:rPr>
              <a:t>tecnologias</a:t>
            </a:r>
            <a:r>
              <a:rPr dirty="0" sz="2600" spc="4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15">
                <a:solidFill>
                  <a:srgbClr val="3F3D4A"/>
                </a:solidFill>
                <a:latin typeface="Verdana"/>
                <a:cs typeface="Verdana"/>
              </a:rPr>
              <a:t>acessíveis,</a:t>
            </a:r>
            <a:r>
              <a:rPr dirty="0" sz="2600" spc="4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3F3D4A"/>
                </a:solidFill>
                <a:latin typeface="Verdana"/>
                <a:cs typeface="Verdana"/>
              </a:rPr>
              <a:t>é </a:t>
            </a:r>
            <a:r>
              <a:rPr dirty="0" sz="2600" spc="254">
                <a:solidFill>
                  <a:srgbClr val="3F3D4A"/>
                </a:solidFill>
                <a:latin typeface="Verdana"/>
                <a:cs typeface="Verdana"/>
              </a:rPr>
              <a:t>possível</a:t>
            </a:r>
            <a:r>
              <a:rPr dirty="0" sz="2600" spc="39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85">
                <a:solidFill>
                  <a:srgbClr val="3F3D4A"/>
                </a:solidFill>
                <a:latin typeface="Verdana"/>
                <a:cs typeface="Verdana"/>
              </a:rPr>
              <a:t>transformar</a:t>
            </a:r>
            <a:r>
              <a:rPr dirty="0" sz="2600" spc="40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3F3D4A"/>
                </a:solidFill>
                <a:latin typeface="Verdana"/>
                <a:cs typeface="Verdana"/>
              </a:rPr>
              <a:t>a</a:t>
            </a:r>
            <a:r>
              <a:rPr dirty="0" sz="2600" spc="40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80">
                <a:solidFill>
                  <a:srgbClr val="3F3D4A"/>
                </a:solidFill>
                <a:latin typeface="Verdana"/>
                <a:cs typeface="Verdana"/>
              </a:rPr>
              <a:t>gestão</a:t>
            </a:r>
            <a:r>
              <a:rPr dirty="0" sz="2600" spc="40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25">
                <a:solidFill>
                  <a:srgbClr val="3F3D4A"/>
                </a:solidFill>
                <a:latin typeface="Verdana"/>
                <a:cs typeface="Verdana"/>
              </a:rPr>
              <a:t>de</a:t>
            </a:r>
            <a:r>
              <a:rPr dirty="0" sz="2600" spc="40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75">
                <a:solidFill>
                  <a:srgbClr val="3F3D4A"/>
                </a:solidFill>
                <a:latin typeface="Verdana"/>
                <a:cs typeface="Verdana"/>
              </a:rPr>
              <a:t>resíduos</a:t>
            </a:r>
            <a:r>
              <a:rPr dirty="0" sz="2600" spc="40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75">
                <a:solidFill>
                  <a:srgbClr val="3F3D4A"/>
                </a:solidFill>
                <a:latin typeface="Verdana"/>
                <a:cs typeface="Verdana"/>
              </a:rPr>
              <a:t>em</a:t>
            </a:r>
            <a:r>
              <a:rPr dirty="0" sz="2600" spc="40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90">
                <a:solidFill>
                  <a:srgbClr val="3F3D4A"/>
                </a:solidFill>
                <a:latin typeface="Verdana"/>
                <a:cs typeface="Verdana"/>
              </a:rPr>
              <a:t>um</a:t>
            </a:r>
            <a:endParaRPr sz="2600">
              <a:latin typeface="Verdana"/>
              <a:cs typeface="Verdana"/>
            </a:endParaRPr>
          </a:p>
          <a:p>
            <a:pPr algn="ctr" marL="12065" marR="5080">
              <a:lnSpc>
                <a:spcPct val="125000"/>
              </a:lnSpc>
            </a:pPr>
            <a:r>
              <a:rPr dirty="0" sz="2600" spc="285">
                <a:solidFill>
                  <a:srgbClr val="3F3D4A"/>
                </a:solidFill>
                <a:latin typeface="Verdana"/>
                <a:cs typeface="Verdana"/>
              </a:rPr>
              <a:t>processo</a:t>
            </a:r>
            <a:r>
              <a:rPr dirty="0" sz="2600" spc="4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60">
                <a:solidFill>
                  <a:srgbClr val="3F3D4A"/>
                </a:solidFill>
                <a:latin typeface="Verdana"/>
                <a:cs typeface="Verdana"/>
              </a:rPr>
              <a:t>eficiente,</a:t>
            </a:r>
            <a:r>
              <a:rPr dirty="0" sz="2600" spc="4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300">
                <a:solidFill>
                  <a:srgbClr val="3F3D4A"/>
                </a:solidFill>
                <a:latin typeface="Verdana"/>
                <a:cs typeface="Verdana"/>
              </a:rPr>
              <a:t>educativo</a:t>
            </a:r>
            <a:r>
              <a:rPr dirty="0" sz="2600" spc="4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3F3D4A"/>
                </a:solidFill>
                <a:latin typeface="Verdana"/>
                <a:cs typeface="Verdana"/>
              </a:rPr>
              <a:t>e</a:t>
            </a:r>
            <a:r>
              <a:rPr dirty="0" sz="2600" spc="4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320">
                <a:solidFill>
                  <a:srgbClr val="3F3D4A"/>
                </a:solidFill>
                <a:latin typeface="Verdana"/>
                <a:cs typeface="Verdana"/>
              </a:rPr>
              <a:t>benéfico</a:t>
            </a:r>
            <a:r>
              <a:rPr dirty="0" sz="2600" spc="4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29">
                <a:solidFill>
                  <a:srgbClr val="3F3D4A"/>
                </a:solidFill>
                <a:latin typeface="Verdana"/>
                <a:cs typeface="Verdana"/>
              </a:rPr>
              <a:t>para</a:t>
            </a:r>
            <a:r>
              <a:rPr dirty="0" sz="2600" spc="4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75">
                <a:solidFill>
                  <a:srgbClr val="3F3D4A"/>
                </a:solidFill>
                <a:latin typeface="Verdana"/>
                <a:cs typeface="Verdana"/>
              </a:rPr>
              <a:t>toda</a:t>
            </a:r>
            <a:r>
              <a:rPr dirty="0" sz="2600" spc="4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3F3D4A"/>
                </a:solidFill>
                <a:latin typeface="Verdana"/>
                <a:cs typeface="Verdana"/>
              </a:rPr>
              <a:t>a </a:t>
            </a:r>
            <a:r>
              <a:rPr dirty="0" sz="2600" spc="270">
                <a:solidFill>
                  <a:srgbClr val="3F3D4A"/>
                </a:solidFill>
                <a:latin typeface="Verdana"/>
                <a:cs typeface="Verdana"/>
              </a:rPr>
              <a:t>sociedade.</a:t>
            </a:r>
            <a:r>
              <a:rPr dirty="0" sz="2600" spc="4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330">
                <a:solidFill>
                  <a:srgbClr val="3F3D4A"/>
                </a:solidFill>
                <a:latin typeface="Verdana"/>
                <a:cs typeface="Verdana"/>
              </a:rPr>
              <a:t>Recomenda-</a:t>
            </a:r>
            <a:r>
              <a:rPr dirty="0" sz="2600" spc="-600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120">
                <a:solidFill>
                  <a:srgbClr val="3F3D4A"/>
                </a:solidFill>
                <a:latin typeface="Verdana"/>
                <a:cs typeface="Verdana"/>
              </a:rPr>
              <a:t>se</a:t>
            </a:r>
            <a:r>
              <a:rPr dirty="0" sz="2600" spc="4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345">
                <a:solidFill>
                  <a:srgbClr val="3F3D4A"/>
                </a:solidFill>
                <a:latin typeface="Verdana"/>
                <a:cs typeface="Verdana"/>
              </a:rPr>
              <a:t>implementação</a:t>
            </a:r>
            <a:r>
              <a:rPr dirty="0" sz="2600" spc="4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75">
                <a:solidFill>
                  <a:srgbClr val="3F3D4A"/>
                </a:solidFill>
                <a:latin typeface="Verdana"/>
                <a:cs typeface="Verdana"/>
              </a:rPr>
              <a:t>em</a:t>
            </a:r>
            <a:r>
              <a:rPr dirty="0" sz="2600" spc="41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180">
                <a:solidFill>
                  <a:srgbClr val="3F3D4A"/>
                </a:solidFill>
                <a:latin typeface="Verdana"/>
                <a:cs typeface="Verdana"/>
              </a:rPr>
              <a:t>fase</a:t>
            </a:r>
            <a:endParaRPr sz="2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dirty="0" sz="2600" spc="295">
                <a:solidFill>
                  <a:srgbClr val="3F3D4A"/>
                </a:solidFill>
                <a:latin typeface="Verdana"/>
                <a:cs typeface="Verdana"/>
              </a:rPr>
              <a:t>piloto</a:t>
            </a:r>
            <a:r>
              <a:rPr dirty="0" sz="2600" spc="405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3F3D4A"/>
                </a:solidFill>
                <a:latin typeface="Verdana"/>
                <a:cs typeface="Verdana"/>
              </a:rPr>
              <a:t>e</a:t>
            </a:r>
            <a:r>
              <a:rPr dirty="0" sz="2600" spc="4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70">
                <a:solidFill>
                  <a:srgbClr val="3F3D4A"/>
                </a:solidFill>
                <a:latin typeface="Verdana"/>
                <a:cs typeface="Verdana"/>
              </a:rPr>
              <a:t>expansão</a:t>
            </a:r>
            <a:r>
              <a:rPr dirty="0" sz="2600" spc="409">
                <a:solidFill>
                  <a:srgbClr val="3F3D4A"/>
                </a:solidFill>
                <a:latin typeface="Verdana"/>
                <a:cs typeface="Verdana"/>
              </a:rPr>
              <a:t> </a:t>
            </a:r>
            <a:r>
              <a:rPr dirty="0" sz="2600" spc="240">
                <a:solidFill>
                  <a:srgbClr val="3F3D4A"/>
                </a:solidFill>
                <a:latin typeface="Verdana"/>
                <a:cs typeface="Verdana"/>
              </a:rPr>
              <a:t>gradual.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17482" y="775036"/>
            <a:ext cx="11454765" cy="2863850"/>
          </a:xfrm>
          <a:prstGeom prst="rect"/>
        </p:spPr>
        <p:txBody>
          <a:bodyPr wrap="square" lIns="0" tIns="2120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70"/>
              </a:spcBef>
            </a:pPr>
            <a:r>
              <a:rPr dirty="0" sz="8000" spc="1185"/>
              <a:t>CONCLUSÃ</a:t>
            </a:r>
            <a:r>
              <a:rPr dirty="0" sz="8000" spc="225"/>
              <a:t>O</a:t>
            </a:r>
            <a:r>
              <a:rPr dirty="0" sz="8000" spc="1220"/>
              <a:t> </a:t>
            </a:r>
            <a:r>
              <a:rPr dirty="0" sz="8000" spc="250"/>
              <a:t>E</a:t>
            </a:r>
            <a:endParaRPr sz="8000"/>
          </a:p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 sz="8000" spc="1240"/>
              <a:t>RECOMENDAÇÕE</a:t>
            </a:r>
            <a:r>
              <a:rPr dirty="0" sz="8000" spc="280"/>
              <a:t>S</a:t>
            </a:r>
            <a:endParaRPr sz="8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635" y="2553834"/>
            <a:ext cx="6457081" cy="66803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6049" y="4382206"/>
            <a:ext cx="123825" cy="1238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6049" y="4963231"/>
            <a:ext cx="123825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6049" y="5544256"/>
            <a:ext cx="123825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6049" y="6125281"/>
            <a:ext cx="123825" cy="1238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6049" y="6706306"/>
            <a:ext cx="123825" cy="123824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1053465">
              <a:lnSpc>
                <a:spcPct val="125000"/>
              </a:lnSpc>
              <a:spcBef>
                <a:spcPts val="95"/>
              </a:spcBef>
            </a:pPr>
            <a:r>
              <a:rPr dirty="0" spc="340"/>
              <a:t>Arthur</a:t>
            </a:r>
            <a:r>
              <a:rPr dirty="0" spc="475"/>
              <a:t> </a:t>
            </a:r>
            <a:r>
              <a:rPr dirty="0" spc="365"/>
              <a:t>Frederico</a:t>
            </a:r>
            <a:r>
              <a:rPr dirty="0" spc="484"/>
              <a:t> </a:t>
            </a:r>
            <a:r>
              <a:rPr dirty="0" spc="320"/>
              <a:t>Piasse</a:t>
            </a:r>
            <a:r>
              <a:rPr dirty="0" spc="484"/>
              <a:t> </a:t>
            </a:r>
            <a:r>
              <a:rPr dirty="0" spc="325"/>
              <a:t>Pereira </a:t>
            </a:r>
            <a:r>
              <a:rPr dirty="0" spc="370"/>
              <a:t>Guilherme</a:t>
            </a:r>
            <a:r>
              <a:rPr dirty="0" spc="480"/>
              <a:t> </a:t>
            </a:r>
            <a:r>
              <a:rPr dirty="0" spc="335"/>
              <a:t>Pereira</a:t>
            </a:r>
            <a:r>
              <a:rPr dirty="0" spc="480"/>
              <a:t> </a:t>
            </a:r>
            <a:r>
              <a:rPr dirty="0" spc="245"/>
              <a:t>da</a:t>
            </a:r>
            <a:r>
              <a:rPr dirty="0" spc="480"/>
              <a:t> </a:t>
            </a:r>
            <a:r>
              <a:rPr dirty="0" spc="195"/>
              <a:t>Silva</a:t>
            </a:r>
          </a:p>
          <a:p>
            <a:pPr marL="12700" marR="5080" indent="147955">
              <a:lnSpc>
                <a:spcPct val="125000"/>
              </a:lnSpc>
            </a:pPr>
            <a:r>
              <a:rPr dirty="0" spc="385"/>
              <a:t>Jhonatan</a:t>
            </a:r>
            <a:r>
              <a:rPr dirty="0" spc="470"/>
              <a:t> </a:t>
            </a:r>
            <a:r>
              <a:rPr dirty="0" spc="275"/>
              <a:t>de</a:t>
            </a:r>
            <a:r>
              <a:rPr dirty="0" spc="475"/>
              <a:t> </a:t>
            </a:r>
            <a:r>
              <a:rPr dirty="0" spc="345"/>
              <a:t>Lima</a:t>
            </a:r>
            <a:r>
              <a:rPr dirty="0" spc="470"/>
              <a:t> </a:t>
            </a:r>
            <a:r>
              <a:rPr dirty="0" spc="265"/>
              <a:t>Alves</a:t>
            </a:r>
            <a:r>
              <a:rPr dirty="0" spc="475"/>
              <a:t> </a:t>
            </a:r>
            <a:r>
              <a:rPr dirty="0" spc="285"/>
              <a:t>dos</a:t>
            </a:r>
            <a:r>
              <a:rPr dirty="0" spc="470"/>
              <a:t> </a:t>
            </a:r>
            <a:r>
              <a:rPr dirty="0" spc="275"/>
              <a:t>Santos </a:t>
            </a:r>
            <a:r>
              <a:rPr dirty="0" spc="320"/>
              <a:t>Sophia</a:t>
            </a:r>
            <a:r>
              <a:rPr dirty="0" spc="459"/>
              <a:t> </a:t>
            </a:r>
            <a:r>
              <a:rPr dirty="0" spc="240"/>
              <a:t>Grave</a:t>
            </a:r>
            <a:r>
              <a:rPr dirty="0" spc="475"/>
              <a:t> </a:t>
            </a:r>
            <a:r>
              <a:rPr dirty="0" spc="195"/>
              <a:t>Silva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pc="265"/>
              <a:t>Zahra</a:t>
            </a:r>
            <a:r>
              <a:rPr dirty="0" spc="465"/>
              <a:t> </a:t>
            </a:r>
            <a:r>
              <a:rPr dirty="0" spc="390"/>
              <a:t>Neqcha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792068" y="2480949"/>
            <a:ext cx="6819265" cy="9912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300" spc="750"/>
              <a:t>INTEGRANTE</a:t>
            </a:r>
            <a:r>
              <a:rPr dirty="0" sz="6300" spc="-10"/>
              <a:t>S</a:t>
            </a:r>
            <a:endParaRPr sz="6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Zahra Neqcha</dc:creator>
  <cp:keywords>DAGo1OneG40,BAEQWBlIWbE,0</cp:keywords>
  <dc:title>Projeto A3 - Gestão Inteligente de Resíduos com IoT e Gamificação</dc:title>
  <dcterms:created xsi:type="dcterms:W3CDTF">2025-05-29T13:49:50Z</dcterms:created>
  <dcterms:modified xsi:type="dcterms:W3CDTF">2025-05-29T13:49:50Z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2025-05-29T00:00:00Z</vt:filetime>
  </property>
  <property fmtid="{D5CDD505-2E9C-101B-9397-08002B2CF9AE}" pid="3" name="Creator">
    <vt:lpwstr>Canva</vt:lpwstr>
  </property>
  <property fmtid="{D5CDD505-2E9C-101B-9397-08002B2CF9AE}" pid="4" name="LastSaved">
    <vt:filetime>2025-05-29T00:00:00Z</vt:filetime>
  </property>
  <property fmtid="{D5CDD505-2E9C-101B-9397-08002B2CF9AE}" pid="5" name="Producer">
    <vt:lpwstr>Canva</vt:lpwstr>
  </property>
</Properties>
</file>