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xend Deca" charset="1" panose="00000000000000000000"/>
      <p:regular r:id="rId12"/>
    </p:embeddedFont>
    <p:embeddedFont>
      <p:font typeface="Clear Sans" charset="1" panose="020B0503030202020304"/>
      <p:regular r:id="rId13"/>
    </p:embeddedFont>
    <p:embeddedFont>
      <p:font typeface="Clear Sans Bold" charset="1" panose="020B08030302020203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odcio.defense.gov/Portals/0/Documents/DoD%20Enterprise%20DevSecOps%20Reference%20Design%20v1.0_Public%20Release.pdf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24842" y="4165144"/>
            <a:ext cx="12038317" cy="8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PIPELINE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8880" y="4918091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Sistemas Computacionais e Segurança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80558" y="9201150"/>
            <a:ext cx="15698002" cy="571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94676" y="3699748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60" y="0"/>
                </a:lnTo>
                <a:lnTo>
                  <a:pt x="3402860" y="772529"/>
                </a:lnTo>
                <a:lnTo>
                  <a:pt x="0" y="77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78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80558" y="3614023"/>
            <a:ext cx="12606641" cy="366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Arthur Frederico Piasse Pereira - 824219186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Guilherme Pereira da Silva – 825129559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Jhonatan de Lima Alves dos Santos – 824215769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Sophia Grave Silva - 824213875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Zahra Neqcha - 824221748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24842" y="1408573"/>
            <a:ext cx="12038317" cy="8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1047807" y="1000125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55248" y="5710251"/>
            <a:ext cx="7893518" cy="4065162"/>
          </a:xfrm>
          <a:custGeom>
            <a:avLst/>
            <a:gdLst/>
            <a:ahLst/>
            <a:cxnLst/>
            <a:rect r="r" b="b" t="t" l="l"/>
            <a:pathLst>
              <a:path h="4065162" w="7893518">
                <a:moveTo>
                  <a:pt x="0" y="0"/>
                </a:moveTo>
                <a:lnTo>
                  <a:pt x="7893518" y="0"/>
                </a:lnTo>
                <a:lnTo>
                  <a:pt x="7893518" y="4065162"/>
                </a:lnTo>
                <a:lnTo>
                  <a:pt x="0" y="4065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1260" y="2824279"/>
            <a:ext cx="224398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Definição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61676" y="1028700"/>
            <a:ext cx="37646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O QUE É?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44795" y="2824279"/>
            <a:ext cx="1998411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29305" y="2824279"/>
            <a:ext cx="230889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Aplicação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3756" y="3725880"/>
            <a:ext cx="389899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Processo que divide tarefas em etapas sequenciais.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94502" y="3725880"/>
            <a:ext cx="389899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Aumentar eficiência e throughput do sistema.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7948" y="3725880"/>
            <a:ext cx="389899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Usado em CPUs, sistemas de segurança e redes.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01076" y="2230798"/>
            <a:ext cx="4438030" cy="5825403"/>
            <a:chOff x="0" y="0"/>
            <a:chExt cx="1168864" cy="15342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68864" cy="1534263"/>
            </a:xfrm>
            <a:custGeom>
              <a:avLst/>
              <a:gdLst/>
              <a:ahLst/>
              <a:cxnLst/>
              <a:rect r="r" b="b" t="t" l="l"/>
              <a:pathLst>
                <a:path h="1534263" w="1168864">
                  <a:moveTo>
                    <a:pt x="0" y="0"/>
                  </a:moveTo>
                  <a:lnTo>
                    <a:pt x="1168864" y="0"/>
                  </a:lnTo>
                  <a:lnTo>
                    <a:pt x="1168864" y="1534263"/>
                  </a:lnTo>
                  <a:lnTo>
                    <a:pt x="0" y="1534263"/>
                  </a:lnTo>
                  <a:close/>
                </a:path>
              </a:pathLst>
            </a:custGeom>
            <a:solidFill>
              <a:srgbClr val="F8F7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168864" cy="1581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860841" y="2230798"/>
            <a:ext cx="11226083" cy="5825403"/>
          </a:xfrm>
          <a:custGeom>
            <a:avLst/>
            <a:gdLst/>
            <a:ahLst/>
            <a:cxnLst/>
            <a:rect r="r" b="b" t="t" l="l"/>
            <a:pathLst>
              <a:path h="5825403" w="11226083">
                <a:moveTo>
                  <a:pt x="0" y="0"/>
                </a:moveTo>
                <a:lnTo>
                  <a:pt x="11226083" y="0"/>
                </a:lnTo>
                <a:lnTo>
                  <a:pt x="11226083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196" r="0" b="-1419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45188" y="1003495"/>
            <a:ext cx="999762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ESTÁGIOS DA PIPELINE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3789" y="1479031"/>
            <a:ext cx="7240211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VANTAGENS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3789" y="2492311"/>
            <a:ext cx="6920068" cy="82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9"/>
              </a:lnSpc>
              <a:spcBef>
                <a:spcPct val="0"/>
              </a:spcBef>
            </a:pPr>
            <a:r>
              <a:rPr lang="en-US" sz="5382" spc="312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DO 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3789" y="3953369"/>
            <a:ext cx="51483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Aumento de Velocidade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4818" y="3953369"/>
            <a:ext cx="378541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Maior Throughput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81431" y="3953369"/>
            <a:ext cx="51345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Melhor Uso do Hardware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3789" y="4821237"/>
            <a:ext cx="479140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Execução paralela reduz o tempo total.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748298" y="4857750"/>
            <a:ext cx="479140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Mais instruções processadas por unidade de tempo.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53009" y="4821237"/>
            <a:ext cx="479140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Componentes trabalham simultaneamente evitando ocioso.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3587" y="2242023"/>
            <a:ext cx="12760826" cy="63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Referências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63587" y="3420511"/>
            <a:ext cx="12760826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Departamento de Defesa dos EUA (DoD) - </a:t>
            </a: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DoD Enterprise DevSecOps Reference Design.</a:t>
            </a: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 Disponível em: </a:t>
            </a:r>
            <a:r>
              <a:rPr lang="en-US" sz="2000" u="sng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  <a:hlinkClick r:id="rId4" tooltip="https://dodcio.defense.gov/Portals/0/Documents/DoD%20Enterprise%20DevSecOps%20Reference%20Design%20v1.0_Public%20Release.pdf"/>
              </a:rPr>
              <a:t>Referências</a:t>
            </a:r>
          </a:p>
          <a:p>
            <a:pPr algn="ctr">
              <a:lnSpc>
                <a:spcPts val="2200"/>
              </a:lnSpc>
            </a:pP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Harness.io - What Is A DevSecOps Pipeline?</a:t>
            </a: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 Disponível em: https://www.harness.io/blog/what-is-a-devsecops-pipeline</a:t>
            </a:r>
          </a:p>
          <a:p>
            <a:pPr algn="ctr">
              <a:lnSpc>
                <a:spcPts val="2200"/>
              </a:lnSpc>
            </a:pP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Pantuza, G. - Organização e Arquitetura de Computadores - Pipeline em Processadores.</a:t>
            </a:r>
          </a:p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 Disponível em: https://blog.pantuza.com/artigos/organizacao-e-arquitetura-de-computadores-pipeline-em-processadores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DAGoLPAXLsA</dc:identifier>
  <dcterms:modified xsi:type="dcterms:W3CDTF">2011-08-01T06:04:30Z</dcterms:modified>
  <cp:revision>1</cp:revision>
  <dc:title>Apresentação de Slides Corporativo Preto e Amarelo</dc:title>
</cp:coreProperties>
</file>