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525000" cy="952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B7141-11D7-4811-AE20-A9AD39115821}" v="88" dt="2023-09-26T02:18:16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onatan P. Nascimento" userId="28bc169b04356caf" providerId="LiveId" clId="{195B7141-11D7-4811-AE20-A9AD39115821}"/>
    <pc:docChg chg="modSld">
      <pc:chgData name="Jhonatan P. Nascimento" userId="28bc169b04356caf" providerId="LiveId" clId="{195B7141-11D7-4811-AE20-A9AD39115821}" dt="2023-09-26T02:17:57.229" v="116" actId="13782"/>
      <pc:docMkLst>
        <pc:docMk/>
      </pc:docMkLst>
      <pc:sldChg chg="modSp mod">
        <pc:chgData name="Jhonatan P. Nascimento" userId="28bc169b04356caf" providerId="LiveId" clId="{195B7141-11D7-4811-AE20-A9AD39115821}" dt="2023-09-26T02:17:57.229" v="116" actId="13782"/>
        <pc:sldMkLst>
          <pc:docMk/>
          <pc:sldMk cId="2741501013" sldId="256"/>
        </pc:sldMkLst>
        <pc:graphicFrameChg chg="mod modGraphic">
          <ac:chgData name="Jhonatan P. Nascimento" userId="28bc169b04356caf" providerId="LiveId" clId="{195B7141-11D7-4811-AE20-A9AD39115821}" dt="2023-09-26T02:17:57.229" v="116" actId="13782"/>
          <ac:graphicFrameMkLst>
            <pc:docMk/>
            <pc:sldMk cId="2741501013" sldId="256"/>
            <ac:graphicFrameMk id="4" creationId="{CB5593BA-967A-B7D2-77C7-6A283B8C8C4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6202E-9AED-4C79-9996-C6F0B186D187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2113837B-F821-4CF3-B1FF-96ADFA0C0610}">
      <dgm:prSet phldrT="[Texto]" custT="1"/>
      <dgm:spPr/>
      <dgm:t>
        <a:bodyPr/>
        <a:lstStyle/>
        <a:p>
          <a:r>
            <a:rPr lang="pt-BR" sz="1800" dirty="0"/>
            <a:t>(1) Dados</a:t>
          </a:r>
        </a:p>
      </dgm:t>
    </dgm:pt>
    <dgm:pt modelId="{8ED04AED-EC69-4A0E-801F-A0DCEFFBEE12}" type="parTrans" cxnId="{F5BBE58F-5B5F-4DA3-9360-ACBBD35BCDFB}">
      <dgm:prSet/>
      <dgm:spPr/>
      <dgm:t>
        <a:bodyPr/>
        <a:lstStyle/>
        <a:p>
          <a:endParaRPr lang="pt-BR" sz="3600"/>
        </a:p>
      </dgm:t>
    </dgm:pt>
    <dgm:pt modelId="{8ECA6E21-D4B4-4B04-A2B5-E4444D5F05B2}" type="sibTrans" cxnId="{F5BBE58F-5B5F-4DA3-9360-ACBBD35BCDFB}">
      <dgm:prSet/>
      <dgm:spPr/>
      <dgm:t>
        <a:bodyPr/>
        <a:lstStyle/>
        <a:p>
          <a:endParaRPr lang="pt-BR" sz="3600"/>
        </a:p>
      </dgm:t>
    </dgm:pt>
    <dgm:pt modelId="{9DFECED3-E3B6-431C-9CB0-AB1F88F8B6AA}">
      <dgm:prSet phldrT="[Texto]" custT="1"/>
      <dgm:spPr/>
      <dgm:t>
        <a:bodyPr/>
        <a:lstStyle/>
        <a:p>
          <a:r>
            <a:rPr lang="pt-BR" sz="1800" dirty="0"/>
            <a:t>(3) Treinamento dos classificadores escolhidos</a:t>
          </a:r>
        </a:p>
      </dgm:t>
    </dgm:pt>
    <dgm:pt modelId="{450517E7-EDA9-447A-ADAA-A0DC1B5AAD66}" type="parTrans" cxnId="{94EDBFF6-A5DC-4AC5-BD44-F9024BF87B33}">
      <dgm:prSet/>
      <dgm:spPr/>
      <dgm:t>
        <a:bodyPr/>
        <a:lstStyle/>
        <a:p>
          <a:endParaRPr lang="pt-BR" sz="3600"/>
        </a:p>
      </dgm:t>
    </dgm:pt>
    <dgm:pt modelId="{0305A73E-FF43-4638-9C47-93745110D32A}" type="sibTrans" cxnId="{94EDBFF6-A5DC-4AC5-BD44-F9024BF87B33}">
      <dgm:prSet/>
      <dgm:spPr/>
      <dgm:t>
        <a:bodyPr/>
        <a:lstStyle/>
        <a:p>
          <a:endParaRPr lang="pt-BR" sz="3600"/>
        </a:p>
      </dgm:t>
    </dgm:pt>
    <dgm:pt modelId="{3875DE9D-3AC5-4395-8B7B-0F4C3ACE1DA4}">
      <dgm:prSet phldrT="[Texto]" custT="1"/>
      <dgm:spPr/>
      <dgm:t>
        <a:bodyPr/>
        <a:lstStyle/>
        <a:p>
          <a:r>
            <a:rPr lang="pt-BR" sz="1800" dirty="0"/>
            <a:t>(2) Pré-processamento</a:t>
          </a:r>
        </a:p>
      </dgm:t>
    </dgm:pt>
    <dgm:pt modelId="{FA423AB3-0C65-4974-AF8A-129838A6C4A8}" type="parTrans" cxnId="{9EA570F9-6915-46BC-B55A-FB1B2C3DC1AF}">
      <dgm:prSet/>
      <dgm:spPr/>
      <dgm:t>
        <a:bodyPr/>
        <a:lstStyle/>
        <a:p>
          <a:endParaRPr lang="pt-BR" sz="3600"/>
        </a:p>
      </dgm:t>
    </dgm:pt>
    <dgm:pt modelId="{5B7DD1A1-D0FC-487D-9AA9-7F497A8C0905}" type="sibTrans" cxnId="{9EA570F9-6915-46BC-B55A-FB1B2C3DC1AF}">
      <dgm:prSet/>
      <dgm:spPr/>
      <dgm:t>
        <a:bodyPr/>
        <a:lstStyle/>
        <a:p>
          <a:endParaRPr lang="pt-BR" sz="3600"/>
        </a:p>
      </dgm:t>
    </dgm:pt>
    <dgm:pt modelId="{6DA3D382-35DD-4D4D-BA05-980CF37A6517}">
      <dgm:prSet phldrT="[Texto]" custT="1"/>
      <dgm:spPr/>
      <dgm:t>
        <a:bodyPr/>
        <a:lstStyle/>
        <a:p>
          <a:r>
            <a:rPr lang="pt-BR" sz="1800" dirty="0"/>
            <a:t>(4) Armazenamento dos resultados</a:t>
          </a:r>
        </a:p>
      </dgm:t>
    </dgm:pt>
    <dgm:pt modelId="{5F8C858C-4CA2-4857-A021-5A60197ABDB9}" type="parTrans" cxnId="{92DE78BD-6E46-45EC-AC3C-BE9177FA5437}">
      <dgm:prSet/>
      <dgm:spPr/>
      <dgm:t>
        <a:bodyPr/>
        <a:lstStyle/>
        <a:p>
          <a:endParaRPr lang="pt-BR" sz="3600"/>
        </a:p>
      </dgm:t>
    </dgm:pt>
    <dgm:pt modelId="{CD3ADF48-D685-497D-9863-E04957217FAD}" type="sibTrans" cxnId="{92DE78BD-6E46-45EC-AC3C-BE9177FA5437}">
      <dgm:prSet/>
      <dgm:spPr/>
      <dgm:t>
        <a:bodyPr/>
        <a:lstStyle/>
        <a:p>
          <a:endParaRPr lang="pt-BR" sz="3600"/>
        </a:p>
      </dgm:t>
    </dgm:pt>
    <dgm:pt modelId="{B51A8C09-D955-4BB3-94DD-F11818BB9A67}">
      <dgm:prSet phldrT="[Texto]" custT="1"/>
      <dgm:spPr/>
      <dgm:t>
        <a:bodyPr/>
        <a:lstStyle/>
        <a:p>
          <a:r>
            <a:rPr lang="pt-BR" sz="1400" dirty="0"/>
            <a:t>Planilha de produtos reais de empresas e seu respectivo NCM</a:t>
          </a:r>
        </a:p>
      </dgm:t>
    </dgm:pt>
    <dgm:pt modelId="{59A6654E-670D-4E3D-9A98-6E65EAF2702F}" type="parTrans" cxnId="{AF39760E-27A8-4B02-8C79-A7D106C48AF0}">
      <dgm:prSet/>
      <dgm:spPr/>
      <dgm:t>
        <a:bodyPr/>
        <a:lstStyle/>
        <a:p>
          <a:endParaRPr lang="pt-BR" sz="3600"/>
        </a:p>
      </dgm:t>
    </dgm:pt>
    <dgm:pt modelId="{0F41BA3B-835A-493A-BE74-F7ED223C484C}" type="sibTrans" cxnId="{AF39760E-27A8-4B02-8C79-A7D106C48AF0}">
      <dgm:prSet/>
      <dgm:spPr/>
      <dgm:t>
        <a:bodyPr/>
        <a:lstStyle/>
        <a:p>
          <a:endParaRPr lang="pt-BR" sz="3600"/>
        </a:p>
      </dgm:t>
    </dgm:pt>
    <dgm:pt modelId="{4BF786A7-A80D-49BB-8E50-BA2FACFF3447}">
      <dgm:prSet phldrT="[Texto]" custT="1"/>
      <dgm:spPr/>
      <dgm:t>
        <a:bodyPr/>
        <a:lstStyle/>
        <a:p>
          <a:r>
            <a:rPr lang="pt-BR" sz="1400"/>
            <a:t>Remoção de NCMs inválidos</a:t>
          </a:r>
          <a:endParaRPr lang="pt-BR" sz="1400" dirty="0"/>
        </a:p>
      </dgm:t>
    </dgm:pt>
    <dgm:pt modelId="{469A24D0-55A8-41F7-916A-053ADA3B7E5E}" type="parTrans" cxnId="{C71C0949-48C9-4E2D-876F-BFEC1D7DB8BC}">
      <dgm:prSet/>
      <dgm:spPr/>
      <dgm:t>
        <a:bodyPr/>
        <a:lstStyle/>
        <a:p>
          <a:endParaRPr lang="pt-BR" sz="3600"/>
        </a:p>
      </dgm:t>
    </dgm:pt>
    <dgm:pt modelId="{52CA569E-F7B3-4E40-881D-F66C008156EB}" type="sibTrans" cxnId="{C71C0949-48C9-4E2D-876F-BFEC1D7DB8BC}">
      <dgm:prSet/>
      <dgm:spPr/>
      <dgm:t>
        <a:bodyPr/>
        <a:lstStyle/>
        <a:p>
          <a:endParaRPr lang="pt-BR" sz="3600"/>
        </a:p>
      </dgm:t>
    </dgm:pt>
    <dgm:pt modelId="{68FDBA98-8D0A-4B1B-BA25-020E148643FE}">
      <dgm:prSet phldrT="[Texto]" custT="1"/>
      <dgm:spPr/>
      <dgm:t>
        <a:bodyPr/>
        <a:lstStyle/>
        <a:p>
          <a:r>
            <a:rPr lang="pt-BR" sz="1400" dirty="0"/>
            <a:t>Tratamento de caracteres especiais</a:t>
          </a:r>
        </a:p>
      </dgm:t>
    </dgm:pt>
    <dgm:pt modelId="{CEB8BFCC-5F76-4C5A-A803-D01B783B83CE}" type="parTrans" cxnId="{5A822C11-96DB-46F2-9BF1-BBCC4EBBB7AD}">
      <dgm:prSet/>
      <dgm:spPr/>
      <dgm:t>
        <a:bodyPr/>
        <a:lstStyle/>
        <a:p>
          <a:endParaRPr lang="pt-BR" sz="3600"/>
        </a:p>
      </dgm:t>
    </dgm:pt>
    <dgm:pt modelId="{78299BA2-8523-4493-9C00-04DC9E84830A}" type="sibTrans" cxnId="{5A822C11-96DB-46F2-9BF1-BBCC4EBBB7AD}">
      <dgm:prSet/>
      <dgm:spPr/>
      <dgm:t>
        <a:bodyPr/>
        <a:lstStyle/>
        <a:p>
          <a:endParaRPr lang="pt-BR" sz="3600"/>
        </a:p>
      </dgm:t>
    </dgm:pt>
    <dgm:pt modelId="{D7C4DEBC-E667-43C8-93BE-B5B12C0759B7}">
      <dgm:prSet phldrT="[Texto]" custT="1"/>
      <dgm:spPr/>
      <dgm:t>
        <a:bodyPr/>
        <a:lstStyle/>
        <a:p>
          <a:r>
            <a:rPr lang="pt-BR" sz="1400" dirty="0"/>
            <a:t>Remoção de pontuações</a:t>
          </a:r>
        </a:p>
      </dgm:t>
    </dgm:pt>
    <dgm:pt modelId="{E082A961-635B-4A44-8C85-3CFF8C81BAC7}" type="parTrans" cxnId="{505483BA-3A46-4A2E-9EFD-0E7C2D0CCF91}">
      <dgm:prSet/>
      <dgm:spPr/>
      <dgm:t>
        <a:bodyPr/>
        <a:lstStyle/>
        <a:p>
          <a:endParaRPr lang="pt-BR" sz="3600"/>
        </a:p>
      </dgm:t>
    </dgm:pt>
    <dgm:pt modelId="{F40721C9-FDC2-4866-AE81-755BE6D371F4}" type="sibTrans" cxnId="{505483BA-3A46-4A2E-9EFD-0E7C2D0CCF91}">
      <dgm:prSet/>
      <dgm:spPr/>
      <dgm:t>
        <a:bodyPr/>
        <a:lstStyle/>
        <a:p>
          <a:endParaRPr lang="pt-BR" sz="3600"/>
        </a:p>
      </dgm:t>
    </dgm:pt>
    <dgm:pt modelId="{8FD01258-1185-4A2A-858A-65601D15CF9B}">
      <dgm:prSet phldrT="[Texto]" custT="1"/>
      <dgm:spPr/>
      <dgm:t>
        <a:bodyPr/>
        <a:lstStyle/>
        <a:p>
          <a:r>
            <a:rPr lang="pt-BR" sz="1400" dirty="0"/>
            <a:t>Remoção de números</a:t>
          </a:r>
        </a:p>
      </dgm:t>
    </dgm:pt>
    <dgm:pt modelId="{783BD78F-A34C-4EFF-9D0E-11D6439A8493}" type="parTrans" cxnId="{4B4C495F-4C89-4054-A787-01E1FA295BF2}">
      <dgm:prSet/>
      <dgm:spPr/>
      <dgm:t>
        <a:bodyPr/>
        <a:lstStyle/>
        <a:p>
          <a:endParaRPr lang="pt-BR" sz="3600"/>
        </a:p>
      </dgm:t>
    </dgm:pt>
    <dgm:pt modelId="{D15089AC-0E2C-4EE3-BCE9-817F66342FAB}" type="sibTrans" cxnId="{4B4C495F-4C89-4054-A787-01E1FA295BF2}">
      <dgm:prSet/>
      <dgm:spPr/>
      <dgm:t>
        <a:bodyPr/>
        <a:lstStyle/>
        <a:p>
          <a:endParaRPr lang="pt-BR" sz="3600"/>
        </a:p>
      </dgm:t>
    </dgm:pt>
    <dgm:pt modelId="{9CD41685-0ED3-4EBB-A8A3-26DDDF426FF2}">
      <dgm:prSet phldrT="[Texto]" custT="1"/>
      <dgm:spPr/>
      <dgm:t>
        <a:bodyPr/>
        <a:lstStyle/>
        <a:p>
          <a:r>
            <a:rPr lang="pt-BR" sz="1400" dirty="0"/>
            <a:t>Transformação em caixa baixa</a:t>
          </a:r>
        </a:p>
      </dgm:t>
    </dgm:pt>
    <dgm:pt modelId="{10DAA10D-3BEA-4F8E-A86C-2312B736E38F}" type="parTrans" cxnId="{0874CA16-D7FB-4261-9B22-6CE6D3B5897B}">
      <dgm:prSet/>
      <dgm:spPr/>
      <dgm:t>
        <a:bodyPr/>
        <a:lstStyle/>
        <a:p>
          <a:endParaRPr lang="pt-BR" sz="3600"/>
        </a:p>
      </dgm:t>
    </dgm:pt>
    <dgm:pt modelId="{8A7C7B37-8D48-4346-B07C-8CD838CF85D5}" type="sibTrans" cxnId="{0874CA16-D7FB-4261-9B22-6CE6D3B5897B}">
      <dgm:prSet/>
      <dgm:spPr/>
      <dgm:t>
        <a:bodyPr/>
        <a:lstStyle/>
        <a:p>
          <a:endParaRPr lang="pt-BR" sz="3600"/>
        </a:p>
      </dgm:t>
    </dgm:pt>
    <dgm:pt modelId="{4CAD5F1B-EE41-47AA-9B6E-48A285F557EF}">
      <dgm:prSet phldrT="[Texto]" custT="1"/>
      <dgm:spPr/>
      <dgm:t>
        <a:bodyPr/>
        <a:lstStyle/>
        <a:p>
          <a:r>
            <a:rPr lang="pt-BR" sz="1400" dirty="0"/>
            <a:t>Remoção de stop words</a:t>
          </a:r>
        </a:p>
      </dgm:t>
    </dgm:pt>
    <dgm:pt modelId="{D3F5681E-AFCB-40F4-A013-89D80E239C64}" type="parTrans" cxnId="{1C04B88A-3528-4EF2-8D74-483F07FDA514}">
      <dgm:prSet/>
      <dgm:spPr/>
      <dgm:t>
        <a:bodyPr/>
        <a:lstStyle/>
        <a:p>
          <a:endParaRPr lang="pt-BR" sz="3600"/>
        </a:p>
      </dgm:t>
    </dgm:pt>
    <dgm:pt modelId="{04DAC0DA-8301-42AF-8CB3-FB826B9C0754}" type="sibTrans" cxnId="{1C04B88A-3528-4EF2-8D74-483F07FDA514}">
      <dgm:prSet/>
      <dgm:spPr/>
      <dgm:t>
        <a:bodyPr/>
        <a:lstStyle/>
        <a:p>
          <a:endParaRPr lang="pt-BR" sz="3600"/>
        </a:p>
      </dgm:t>
    </dgm:pt>
    <dgm:pt modelId="{D36511E7-C216-4617-ABD2-E1B35447884D}">
      <dgm:prSet phldrT="[Texto]" custT="1"/>
      <dgm:spPr/>
      <dgm:t>
        <a:bodyPr/>
        <a:lstStyle/>
        <a:p>
          <a:r>
            <a:rPr lang="pt-BR" sz="1400" dirty="0" err="1"/>
            <a:t>Stemming</a:t>
          </a:r>
          <a:endParaRPr lang="pt-BR" sz="1400" dirty="0"/>
        </a:p>
      </dgm:t>
    </dgm:pt>
    <dgm:pt modelId="{A742D949-BC57-42B6-9BF1-4BF453AF34D0}" type="parTrans" cxnId="{20E3B349-6814-428B-908C-FC615A21DDF3}">
      <dgm:prSet/>
      <dgm:spPr/>
      <dgm:t>
        <a:bodyPr/>
        <a:lstStyle/>
        <a:p>
          <a:endParaRPr lang="pt-BR" sz="3600"/>
        </a:p>
      </dgm:t>
    </dgm:pt>
    <dgm:pt modelId="{C322A8CB-6658-42A2-B2ED-6FD4DB5266F6}" type="sibTrans" cxnId="{20E3B349-6814-428B-908C-FC615A21DDF3}">
      <dgm:prSet/>
      <dgm:spPr/>
      <dgm:t>
        <a:bodyPr/>
        <a:lstStyle/>
        <a:p>
          <a:endParaRPr lang="pt-BR" sz="3600"/>
        </a:p>
      </dgm:t>
    </dgm:pt>
    <dgm:pt modelId="{B41D9BBF-130C-4C9B-BC8B-83FF21B5A4A0}">
      <dgm:prSet phldrT="[Texto]" custT="1"/>
      <dgm:spPr/>
      <dgm:t>
        <a:bodyPr/>
        <a:lstStyle/>
        <a:p>
          <a:r>
            <a:rPr lang="pt-BR" sz="1400" dirty="0" err="1"/>
            <a:t>Tokenização</a:t>
          </a:r>
          <a:endParaRPr lang="pt-BR" sz="1400" dirty="0"/>
        </a:p>
      </dgm:t>
    </dgm:pt>
    <dgm:pt modelId="{B775D242-5A0F-4630-9E8B-C55A07A5AE82}" type="parTrans" cxnId="{29D7CC75-39E8-40C4-A13B-0792E8C9850D}">
      <dgm:prSet/>
      <dgm:spPr/>
      <dgm:t>
        <a:bodyPr/>
        <a:lstStyle/>
        <a:p>
          <a:endParaRPr lang="pt-BR" sz="3600"/>
        </a:p>
      </dgm:t>
    </dgm:pt>
    <dgm:pt modelId="{E199E365-D34A-4DDB-9244-44D04CF3302D}" type="sibTrans" cxnId="{29D7CC75-39E8-40C4-A13B-0792E8C9850D}">
      <dgm:prSet/>
      <dgm:spPr/>
      <dgm:t>
        <a:bodyPr/>
        <a:lstStyle/>
        <a:p>
          <a:endParaRPr lang="pt-BR" sz="3600"/>
        </a:p>
      </dgm:t>
    </dgm:pt>
    <dgm:pt modelId="{6695152B-2195-4677-ACA5-EC96BDC92B54}">
      <dgm:prSet phldrT="[Texto]" custT="1"/>
      <dgm:spPr/>
      <dgm:t>
        <a:bodyPr/>
        <a:lstStyle/>
        <a:p>
          <a:r>
            <a:rPr lang="pt-BR" sz="1400" b="0" i="0" u="none" dirty="0" err="1"/>
            <a:t>Naive</a:t>
          </a:r>
          <a:r>
            <a:rPr lang="pt-BR" sz="1400" b="0" i="0" u="none" dirty="0"/>
            <a:t> </a:t>
          </a:r>
          <a:r>
            <a:rPr lang="pt-BR" sz="1400" b="0" i="0" u="none" dirty="0" err="1"/>
            <a:t>Bayes</a:t>
          </a:r>
          <a:endParaRPr lang="pt-BR" sz="1400" dirty="0"/>
        </a:p>
      </dgm:t>
    </dgm:pt>
    <dgm:pt modelId="{3DD15F58-9011-4A60-9192-CF04CC28C6E3}" type="parTrans" cxnId="{EB0DAD8A-F9C9-4EDC-8A0D-3F6BA6703A06}">
      <dgm:prSet/>
      <dgm:spPr/>
      <dgm:t>
        <a:bodyPr/>
        <a:lstStyle/>
        <a:p>
          <a:endParaRPr lang="pt-BR" sz="3600"/>
        </a:p>
      </dgm:t>
    </dgm:pt>
    <dgm:pt modelId="{2B9C950D-58CB-4E66-99F6-B84DD44E24E4}" type="sibTrans" cxnId="{EB0DAD8A-F9C9-4EDC-8A0D-3F6BA6703A06}">
      <dgm:prSet/>
      <dgm:spPr/>
      <dgm:t>
        <a:bodyPr/>
        <a:lstStyle/>
        <a:p>
          <a:endParaRPr lang="pt-BR" sz="3600"/>
        </a:p>
      </dgm:t>
    </dgm:pt>
    <dgm:pt modelId="{747EB477-8601-4E94-9495-AA394E0D9AD2}">
      <dgm:prSet custT="1"/>
      <dgm:spPr/>
      <dgm:t>
        <a:bodyPr/>
        <a:lstStyle/>
        <a:p>
          <a:r>
            <a:rPr lang="pt-BR" sz="1400" b="0" i="0" u="none"/>
            <a:t>Linear SVC</a:t>
          </a:r>
          <a:endParaRPr lang="pt-BR" sz="1400"/>
        </a:p>
      </dgm:t>
    </dgm:pt>
    <dgm:pt modelId="{C5FD3926-74F7-406F-850A-E35F6E791B0D}" type="parTrans" cxnId="{6FC4505B-FBA4-434B-8248-996F6EA91E55}">
      <dgm:prSet/>
      <dgm:spPr/>
      <dgm:t>
        <a:bodyPr/>
        <a:lstStyle/>
        <a:p>
          <a:endParaRPr lang="pt-BR" sz="3600"/>
        </a:p>
      </dgm:t>
    </dgm:pt>
    <dgm:pt modelId="{98A90B51-4E28-419E-B26E-BC45A7869025}" type="sibTrans" cxnId="{6FC4505B-FBA4-434B-8248-996F6EA91E55}">
      <dgm:prSet/>
      <dgm:spPr/>
      <dgm:t>
        <a:bodyPr/>
        <a:lstStyle/>
        <a:p>
          <a:endParaRPr lang="pt-BR" sz="3600"/>
        </a:p>
      </dgm:t>
    </dgm:pt>
    <dgm:pt modelId="{7932D097-C176-42A4-8914-47A3F3E7C97D}">
      <dgm:prSet custT="1"/>
      <dgm:spPr/>
      <dgm:t>
        <a:bodyPr/>
        <a:lstStyle/>
        <a:p>
          <a:r>
            <a:rPr lang="pt-BR" sz="1400" b="0" i="0" u="none"/>
            <a:t>Random Forest</a:t>
          </a:r>
          <a:endParaRPr lang="pt-BR" sz="1400"/>
        </a:p>
      </dgm:t>
    </dgm:pt>
    <dgm:pt modelId="{4B1C37A6-0F7E-42BB-A627-01CD541B5CAC}" type="parTrans" cxnId="{A6DEB697-E4DA-4B9B-9B8F-9D5FE92FDF69}">
      <dgm:prSet/>
      <dgm:spPr/>
      <dgm:t>
        <a:bodyPr/>
        <a:lstStyle/>
        <a:p>
          <a:endParaRPr lang="pt-BR" sz="3600"/>
        </a:p>
      </dgm:t>
    </dgm:pt>
    <dgm:pt modelId="{21F22054-5903-449B-89AA-28311546955E}" type="sibTrans" cxnId="{A6DEB697-E4DA-4B9B-9B8F-9D5FE92FDF69}">
      <dgm:prSet/>
      <dgm:spPr/>
      <dgm:t>
        <a:bodyPr/>
        <a:lstStyle/>
        <a:p>
          <a:endParaRPr lang="pt-BR" sz="3600"/>
        </a:p>
      </dgm:t>
    </dgm:pt>
    <dgm:pt modelId="{A00850D5-301F-48A9-9141-85F4CAE48B9A}">
      <dgm:prSet custT="1"/>
      <dgm:spPr/>
      <dgm:t>
        <a:bodyPr/>
        <a:lstStyle/>
        <a:p>
          <a:r>
            <a:rPr lang="pt-BR" sz="1400" b="0" i="0" u="none" dirty="0"/>
            <a:t>CNN</a:t>
          </a:r>
          <a:endParaRPr lang="pt-BR" sz="1400" dirty="0"/>
        </a:p>
      </dgm:t>
    </dgm:pt>
    <dgm:pt modelId="{A8952A31-467F-4FD9-BE29-F15C998F99F2}" type="parTrans" cxnId="{94D42B53-FA0B-4402-82C7-8DFB65453826}">
      <dgm:prSet/>
      <dgm:spPr/>
      <dgm:t>
        <a:bodyPr/>
        <a:lstStyle/>
        <a:p>
          <a:endParaRPr lang="pt-BR" sz="3600"/>
        </a:p>
      </dgm:t>
    </dgm:pt>
    <dgm:pt modelId="{052595AA-C286-4DDC-A0B2-B5751E3A2BBC}" type="sibTrans" cxnId="{94D42B53-FA0B-4402-82C7-8DFB65453826}">
      <dgm:prSet/>
      <dgm:spPr/>
      <dgm:t>
        <a:bodyPr/>
        <a:lstStyle/>
        <a:p>
          <a:endParaRPr lang="pt-BR" sz="3600"/>
        </a:p>
      </dgm:t>
    </dgm:pt>
    <dgm:pt modelId="{6128879F-60F2-4678-AA22-F09AB78B35B4}">
      <dgm:prSet phldrT="[Texto]" custT="1"/>
      <dgm:spPr/>
      <dgm:t>
        <a:bodyPr/>
        <a:lstStyle/>
        <a:p>
          <a:r>
            <a:rPr lang="pt-BR" sz="1400" b="0" i="0" u="none" dirty="0" err="1"/>
            <a:t>Precision</a:t>
          </a:r>
          <a:endParaRPr lang="pt-BR" sz="1400" b="0" dirty="0"/>
        </a:p>
      </dgm:t>
    </dgm:pt>
    <dgm:pt modelId="{19598D7E-A943-4CFC-8DED-F94A8AFCEBDB}" type="parTrans" cxnId="{29EC572B-DB3A-41B6-B34A-73B66241632A}">
      <dgm:prSet/>
      <dgm:spPr/>
      <dgm:t>
        <a:bodyPr/>
        <a:lstStyle/>
        <a:p>
          <a:endParaRPr lang="pt-BR" sz="3600"/>
        </a:p>
      </dgm:t>
    </dgm:pt>
    <dgm:pt modelId="{2C51E202-2D4F-403D-A191-FC77D52A695B}" type="sibTrans" cxnId="{29EC572B-DB3A-41B6-B34A-73B66241632A}">
      <dgm:prSet/>
      <dgm:spPr/>
      <dgm:t>
        <a:bodyPr/>
        <a:lstStyle/>
        <a:p>
          <a:endParaRPr lang="pt-BR" sz="3600"/>
        </a:p>
      </dgm:t>
    </dgm:pt>
    <dgm:pt modelId="{4B54A455-F5AE-4E41-A30B-506332D44A56}">
      <dgm:prSet phldrT="[Texto]" custT="1"/>
      <dgm:spPr/>
      <dgm:t>
        <a:bodyPr/>
        <a:lstStyle/>
        <a:p>
          <a:r>
            <a:rPr lang="pt-BR" sz="1400" b="0" i="0" u="none" dirty="0"/>
            <a:t>Recall</a:t>
          </a:r>
          <a:endParaRPr lang="pt-BR" sz="1400" b="0" dirty="0"/>
        </a:p>
      </dgm:t>
    </dgm:pt>
    <dgm:pt modelId="{2BAA9288-14BB-4CFC-871D-7D1C336F162A}" type="parTrans" cxnId="{FAB2C3E0-7E0E-4737-8568-A2C7A03E0215}">
      <dgm:prSet/>
      <dgm:spPr/>
      <dgm:t>
        <a:bodyPr/>
        <a:lstStyle/>
        <a:p>
          <a:endParaRPr lang="pt-BR" sz="3600"/>
        </a:p>
      </dgm:t>
    </dgm:pt>
    <dgm:pt modelId="{C7874897-F309-43BD-BA7C-8868BBCA62D7}" type="sibTrans" cxnId="{FAB2C3E0-7E0E-4737-8568-A2C7A03E0215}">
      <dgm:prSet/>
      <dgm:spPr/>
      <dgm:t>
        <a:bodyPr/>
        <a:lstStyle/>
        <a:p>
          <a:endParaRPr lang="pt-BR" sz="3600"/>
        </a:p>
      </dgm:t>
    </dgm:pt>
    <dgm:pt modelId="{CE8F0405-E8C3-43D0-B38B-254F62097BC2}">
      <dgm:prSet phldrT="[Texto]" custT="1"/>
      <dgm:spPr/>
      <dgm:t>
        <a:bodyPr/>
        <a:lstStyle/>
        <a:p>
          <a:r>
            <a:rPr lang="pt-BR" sz="1400" b="0" i="0" u="none" dirty="0"/>
            <a:t>F1-score</a:t>
          </a:r>
          <a:endParaRPr lang="pt-BR" sz="1400" b="0" dirty="0"/>
        </a:p>
      </dgm:t>
    </dgm:pt>
    <dgm:pt modelId="{53A1876A-D159-4C90-989F-8A2AB7CD985A}" type="parTrans" cxnId="{3307FCEC-CD91-4851-A8C6-36585A95DD94}">
      <dgm:prSet/>
      <dgm:spPr/>
      <dgm:t>
        <a:bodyPr/>
        <a:lstStyle/>
        <a:p>
          <a:endParaRPr lang="pt-BR" sz="3600"/>
        </a:p>
      </dgm:t>
    </dgm:pt>
    <dgm:pt modelId="{D64BDB08-BAE6-4A0F-8768-0A678747CE80}" type="sibTrans" cxnId="{3307FCEC-CD91-4851-A8C6-36585A95DD94}">
      <dgm:prSet/>
      <dgm:spPr/>
      <dgm:t>
        <a:bodyPr/>
        <a:lstStyle/>
        <a:p>
          <a:endParaRPr lang="pt-BR" sz="3600"/>
        </a:p>
      </dgm:t>
    </dgm:pt>
    <dgm:pt modelId="{6B3C1A2D-AB90-4CE8-9849-44803A2B725C}">
      <dgm:prSet phldrT="[Texto]" custT="1"/>
      <dgm:spPr/>
      <dgm:t>
        <a:bodyPr/>
        <a:lstStyle/>
        <a:p>
          <a:r>
            <a:rPr lang="pt-BR" sz="1800" dirty="0"/>
            <a:t>(5) Análise dos resultados</a:t>
          </a:r>
        </a:p>
      </dgm:t>
    </dgm:pt>
    <dgm:pt modelId="{32584050-2D1B-48F3-8672-ED5C8B4591C0}" type="parTrans" cxnId="{AB3FCE9F-CDBE-41FF-8CDF-564CE2C155AC}">
      <dgm:prSet/>
      <dgm:spPr/>
      <dgm:t>
        <a:bodyPr/>
        <a:lstStyle/>
        <a:p>
          <a:endParaRPr lang="pt-BR" sz="3600"/>
        </a:p>
      </dgm:t>
    </dgm:pt>
    <dgm:pt modelId="{FE4C938F-68E3-4FBB-A385-E8EB1DF16809}" type="sibTrans" cxnId="{AB3FCE9F-CDBE-41FF-8CDF-564CE2C155AC}">
      <dgm:prSet/>
      <dgm:spPr/>
      <dgm:t>
        <a:bodyPr/>
        <a:lstStyle/>
        <a:p>
          <a:endParaRPr lang="pt-BR" sz="3600"/>
        </a:p>
      </dgm:t>
    </dgm:pt>
    <dgm:pt modelId="{9A1AEBF9-5804-4DE7-8903-01AB0AF81F54}">
      <dgm:prSet phldrT="[Texto]" custT="1"/>
      <dgm:spPr/>
      <dgm:t>
        <a:bodyPr/>
        <a:lstStyle/>
        <a:p>
          <a:r>
            <a:rPr lang="pt-BR" sz="1400" b="0" dirty="0" err="1"/>
            <a:t>Support</a:t>
          </a:r>
          <a:endParaRPr lang="pt-BR" sz="1400" b="0" dirty="0"/>
        </a:p>
      </dgm:t>
    </dgm:pt>
    <dgm:pt modelId="{7F32FADE-E942-4A67-B229-6A449F43B6F6}" type="parTrans" cxnId="{558646A7-1CAC-475B-8280-4DD8B8D43017}">
      <dgm:prSet/>
      <dgm:spPr/>
      <dgm:t>
        <a:bodyPr/>
        <a:lstStyle/>
        <a:p>
          <a:endParaRPr lang="pt-BR" sz="3600"/>
        </a:p>
      </dgm:t>
    </dgm:pt>
    <dgm:pt modelId="{45D85042-06EA-4721-B274-FA87455058E1}" type="sibTrans" cxnId="{558646A7-1CAC-475B-8280-4DD8B8D43017}">
      <dgm:prSet/>
      <dgm:spPr/>
      <dgm:t>
        <a:bodyPr/>
        <a:lstStyle/>
        <a:p>
          <a:endParaRPr lang="pt-BR" sz="3600"/>
        </a:p>
      </dgm:t>
    </dgm:pt>
    <dgm:pt modelId="{EC3775DA-3479-4DFC-B152-870CED8969EE}">
      <dgm:prSet phldrT="[Texto]" custT="1"/>
      <dgm:spPr/>
      <dgm:t>
        <a:bodyPr/>
        <a:lstStyle/>
        <a:p>
          <a:r>
            <a:rPr lang="pt-BR" sz="1400" dirty="0" err="1"/>
            <a:t>Undersampling</a:t>
          </a:r>
          <a:endParaRPr lang="pt-BR" sz="1400" dirty="0"/>
        </a:p>
      </dgm:t>
    </dgm:pt>
    <dgm:pt modelId="{BEA7FE51-5E83-412A-BC39-A5B5DA2BF2D3}" type="parTrans" cxnId="{13FCEB4E-E8EC-43A4-A77C-09874502F08D}">
      <dgm:prSet/>
      <dgm:spPr/>
      <dgm:t>
        <a:bodyPr/>
        <a:lstStyle/>
        <a:p>
          <a:endParaRPr lang="pt-BR" sz="3600"/>
        </a:p>
      </dgm:t>
    </dgm:pt>
    <dgm:pt modelId="{B3E28C10-879A-430E-A3B2-C210C92761BF}" type="sibTrans" cxnId="{13FCEB4E-E8EC-43A4-A77C-09874502F08D}">
      <dgm:prSet/>
      <dgm:spPr/>
      <dgm:t>
        <a:bodyPr/>
        <a:lstStyle/>
        <a:p>
          <a:endParaRPr lang="pt-BR" sz="3600"/>
        </a:p>
      </dgm:t>
    </dgm:pt>
    <dgm:pt modelId="{4A976FC3-5F40-4E24-8433-0D6E9CBEE770}">
      <dgm:prSet phldrT="[Texto]" custT="1"/>
      <dgm:spPr/>
      <dgm:t>
        <a:bodyPr/>
        <a:lstStyle/>
        <a:p>
          <a:r>
            <a:rPr lang="pt-BR" sz="1400" dirty="0"/>
            <a:t>Remoção de quantidade mínima de descrição por rótulo</a:t>
          </a:r>
        </a:p>
      </dgm:t>
    </dgm:pt>
    <dgm:pt modelId="{30D95B82-2B9A-4A13-A9C3-8B1AB025458D}" type="parTrans" cxnId="{357D9D51-A464-4200-BAB1-E8E5CDA80109}">
      <dgm:prSet/>
      <dgm:spPr/>
      <dgm:t>
        <a:bodyPr/>
        <a:lstStyle/>
        <a:p>
          <a:endParaRPr lang="pt-BR"/>
        </a:p>
      </dgm:t>
    </dgm:pt>
    <dgm:pt modelId="{D96CEEFB-E94D-4E3B-8407-E98B13DC0017}" type="sibTrans" cxnId="{357D9D51-A464-4200-BAB1-E8E5CDA80109}">
      <dgm:prSet/>
      <dgm:spPr/>
      <dgm:t>
        <a:bodyPr/>
        <a:lstStyle/>
        <a:p>
          <a:endParaRPr lang="pt-BR"/>
        </a:p>
      </dgm:t>
    </dgm:pt>
    <dgm:pt modelId="{7BE489DD-F301-40E0-B967-D7418E775890}">
      <dgm:prSet custT="1"/>
      <dgm:spPr/>
      <dgm:t>
        <a:bodyPr/>
        <a:lstStyle/>
        <a:p>
          <a:endParaRPr lang="pt-BR" sz="1400" dirty="0"/>
        </a:p>
      </dgm:t>
    </dgm:pt>
    <dgm:pt modelId="{8936ADBF-F1DE-46A2-975B-6EF64AE09885}" type="parTrans" cxnId="{96AAF3B9-4B8A-4D4F-8F10-E2684B6EED1E}">
      <dgm:prSet/>
      <dgm:spPr/>
      <dgm:t>
        <a:bodyPr/>
        <a:lstStyle/>
        <a:p>
          <a:endParaRPr lang="pt-BR"/>
        </a:p>
      </dgm:t>
    </dgm:pt>
    <dgm:pt modelId="{195B1656-2BA1-4D53-A258-904EFF9F653E}" type="sibTrans" cxnId="{96AAF3B9-4B8A-4D4F-8F10-E2684B6EED1E}">
      <dgm:prSet/>
      <dgm:spPr/>
      <dgm:t>
        <a:bodyPr/>
        <a:lstStyle/>
        <a:p>
          <a:endParaRPr lang="pt-BR"/>
        </a:p>
      </dgm:t>
    </dgm:pt>
    <dgm:pt modelId="{6D985126-5E15-42BE-9A0F-6525A49C2967}">
      <dgm:prSet custT="1"/>
      <dgm:spPr/>
      <dgm:t>
        <a:bodyPr/>
        <a:lstStyle/>
        <a:p>
          <a:r>
            <a:rPr lang="pt-BR" sz="1400" dirty="0" err="1"/>
            <a:t>Oversampling</a:t>
          </a:r>
          <a:endParaRPr lang="pt-BR" sz="1400" dirty="0"/>
        </a:p>
      </dgm:t>
    </dgm:pt>
    <dgm:pt modelId="{BAE2BE6A-4539-427C-869A-D20EFC928988}" type="sibTrans" cxnId="{2F9D3F3E-FB33-4D72-90B4-8776AA1275C7}">
      <dgm:prSet/>
      <dgm:spPr/>
      <dgm:t>
        <a:bodyPr/>
        <a:lstStyle/>
        <a:p>
          <a:endParaRPr lang="pt-BR" sz="3600"/>
        </a:p>
      </dgm:t>
    </dgm:pt>
    <dgm:pt modelId="{E7C87458-BEA4-40C9-8422-916A5B33F9BB}" type="parTrans" cxnId="{2F9D3F3E-FB33-4D72-90B4-8776AA1275C7}">
      <dgm:prSet/>
      <dgm:spPr/>
      <dgm:t>
        <a:bodyPr/>
        <a:lstStyle/>
        <a:p>
          <a:endParaRPr lang="pt-BR" sz="3600"/>
        </a:p>
      </dgm:t>
    </dgm:pt>
    <dgm:pt modelId="{0EF7B61C-DA5C-4AD0-9AA7-58CC3C29CB18}" type="pres">
      <dgm:prSet presAssocID="{23E6202E-9AED-4C79-9996-C6F0B186D187}" presName="linear" presStyleCnt="0">
        <dgm:presLayoutVars>
          <dgm:animLvl val="lvl"/>
          <dgm:resizeHandles val="exact"/>
        </dgm:presLayoutVars>
      </dgm:prSet>
      <dgm:spPr/>
    </dgm:pt>
    <dgm:pt modelId="{E3F9165C-D6A4-4B36-9726-4494182B7AB8}" type="pres">
      <dgm:prSet presAssocID="{2113837B-F821-4CF3-B1FF-96ADFA0C0610}" presName="parentText" presStyleLbl="node1" presStyleIdx="0" presStyleCnt="5" custLinFactY="-48697" custLinFactNeighborX="1728" custLinFactNeighborY="-100000">
        <dgm:presLayoutVars>
          <dgm:chMax val="0"/>
          <dgm:bulletEnabled val="1"/>
        </dgm:presLayoutVars>
      </dgm:prSet>
      <dgm:spPr/>
    </dgm:pt>
    <dgm:pt modelId="{A2FDE205-9A15-46BD-97F9-7022FBB2161C}" type="pres">
      <dgm:prSet presAssocID="{2113837B-F821-4CF3-B1FF-96ADFA0C0610}" presName="childText" presStyleLbl="revTx" presStyleIdx="0" presStyleCnt="4">
        <dgm:presLayoutVars>
          <dgm:bulletEnabled val="1"/>
        </dgm:presLayoutVars>
      </dgm:prSet>
      <dgm:spPr/>
    </dgm:pt>
    <dgm:pt modelId="{FB2F2C84-88C6-4A2E-9268-E7786C95B4EA}" type="pres">
      <dgm:prSet presAssocID="{3875DE9D-3AC5-4395-8B7B-0F4C3ACE1D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35549B2-A48F-4B05-9749-92B3398BE34E}" type="pres">
      <dgm:prSet presAssocID="{3875DE9D-3AC5-4395-8B7B-0F4C3ACE1DA4}" presName="childText" presStyleLbl="revTx" presStyleIdx="1" presStyleCnt="4">
        <dgm:presLayoutVars>
          <dgm:bulletEnabled val="1"/>
        </dgm:presLayoutVars>
      </dgm:prSet>
      <dgm:spPr/>
    </dgm:pt>
    <dgm:pt modelId="{31FC6CF8-9773-497B-9120-A5B98E1E0C91}" type="pres">
      <dgm:prSet presAssocID="{9DFECED3-E3B6-431C-9CB0-AB1F88F8B6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6F7791-1E28-4D28-B379-A7B4BFFEA0BB}" type="pres">
      <dgm:prSet presAssocID="{9DFECED3-E3B6-431C-9CB0-AB1F88F8B6AA}" presName="childText" presStyleLbl="revTx" presStyleIdx="2" presStyleCnt="4">
        <dgm:presLayoutVars>
          <dgm:bulletEnabled val="1"/>
        </dgm:presLayoutVars>
      </dgm:prSet>
      <dgm:spPr/>
    </dgm:pt>
    <dgm:pt modelId="{8EC827CA-B591-46DF-9AFB-3C5934B0F1FF}" type="pres">
      <dgm:prSet presAssocID="{6DA3D382-35DD-4D4D-BA05-980CF37A65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00A8A7-5302-4A33-84C3-E067E7FCCB0D}" type="pres">
      <dgm:prSet presAssocID="{6DA3D382-35DD-4D4D-BA05-980CF37A6517}" presName="childText" presStyleLbl="revTx" presStyleIdx="3" presStyleCnt="4">
        <dgm:presLayoutVars>
          <dgm:bulletEnabled val="1"/>
        </dgm:presLayoutVars>
      </dgm:prSet>
      <dgm:spPr/>
    </dgm:pt>
    <dgm:pt modelId="{67E38E92-C8A1-4A9F-A5CD-9EF1E56D5BB8}" type="pres">
      <dgm:prSet presAssocID="{6B3C1A2D-AB90-4CE8-9849-44803A2B725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39760E-27A8-4B02-8C79-A7D106C48AF0}" srcId="{2113837B-F821-4CF3-B1FF-96ADFA0C0610}" destId="{B51A8C09-D955-4BB3-94DD-F11818BB9A67}" srcOrd="0" destOrd="0" parTransId="{59A6654E-670D-4E3D-9A98-6E65EAF2702F}" sibTransId="{0F41BA3B-835A-493A-BE74-F7ED223C484C}"/>
    <dgm:cxn modelId="{1F347F0E-EFC2-46A9-ACAF-4482D563E852}" type="presOf" srcId="{2113837B-F821-4CF3-B1FF-96ADFA0C0610}" destId="{E3F9165C-D6A4-4B36-9726-4494182B7AB8}" srcOrd="0" destOrd="0" presId="urn:microsoft.com/office/officeart/2005/8/layout/vList2"/>
    <dgm:cxn modelId="{8F118110-2FDC-4908-8C20-8E5AB239F4BE}" type="presOf" srcId="{9A1AEBF9-5804-4DE7-8903-01AB0AF81F54}" destId="{EC00A8A7-5302-4A33-84C3-E067E7FCCB0D}" srcOrd="0" destOrd="3" presId="urn:microsoft.com/office/officeart/2005/8/layout/vList2"/>
    <dgm:cxn modelId="{5A822C11-96DB-46F2-9BF1-BBCC4EBBB7AD}" srcId="{3875DE9D-3AC5-4395-8B7B-0F4C3ACE1DA4}" destId="{68FDBA98-8D0A-4B1B-BA25-020E148643FE}" srcOrd="1" destOrd="0" parTransId="{CEB8BFCC-5F76-4C5A-A803-D01B783B83CE}" sibTransId="{78299BA2-8523-4493-9C00-04DC9E84830A}"/>
    <dgm:cxn modelId="{0874CA16-D7FB-4261-9B22-6CE6D3B5897B}" srcId="{3875DE9D-3AC5-4395-8B7B-0F4C3ACE1DA4}" destId="{9CD41685-0ED3-4EBB-A8A3-26DDDF426FF2}" srcOrd="4" destOrd="0" parTransId="{10DAA10D-3BEA-4F8E-A86C-2312B736E38F}" sibTransId="{8A7C7B37-8D48-4346-B07C-8CD838CF85D5}"/>
    <dgm:cxn modelId="{AA405D1C-AD72-479C-AFA2-B83224316A0C}" type="presOf" srcId="{B51A8C09-D955-4BB3-94DD-F11818BB9A67}" destId="{A2FDE205-9A15-46BD-97F9-7022FBB2161C}" srcOrd="0" destOrd="0" presId="urn:microsoft.com/office/officeart/2005/8/layout/vList2"/>
    <dgm:cxn modelId="{60C34524-74FB-4B24-8EE8-ACA3B4F618E7}" type="presOf" srcId="{7BE489DD-F301-40E0-B967-D7418E775890}" destId="{635549B2-A48F-4B05-9749-92B3398BE34E}" srcOrd="0" destOrd="11" presId="urn:microsoft.com/office/officeart/2005/8/layout/vList2"/>
    <dgm:cxn modelId="{7BC2CE29-249C-4789-8B0A-88B86CD906A8}" type="presOf" srcId="{6128879F-60F2-4678-AA22-F09AB78B35B4}" destId="{EC00A8A7-5302-4A33-84C3-E067E7FCCB0D}" srcOrd="0" destOrd="0" presId="urn:microsoft.com/office/officeart/2005/8/layout/vList2"/>
    <dgm:cxn modelId="{29EC572B-DB3A-41B6-B34A-73B66241632A}" srcId="{6DA3D382-35DD-4D4D-BA05-980CF37A6517}" destId="{6128879F-60F2-4678-AA22-F09AB78B35B4}" srcOrd="0" destOrd="0" parTransId="{19598D7E-A943-4CFC-8DED-F94A8AFCEBDB}" sibTransId="{2C51E202-2D4F-403D-A191-FC77D52A695B}"/>
    <dgm:cxn modelId="{2F9D3F3E-FB33-4D72-90B4-8776AA1275C7}" srcId="{3875DE9D-3AC5-4395-8B7B-0F4C3ACE1DA4}" destId="{6D985126-5E15-42BE-9A0F-6525A49C2967}" srcOrd="10" destOrd="0" parTransId="{E7C87458-BEA4-40C9-8422-916A5B33F9BB}" sibTransId="{BAE2BE6A-4539-427C-869A-D20EFC928988}"/>
    <dgm:cxn modelId="{EFA8793F-78D2-460B-B9A1-87B72CA1ED80}" type="presOf" srcId="{8FD01258-1185-4A2A-858A-65601D15CF9B}" destId="{635549B2-A48F-4B05-9749-92B3398BE34E}" srcOrd="0" destOrd="3" presId="urn:microsoft.com/office/officeart/2005/8/layout/vList2"/>
    <dgm:cxn modelId="{6FC4505B-FBA4-434B-8248-996F6EA91E55}" srcId="{9DFECED3-E3B6-431C-9CB0-AB1F88F8B6AA}" destId="{747EB477-8601-4E94-9495-AA394E0D9AD2}" srcOrd="1" destOrd="0" parTransId="{C5FD3926-74F7-406F-850A-E35F6E791B0D}" sibTransId="{98A90B51-4E28-419E-B26E-BC45A7869025}"/>
    <dgm:cxn modelId="{4B4C495F-4C89-4054-A787-01E1FA295BF2}" srcId="{3875DE9D-3AC5-4395-8B7B-0F4C3ACE1DA4}" destId="{8FD01258-1185-4A2A-858A-65601D15CF9B}" srcOrd="3" destOrd="0" parTransId="{783BD78F-A34C-4EFF-9D0E-11D6439A8493}" sibTransId="{D15089AC-0E2C-4EE3-BCE9-817F66342FAB}"/>
    <dgm:cxn modelId="{B5E6AD41-18D1-4563-9F78-D3255A6786D4}" type="presOf" srcId="{68FDBA98-8D0A-4B1B-BA25-020E148643FE}" destId="{635549B2-A48F-4B05-9749-92B3398BE34E}" srcOrd="0" destOrd="1" presId="urn:microsoft.com/office/officeart/2005/8/layout/vList2"/>
    <dgm:cxn modelId="{5A2BF943-1757-492F-95CB-C1FD31F5F47C}" type="presOf" srcId="{3875DE9D-3AC5-4395-8B7B-0F4C3ACE1DA4}" destId="{FB2F2C84-88C6-4A2E-9268-E7786C95B4EA}" srcOrd="0" destOrd="0" presId="urn:microsoft.com/office/officeart/2005/8/layout/vList2"/>
    <dgm:cxn modelId="{98037E47-CC5F-41D1-8821-05B906C87BC1}" type="presOf" srcId="{EC3775DA-3479-4DFC-B152-870CED8969EE}" destId="{635549B2-A48F-4B05-9749-92B3398BE34E}" srcOrd="0" destOrd="8" presId="urn:microsoft.com/office/officeart/2005/8/layout/vList2"/>
    <dgm:cxn modelId="{C71C0949-48C9-4E2D-876F-BFEC1D7DB8BC}" srcId="{3875DE9D-3AC5-4395-8B7B-0F4C3ACE1DA4}" destId="{4BF786A7-A80D-49BB-8E50-BA2FACFF3447}" srcOrd="0" destOrd="0" parTransId="{469A24D0-55A8-41F7-916A-053ADA3B7E5E}" sibTransId="{52CA569E-F7B3-4E40-881D-F66C008156EB}"/>
    <dgm:cxn modelId="{20E3B349-6814-428B-908C-FC615A21DDF3}" srcId="{3875DE9D-3AC5-4395-8B7B-0F4C3ACE1DA4}" destId="{D36511E7-C216-4617-ABD2-E1B35447884D}" srcOrd="7" destOrd="0" parTransId="{A742D949-BC57-42B6-9BF1-4BF453AF34D0}" sibTransId="{C322A8CB-6658-42A2-B2ED-6FD4DB5266F6}"/>
    <dgm:cxn modelId="{35D8C14C-8B3C-4029-B859-70CC0268B60A}" type="presOf" srcId="{4B54A455-F5AE-4E41-A30B-506332D44A56}" destId="{EC00A8A7-5302-4A33-84C3-E067E7FCCB0D}" srcOrd="0" destOrd="1" presId="urn:microsoft.com/office/officeart/2005/8/layout/vList2"/>
    <dgm:cxn modelId="{B112414D-D58C-4B99-9E60-E7F15BC3F83C}" type="presOf" srcId="{B41D9BBF-130C-4C9B-BC8B-83FF21B5A4A0}" destId="{635549B2-A48F-4B05-9749-92B3398BE34E}" srcOrd="0" destOrd="5" presId="urn:microsoft.com/office/officeart/2005/8/layout/vList2"/>
    <dgm:cxn modelId="{13FCEB4E-E8EC-43A4-A77C-09874502F08D}" srcId="{3875DE9D-3AC5-4395-8B7B-0F4C3ACE1DA4}" destId="{EC3775DA-3479-4DFC-B152-870CED8969EE}" srcOrd="8" destOrd="0" parTransId="{BEA7FE51-5E83-412A-BC39-A5B5DA2BF2D3}" sibTransId="{B3E28C10-879A-430E-A3B2-C210C92761BF}"/>
    <dgm:cxn modelId="{357D9D51-A464-4200-BAB1-E8E5CDA80109}" srcId="{3875DE9D-3AC5-4395-8B7B-0F4C3ACE1DA4}" destId="{4A976FC3-5F40-4E24-8433-0D6E9CBEE770}" srcOrd="9" destOrd="0" parTransId="{30D95B82-2B9A-4A13-A9C3-8B1AB025458D}" sibTransId="{D96CEEFB-E94D-4E3B-8407-E98B13DC0017}"/>
    <dgm:cxn modelId="{C860AF51-FA26-49AB-934D-D1E1EAD943E5}" type="presOf" srcId="{23E6202E-9AED-4C79-9996-C6F0B186D187}" destId="{0EF7B61C-DA5C-4AD0-9AA7-58CC3C29CB18}" srcOrd="0" destOrd="0" presId="urn:microsoft.com/office/officeart/2005/8/layout/vList2"/>
    <dgm:cxn modelId="{94D42B53-FA0B-4402-82C7-8DFB65453826}" srcId="{9DFECED3-E3B6-431C-9CB0-AB1F88F8B6AA}" destId="{A00850D5-301F-48A9-9141-85F4CAE48B9A}" srcOrd="3" destOrd="0" parTransId="{A8952A31-467F-4FD9-BE29-F15C998F99F2}" sibTransId="{052595AA-C286-4DDC-A0B2-B5751E3A2BBC}"/>
    <dgm:cxn modelId="{29D7CC75-39E8-40C4-A13B-0792E8C9850D}" srcId="{3875DE9D-3AC5-4395-8B7B-0F4C3ACE1DA4}" destId="{B41D9BBF-130C-4C9B-BC8B-83FF21B5A4A0}" srcOrd="5" destOrd="0" parTransId="{B775D242-5A0F-4630-9E8B-C55A07A5AE82}" sibTransId="{E199E365-D34A-4DDB-9244-44D04CF3302D}"/>
    <dgm:cxn modelId="{978B7E77-9AE7-4903-BC16-2AF48E450358}" type="presOf" srcId="{6D985126-5E15-42BE-9A0F-6525A49C2967}" destId="{635549B2-A48F-4B05-9749-92B3398BE34E}" srcOrd="0" destOrd="10" presId="urn:microsoft.com/office/officeart/2005/8/layout/vList2"/>
    <dgm:cxn modelId="{EB0DAD8A-F9C9-4EDC-8A0D-3F6BA6703A06}" srcId="{9DFECED3-E3B6-431C-9CB0-AB1F88F8B6AA}" destId="{6695152B-2195-4677-ACA5-EC96BDC92B54}" srcOrd="0" destOrd="0" parTransId="{3DD15F58-9011-4A60-9192-CF04CC28C6E3}" sibTransId="{2B9C950D-58CB-4E66-99F6-B84DD44E24E4}"/>
    <dgm:cxn modelId="{1C04B88A-3528-4EF2-8D74-483F07FDA514}" srcId="{3875DE9D-3AC5-4395-8B7B-0F4C3ACE1DA4}" destId="{4CAD5F1B-EE41-47AA-9B6E-48A285F557EF}" srcOrd="6" destOrd="0" parTransId="{D3F5681E-AFCB-40F4-A013-89D80E239C64}" sibTransId="{04DAC0DA-8301-42AF-8CB3-FB826B9C0754}"/>
    <dgm:cxn modelId="{AEF64B8F-D1C9-4E5B-A756-A38864C3B813}" type="presOf" srcId="{D7C4DEBC-E667-43C8-93BE-B5B12C0759B7}" destId="{635549B2-A48F-4B05-9749-92B3398BE34E}" srcOrd="0" destOrd="2" presId="urn:microsoft.com/office/officeart/2005/8/layout/vList2"/>
    <dgm:cxn modelId="{F5BBE58F-5B5F-4DA3-9360-ACBBD35BCDFB}" srcId="{23E6202E-9AED-4C79-9996-C6F0B186D187}" destId="{2113837B-F821-4CF3-B1FF-96ADFA0C0610}" srcOrd="0" destOrd="0" parTransId="{8ED04AED-EC69-4A0E-801F-A0DCEFFBEE12}" sibTransId="{8ECA6E21-D4B4-4B04-A2B5-E4444D5F05B2}"/>
    <dgm:cxn modelId="{3E0B2196-A663-4DA1-BCD7-44549B89515F}" type="presOf" srcId="{CE8F0405-E8C3-43D0-B38B-254F62097BC2}" destId="{EC00A8A7-5302-4A33-84C3-E067E7FCCB0D}" srcOrd="0" destOrd="2" presId="urn:microsoft.com/office/officeart/2005/8/layout/vList2"/>
    <dgm:cxn modelId="{A6DEB697-E4DA-4B9B-9B8F-9D5FE92FDF69}" srcId="{9DFECED3-E3B6-431C-9CB0-AB1F88F8B6AA}" destId="{7932D097-C176-42A4-8914-47A3F3E7C97D}" srcOrd="2" destOrd="0" parTransId="{4B1C37A6-0F7E-42BB-A627-01CD541B5CAC}" sibTransId="{21F22054-5903-449B-89AA-28311546955E}"/>
    <dgm:cxn modelId="{CD29A498-B68A-4E52-AD40-9ABD3353FFE6}" type="presOf" srcId="{9DFECED3-E3B6-431C-9CB0-AB1F88F8B6AA}" destId="{31FC6CF8-9773-497B-9120-A5B98E1E0C91}" srcOrd="0" destOrd="0" presId="urn:microsoft.com/office/officeart/2005/8/layout/vList2"/>
    <dgm:cxn modelId="{AB3FCE9F-CDBE-41FF-8CDF-564CE2C155AC}" srcId="{23E6202E-9AED-4C79-9996-C6F0B186D187}" destId="{6B3C1A2D-AB90-4CE8-9849-44803A2B725C}" srcOrd="4" destOrd="0" parTransId="{32584050-2D1B-48F3-8672-ED5C8B4591C0}" sibTransId="{FE4C938F-68E3-4FBB-A385-E8EB1DF16809}"/>
    <dgm:cxn modelId="{558646A7-1CAC-475B-8280-4DD8B8D43017}" srcId="{6DA3D382-35DD-4D4D-BA05-980CF37A6517}" destId="{9A1AEBF9-5804-4DE7-8903-01AB0AF81F54}" srcOrd="3" destOrd="0" parTransId="{7F32FADE-E942-4A67-B229-6A449F43B6F6}" sibTransId="{45D85042-06EA-4721-B274-FA87455058E1}"/>
    <dgm:cxn modelId="{770CEEAA-8960-49F3-94E4-D8C95FC19355}" type="presOf" srcId="{9CD41685-0ED3-4EBB-A8A3-26DDDF426FF2}" destId="{635549B2-A48F-4B05-9749-92B3398BE34E}" srcOrd="0" destOrd="4" presId="urn:microsoft.com/office/officeart/2005/8/layout/vList2"/>
    <dgm:cxn modelId="{988901B0-F3CC-46E2-8762-4C8EBE585CC0}" type="presOf" srcId="{6DA3D382-35DD-4D4D-BA05-980CF37A6517}" destId="{8EC827CA-B591-46DF-9AFB-3C5934B0F1FF}" srcOrd="0" destOrd="0" presId="urn:microsoft.com/office/officeart/2005/8/layout/vList2"/>
    <dgm:cxn modelId="{96AAF3B9-4B8A-4D4F-8F10-E2684B6EED1E}" srcId="{3875DE9D-3AC5-4395-8B7B-0F4C3ACE1DA4}" destId="{7BE489DD-F301-40E0-B967-D7418E775890}" srcOrd="11" destOrd="0" parTransId="{8936ADBF-F1DE-46A2-975B-6EF64AE09885}" sibTransId="{195B1656-2BA1-4D53-A258-904EFF9F653E}"/>
    <dgm:cxn modelId="{505483BA-3A46-4A2E-9EFD-0E7C2D0CCF91}" srcId="{3875DE9D-3AC5-4395-8B7B-0F4C3ACE1DA4}" destId="{D7C4DEBC-E667-43C8-93BE-B5B12C0759B7}" srcOrd="2" destOrd="0" parTransId="{E082A961-635B-4A44-8C85-3CFF8C81BAC7}" sibTransId="{F40721C9-FDC2-4866-AE81-755BE6D371F4}"/>
    <dgm:cxn modelId="{272315BC-5B82-4B13-9F6D-C1626DE0C9EB}" type="presOf" srcId="{6B3C1A2D-AB90-4CE8-9849-44803A2B725C}" destId="{67E38E92-C8A1-4A9F-A5CD-9EF1E56D5BB8}" srcOrd="0" destOrd="0" presId="urn:microsoft.com/office/officeart/2005/8/layout/vList2"/>
    <dgm:cxn modelId="{92DE78BD-6E46-45EC-AC3C-BE9177FA5437}" srcId="{23E6202E-9AED-4C79-9996-C6F0B186D187}" destId="{6DA3D382-35DD-4D4D-BA05-980CF37A6517}" srcOrd="3" destOrd="0" parTransId="{5F8C858C-4CA2-4857-A021-5A60197ABDB9}" sibTransId="{CD3ADF48-D685-497D-9863-E04957217FAD}"/>
    <dgm:cxn modelId="{149ECBC9-97F4-4308-B826-E9FD5F6C32E0}" type="presOf" srcId="{A00850D5-301F-48A9-9141-85F4CAE48B9A}" destId="{156F7791-1E28-4D28-B379-A7B4BFFEA0BB}" srcOrd="0" destOrd="3" presId="urn:microsoft.com/office/officeart/2005/8/layout/vList2"/>
    <dgm:cxn modelId="{B7EB76CA-7AC3-45CC-B35D-33AECE6FDA8F}" type="presOf" srcId="{747EB477-8601-4E94-9495-AA394E0D9AD2}" destId="{156F7791-1E28-4D28-B379-A7B4BFFEA0BB}" srcOrd="0" destOrd="1" presId="urn:microsoft.com/office/officeart/2005/8/layout/vList2"/>
    <dgm:cxn modelId="{D0F33ED6-52FC-4AFD-BBE4-D570ED21AD8F}" type="presOf" srcId="{4BF786A7-A80D-49BB-8E50-BA2FACFF3447}" destId="{635549B2-A48F-4B05-9749-92B3398BE34E}" srcOrd="0" destOrd="0" presId="urn:microsoft.com/office/officeart/2005/8/layout/vList2"/>
    <dgm:cxn modelId="{7ADED8D6-EA47-4DA1-A936-8EDCE08E43DB}" type="presOf" srcId="{D36511E7-C216-4617-ABD2-E1B35447884D}" destId="{635549B2-A48F-4B05-9749-92B3398BE34E}" srcOrd="0" destOrd="7" presId="urn:microsoft.com/office/officeart/2005/8/layout/vList2"/>
    <dgm:cxn modelId="{81C0D0DF-3FE3-4EA8-AC10-04B5BA336150}" type="presOf" srcId="{4CAD5F1B-EE41-47AA-9B6E-48A285F557EF}" destId="{635549B2-A48F-4B05-9749-92B3398BE34E}" srcOrd="0" destOrd="6" presId="urn:microsoft.com/office/officeart/2005/8/layout/vList2"/>
    <dgm:cxn modelId="{FAB2C3E0-7E0E-4737-8568-A2C7A03E0215}" srcId="{6DA3D382-35DD-4D4D-BA05-980CF37A6517}" destId="{4B54A455-F5AE-4E41-A30B-506332D44A56}" srcOrd="1" destOrd="0" parTransId="{2BAA9288-14BB-4CFC-871D-7D1C336F162A}" sibTransId="{C7874897-F309-43BD-BA7C-8868BBCA62D7}"/>
    <dgm:cxn modelId="{DEFD39E1-381D-42FE-89F4-F55BEF1408E1}" type="presOf" srcId="{7932D097-C176-42A4-8914-47A3F3E7C97D}" destId="{156F7791-1E28-4D28-B379-A7B4BFFEA0BB}" srcOrd="0" destOrd="2" presId="urn:microsoft.com/office/officeart/2005/8/layout/vList2"/>
    <dgm:cxn modelId="{B04F4EE3-393B-4F26-B05A-FED10670E4D6}" type="presOf" srcId="{4A976FC3-5F40-4E24-8433-0D6E9CBEE770}" destId="{635549B2-A48F-4B05-9749-92B3398BE34E}" srcOrd="0" destOrd="9" presId="urn:microsoft.com/office/officeart/2005/8/layout/vList2"/>
    <dgm:cxn modelId="{3307FCEC-CD91-4851-A8C6-36585A95DD94}" srcId="{6DA3D382-35DD-4D4D-BA05-980CF37A6517}" destId="{CE8F0405-E8C3-43D0-B38B-254F62097BC2}" srcOrd="2" destOrd="0" parTransId="{53A1876A-D159-4C90-989F-8A2AB7CD985A}" sibTransId="{D64BDB08-BAE6-4A0F-8768-0A678747CE80}"/>
    <dgm:cxn modelId="{2E6794F0-60C9-4E87-B7B1-8729E391B674}" type="presOf" srcId="{6695152B-2195-4677-ACA5-EC96BDC92B54}" destId="{156F7791-1E28-4D28-B379-A7B4BFFEA0BB}" srcOrd="0" destOrd="0" presId="urn:microsoft.com/office/officeart/2005/8/layout/vList2"/>
    <dgm:cxn modelId="{94EDBFF6-A5DC-4AC5-BD44-F9024BF87B33}" srcId="{23E6202E-9AED-4C79-9996-C6F0B186D187}" destId="{9DFECED3-E3B6-431C-9CB0-AB1F88F8B6AA}" srcOrd="2" destOrd="0" parTransId="{450517E7-EDA9-447A-ADAA-A0DC1B5AAD66}" sibTransId="{0305A73E-FF43-4638-9C47-93745110D32A}"/>
    <dgm:cxn modelId="{9EA570F9-6915-46BC-B55A-FB1B2C3DC1AF}" srcId="{23E6202E-9AED-4C79-9996-C6F0B186D187}" destId="{3875DE9D-3AC5-4395-8B7B-0F4C3ACE1DA4}" srcOrd="1" destOrd="0" parTransId="{FA423AB3-0C65-4974-AF8A-129838A6C4A8}" sibTransId="{5B7DD1A1-D0FC-487D-9AA9-7F497A8C0905}"/>
    <dgm:cxn modelId="{ECC54CA1-5574-4C91-A92E-361C33E8E1FD}" type="presParOf" srcId="{0EF7B61C-DA5C-4AD0-9AA7-58CC3C29CB18}" destId="{E3F9165C-D6A4-4B36-9726-4494182B7AB8}" srcOrd="0" destOrd="0" presId="urn:microsoft.com/office/officeart/2005/8/layout/vList2"/>
    <dgm:cxn modelId="{E4F27577-CC08-449E-BD41-095AC16F6CAA}" type="presParOf" srcId="{0EF7B61C-DA5C-4AD0-9AA7-58CC3C29CB18}" destId="{A2FDE205-9A15-46BD-97F9-7022FBB2161C}" srcOrd="1" destOrd="0" presId="urn:microsoft.com/office/officeart/2005/8/layout/vList2"/>
    <dgm:cxn modelId="{A08B50D3-77E7-418C-AD37-E8630A5165F1}" type="presParOf" srcId="{0EF7B61C-DA5C-4AD0-9AA7-58CC3C29CB18}" destId="{FB2F2C84-88C6-4A2E-9268-E7786C95B4EA}" srcOrd="2" destOrd="0" presId="urn:microsoft.com/office/officeart/2005/8/layout/vList2"/>
    <dgm:cxn modelId="{2C0D28B7-087F-45C2-A7BF-1437D3C71EE4}" type="presParOf" srcId="{0EF7B61C-DA5C-4AD0-9AA7-58CC3C29CB18}" destId="{635549B2-A48F-4B05-9749-92B3398BE34E}" srcOrd="3" destOrd="0" presId="urn:microsoft.com/office/officeart/2005/8/layout/vList2"/>
    <dgm:cxn modelId="{06498968-91C8-4D7E-A2E6-D20AA866914E}" type="presParOf" srcId="{0EF7B61C-DA5C-4AD0-9AA7-58CC3C29CB18}" destId="{31FC6CF8-9773-497B-9120-A5B98E1E0C91}" srcOrd="4" destOrd="0" presId="urn:microsoft.com/office/officeart/2005/8/layout/vList2"/>
    <dgm:cxn modelId="{43685F8D-82CE-45E4-91E6-AA1F5A2A354D}" type="presParOf" srcId="{0EF7B61C-DA5C-4AD0-9AA7-58CC3C29CB18}" destId="{156F7791-1E28-4D28-B379-A7B4BFFEA0BB}" srcOrd="5" destOrd="0" presId="urn:microsoft.com/office/officeart/2005/8/layout/vList2"/>
    <dgm:cxn modelId="{87EF0BAA-C21C-43BD-A173-6596CE30C9B7}" type="presParOf" srcId="{0EF7B61C-DA5C-4AD0-9AA7-58CC3C29CB18}" destId="{8EC827CA-B591-46DF-9AFB-3C5934B0F1FF}" srcOrd="6" destOrd="0" presId="urn:microsoft.com/office/officeart/2005/8/layout/vList2"/>
    <dgm:cxn modelId="{90933C12-C2ED-4395-84F8-57768478B94D}" type="presParOf" srcId="{0EF7B61C-DA5C-4AD0-9AA7-58CC3C29CB18}" destId="{EC00A8A7-5302-4A33-84C3-E067E7FCCB0D}" srcOrd="7" destOrd="0" presId="urn:microsoft.com/office/officeart/2005/8/layout/vList2"/>
    <dgm:cxn modelId="{575CFA43-D26C-42DA-9B6F-9BA4A9FFE617}" type="presParOf" srcId="{0EF7B61C-DA5C-4AD0-9AA7-58CC3C29CB18}" destId="{67E38E92-C8A1-4A9F-A5CD-9EF1E56D5B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9165C-D6A4-4B36-9726-4494182B7AB8}">
      <dsp:nvSpPr>
        <dsp:cNvPr id="0" name=""/>
        <dsp:cNvSpPr/>
      </dsp:nvSpPr>
      <dsp:spPr>
        <a:xfrm>
          <a:off x="0" y="0"/>
          <a:ext cx="8928100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(1) Dados</a:t>
          </a:r>
        </a:p>
      </dsp:txBody>
      <dsp:txXfrm>
        <a:off x="29243" y="29243"/>
        <a:ext cx="8869614" cy="540554"/>
      </dsp:txXfrm>
    </dsp:sp>
    <dsp:sp modelId="{A2FDE205-9A15-46BD-97F9-7022FBB2161C}">
      <dsp:nvSpPr>
        <dsp:cNvPr id="0" name=""/>
        <dsp:cNvSpPr/>
      </dsp:nvSpPr>
      <dsp:spPr>
        <a:xfrm>
          <a:off x="0" y="603369"/>
          <a:ext cx="89281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6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/>
            <a:t>Planilha de produtos reais de empresas e seu respectivo NCM</a:t>
          </a:r>
        </a:p>
      </dsp:txBody>
      <dsp:txXfrm>
        <a:off x="0" y="603369"/>
        <a:ext cx="8928100" cy="529920"/>
      </dsp:txXfrm>
    </dsp:sp>
    <dsp:sp modelId="{FB2F2C84-88C6-4A2E-9268-E7786C95B4EA}">
      <dsp:nvSpPr>
        <dsp:cNvPr id="0" name=""/>
        <dsp:cNvSpPr/>
      </dsp:nvSpPr>
      <dsp:spPr>
        <a:xfrm>
          <a:off x="0" y="1133289"/>
          <a:ext cx="8928100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(2) Pré-processamento</a:t>
          </a:r>
        </a:p>
      </dsp:txBody>
      <dsp:txXfrm>
        <a:off x="29243" y="1162532"/>
        <a:ext cx="8869614" cy="540554"/>
      </dsp:txXfrm>
    </dsp:sp>
    <dsp:sp modelId="{635549B2-A48F-4B05-9749-92B3398BE34E}">
      <dsp:nvSpPr>
        <dsp:cNvPr id="0" name=""/>
        <dsp:cNvSpPr/>
      </dsp:nvSpPr>
      <dsp:spPr>
        <a:xfrm>
          <a:off x="0" y="1732329"/>
          <a:ext cx="8928100" cy="291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6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/>
            <a:t>Remoção de NCMs inválidos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/>
            <a:t>Tratamento de caracteres especiais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/>
            <a:t>Remoção de pontuações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/>
            <a:t>Remoção de números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/>
            <a:t>Transformação em caixa baixa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 err="1"/>
            <a:t>Tokenização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/>
            <a:t>Remoção de stop words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 err="1"/>
            <a:t>Stemming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 err="1"/>
            <a:t>Undersampling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/>
            <a:t>Remoção de quantidade mínima de descrição por rótulo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kern="1200" dirty="0" err="1"/>
            <a:t>Oversampling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1400" kern="1200" dirty="0"/>
        </a:p>
      </dsp:txBody>
      <dsp:txXfrm>
        <a:off x="0" y="1732329"/>
        <a:ext cx="8928100" cy="2914560"/>
      </dsp:txXfrm>
    </dsp:sp>
    <dsp:sp modelId="{31FC6CF8-9773-497B-9120-A5B98E1E0C91}">
      <dsp:nvSpPr>
        <dsp:cNvPr id="0" name=""/>
        <dsp:cNvSpPr/>
      </dsp:nvSpPr>
      <dsp:spPr>
        <a:xfrm>
          <a:off x="0" y="4646890"/>
          <a:ext cx="8928100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(3) Treinamento dos classificadores escolhidos</a:t>
          </a:r>
        </a:p>
      </dsp:txBody>
      <dsp:txXfrm>
        <a:off x="29243" y="4676133"/>
        <a:ext cx="8869614" cy="540554"/>
      </dsp:txXfrm>
    </dsp:sp>
    <dsp:sp modelId="{156F7791-1E28-4D28-B379-A7B4BFFEA0BB}">
      <dsp:nvSpPr>
        <dsp:cNvPr id="0" name=""/>
        <dsp:cNvSpPr/>
      </dsp:nvSpPr>
      <dsp:spPr>
        <a:xfrm>
          <a:off x="0" y="5245930"/>
          <a:ext cx="8928100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6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0" u="none" kern="1200" dirty="0" err="1"/>
            <a:t>Naive</a:t>
          </a:r>
          <a:r>
            <a:rPr lang="pt-BR" sz="1400" b="0" i="0" u="none" kern="1200" dirty="0"/>
            <a:t> </a:t>
          </a:r>
          <a:r>
            <a:rPr lang="pt-BR" sz="1400" b="0" i="0" u="none" kern="1200" dirty="0" err="1"/>
            <a:t>Bayes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0" u="none" kern="1200"/>
            <a:t>Linear SVC</a:t>
          </a:r>
          <a:endParaRPr lang="pt-BR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0" u="none" kern="1200"/>
            <a:t>Random Forest</a:t>
          </a:r>
          <a:endParaRPr lang="pt-BR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0" u="none" kern="1200" dirty="0"/>
            <a:t>CNN</a:t>
          </a:r>
          <a:endParaRPr lang="pt-BR" sz="1400" kern="1200" dirty="0"/>
        </a:p>
      </dsp:txBody>
      <dsp:txXfrm>
        <a:off x="0" y="5245930"/>
        <a:ext cx="8928100" cy="960480"/>
      </dsp:txXfrm>
    </dsp:sp>
    <dsp:sp modelId="{8EC827CA-B591-46DF-9AFB-3C5934B0F1FF}">
      <dsp:nvSpPr>
        <dsp:cNvPr id="0" name=""/>
        <dsp:cNvSpPr/>
      </dsp:nvSpPr>
      <dsp:spPr>
        <a:xfrm>
          <a:off x="0" y="6206410"/>
          <a:ext cx="8928100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(4) Armazenamento dos resultados</a:t>
          </a:r>
        </a:p>
      </dsp:txBody>
      <dsp:txXfrm>
        <a:off x="29243" y="6235653"/>
        <a:ext cx="8869614" cy="540554"/>
      </dsp:txXfrm>
    </dsp:sp>
    <dsp:sp modelId="{EC00A8A7-5302-4A33-84C3-E067E7FCCB0D}">
      <dsp:nvSpPr>
        <dsp:cNvPr id="0" name=""/>
        <dsp:cNvSpPr/>
      </dsp:nvSpPr>
      <dsp:spPr>
        <a:xfrm>
          <a:off x="0" y="6805450"/>
          <a:ext cx="8928100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46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0" u="none" kern="1200" dirty="0" err="1"/>
            <a:t>Precision</a:t>
          </a:r>
          <a:endParaRPr lang="pt-BR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0" u="none" kern="1200" dirty="0"/>
            <a:t>Recall</a:t>
          </a:r>
          <a:endParaRPr lang="pt-BR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i="0" u="none" kern="1200" dirty="0"/>
            <a:t>F1-score</a:t>
          </a:r>
          <a:endParaRPr lang="pt-BR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400" b="0" kern="1200" dirty="0" err="1"/>
            <a:t>Support</a:t>
          </a:r>
          <a:endParaRPr lang="pt-BR" sz="1400" b="0" kern="1200" dirty="0"/>
        </a:p>
      </dsp:txBody>
      <dsp:txXfrm>
        <a:off x="0" y="6805450"/>
        <a:ext cx="8928100" cy="960480"/>
      </dsp:txXfrm>
    </dsp:sp>
    <dsp:sp modelId="{67E38E92-C8A1-4A9F-A5CD-9EF1E56D5BB8}">
      <dsp:nvSpPr>
        <dsp:cNvPr id="0" name=""/>
        <dsp:cNvSpPr/>
      </dsp:nvSpPr>
      <dsp:spPr>
        <a:xfrm>
          <a:off x="0" y="7765930"/>
          <a:ext cx="8928100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(5) Análise dos resultados</a:t>
          </a:r>
        </a:p>
      </dsp:txBody>
      <dsp:txXfrm>
        <a:off x="29243" y="7795173"/>
        <a:ext cx="8869614" cy="54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0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38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9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23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8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7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65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6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0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18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67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3C50-CC7C-4FC7-A9B2-682E14DE346F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A78C-862B-4A3E-AE15-B005649BCC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B5593BA-967A-B7D2-77C7-6A283B8C8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797442"/>
              </p:ext>
            </p:extLst>
          </p:nvPr>
        </p:nvGraphicFramePr>
        <p:xfrm>
          <a:off x="406400" y="577850"/>
          <a:ext cx="8928100" cy="836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501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82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Jhonatan P. Nascimento</dc:creator>
  <cp:lastModifiedBy>Jhonatan P. Nascimento</cp:lastModifiedBy>
  <cp:revision>1</cp:revision>
  <dcterms:created xsi:type="dcterms:W3CDTF">2023-09-22T00:21:07Z</dcterms:created>
  <dcterms:modified xsi:type="dcterms:W3CDTF">2023-09-26T02:18:27Z</dcterms:modified>
</cp:coreProperties>
</file>