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F833-8DF3-472E-A94D-4CBC128BD4D1}" type="datetimeFigureOut">
              <a:rPr lang="es-ES" smtClean="0"/>
              <a:t>05/02/2020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91E5-1602-4EF2-8E4F-E0555FAFC7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módulo de Herramientas de programación III, el estudiante </a:t>
            </a:r>
            <a:r>
              <a:rPr lang="es-ES" dirty="0"/>
              <a:t>adquiera la competencias que le permitan construir software con </a:t>
            </a:r>
            <a:r>
              <a:rPr lang="es-ES" dirty="0" smtClean="0"/>
              <a:t>el paradigma </a:t>
            </a:r>
            <a:r>
              <a:rPr lang="es-ES" dirty="0"/>
              <a:t>de orientación a </a:t>
            </a:r>
            <a:r>
              <a:rPr lang="es-ES" dirty="0" smtClean="0"/>
              <a:t>objetos (POO), </a:t>
            </a:r>
            <a:r>
              <a:rPr lang="es-ES" dirty="0"/>
              <a:t>teniendo presente el conocimiento previamente adquirido en el módulo de Herramientas de Programación I.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4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Competencias a desarrollar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Identificar las características de desarrollo de aplicaciones interactivas y en ambiente gráfico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Desarrollar </a:t>
            </a:r>
            <a:r>
              <a:rPr lang="es-ES" dirty="0"/>
              <a:t>aplicativos en C# teniendo en cuenta los conceptos de Programación Orientada Objetos con la documentación respectiva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Desarrollar </a:t>
            </a:r>
            <a:r>
              <a:rPr lang="es-ES" dirty="0"/>
              <a:t>aplicaciones en C# que hagan conexión a bases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80143"/>
            <a:ext cx="9905999" cy="3541714"/>
          </a:xfrm>
        </p:spPr>
        <p:txBody>
          <a:bodyPr/>
          <a:lstStyle/>
          <a:p>
            <a:r>
              <a:rPr lang="es-ES" dirty="0"/>
              <a:t>4 horas semanales de clase presencial. 64 horas en total.</a:t>
            </a:r>
          </a:p>
          <a:p>
            <a:r>
              <a:rPr lang="es-ES" dirty="0"/>
              <a:t>Trabajo </a:t>
            </a:r>
            <a:r>
              <a:rPr lang="es-ES" dirty="0" smtClean="0"/>
              <a:t>y estudio independiente. 128 horas </a:t>
            </a:r>
            <a:r>
              <a:rPr lang="es-ES" dirty="0"/>
              <a:t>aproximadamente en total</a:t>
            </a:r>
            <a:r>
              <a:rPr lang="es-ES" dirty="0" smtClean="0"/>
              <a:t>.</a:t>
            </a:r>
          </a:p>
          <a:p>
            <a:r>
              <a:rPr lang="es-ES" dirty="0"/>
              <a:t>Intensidad horaria semanal</a:t>
            </a:r>
            <a:r>
              <a:rPr lang="es-ES" dirty="0" smtClean="0"/>
              <a:t>: 12 horas.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4" y="31532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Repositorio de código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41411" y="4284244"/>
            <a:ext cx="537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</a:t>
            </a:r>
            <a:r>
              <a:rPr lang="es-ES" dirty="0" smtClean="0"/>
              <a:t>github.com/dwn84/HerramientasProgramacionII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3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trabajo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59558"/>
              </p:ext>
            </p:extLst>
          </p:nvPr>
        </p:nvGraphicFramePr>
        <p:xfrm>
          <a:off x="3631312" y="2097088"/>
          <a:ext cx="4926200" cy="3541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948"/>
                <a:gridCol w="643948"/>
                <a:gridCol w="2607988"/>
                <a:gridCol w="1030316"/>
              </a:tblGrid>
              <a:tr h="160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Semana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Fecha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Temas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Actividad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8049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05-feb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Características de las aplicaciones gráficas.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Los controles de Windows Forms y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el manejo de eventos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Conceptos de Programación Orientada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a Eventos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Quiz 1. 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3219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12-feb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Conceptos de Programación Orientada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a Objetos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Funciones, procedimientos, métodos y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propiedades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19-feb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26-feb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Taller 1. 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04-mar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11-mar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Conjuntos de datos en aplicaciones de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Visual Studio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Quiz 2. 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18-mar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25-mar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Diferentes tipos de conexión a bases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de datos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Quiz 3. 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01-abr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15-abr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Características de las clases para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conectar la aplicación con bases de datos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Taller 2. 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22-abr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Quiz4. 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29-abr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06-may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13-may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Estándares internacionales para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controles de conexión a datos de las la</a:t>
                      </a:r>
                      <a:br>
                        <a:rPr lang="es-ES" sz="900" u="none" strike="noStrike">
                          <a:effectLst/>
                        </a:rPr>
                      </a:br>
                      <a:r>
                        <a:rPr lang="es-ES" sz="900" u="none" strike="noStrike">
                          <a:effectLst/>
                        </a:rPr>
                        <a:t>aplicaciones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Proyecto. 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20-may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0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27-may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9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247</TotalTime>
  <Words>236</Words>
  <Application>Microsoft Office PowerPoint</Application>
  <PresentationFormat>Panorámica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Herramientas de programación II</vt:lpstr>
      <vt:lpstr>Introducción</vt:lpstr>
      <vt:lpstr>Competencias a desarrollar</vt:lpstr>
      <vt:lpstr>Metodología</vt:lpstr>
      <vt:lpstr>Cronograma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15</cp:revision>
  <dcterms:created xsi:type="dcterms:W3CDTF">2020-02-04T11:58:41Z</dcterms:created>
  <dcterms:modified xsi:type="dcterms:W3CDTF">2020-02-05T06:09:13Z</dcterms:modified>
</cp:coreProperties>
</file>