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F4C97-0700-42CC-A8C3-0C5E4E9BD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EXPOSICION MUESTREO </a:t>
            </a:r>
            <a:br>
              <a:rPr lang="es-CO" dirty="0"/>
            </a:br>
            <a:r>
              <a:rPr lang="es-CO" dirty="0"/>
              <a:t>UNAL MED 2021-1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CA572A-D215-4405-84BA-76837B965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Jhonatan Smith Garcia </a:t>
            </a:r>
          </a:p>
          <a:p>
            <a:r>
              <a:rPr lang="es-CO" dirty="0"/>
              <a:t>Daniela Pico Arredondo</a:t>
            </a:r>
          </a:p>
          <a:p>
            <a:r>
              <a:rPr lang="es-CO" dirty="0" err="1"/>
              <a:t>Kaline</a:t>
            </a:r>
            <a:r>
              <a:rPr lang="es-CO" dirty="0"/>
              <a:t> </a:t>
            </a:r>
            <a:r>
              <a:rPr lang="es-CO" dirty="0" err="1"/>
              <a:t>Rios</a:t>
            </a:r>
            <a:endParaRPr lang="es-CO" dirty="0"/>
          </a:p>
          <a:p>
            <a:r>
              <a:rPr lang="es-CO" dirty="0" err="1"/>
              <a:t>Maria</a:t>
            </a:r>
            <a:r>
              <a:rPr lang="es-CO" dirty="0"/>
              <a:t> Fernanda </a:t>
            </a:r>
          </a:p>
        </p:txBody>
      </p:sp>
    </p:spTree>
    <p:extLst>
      <p:ext uri="{BB962C8B-B14F-4D97-AF65-F5344CB8AC3E}">
        <p14:creationId xmlns:p14="http://schemas.microsoft.com/office/powerpoint/2010/main" val="133184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B05D2EA-F24B-4210-BEBE-B23B4F75554D}"/>
              </a:ext>
            </a:extLst>
          </p:cNvPr>
          <p:cNvSpPr txBox="1"/>
          <p:nvPr/>
        </p:nvSpPr>
        <p:spPr>
          <a:xfrm>
            <a:off x="198783" y="265043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PREGUNTA PROBELMA: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841E080-29DF-4309-A2C3-5AA565AF2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648" y="130577"/>
            <a:ext cx="8173591" cy="63826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89EB8C4-A44C-4C81-A76E-2BADC64B7A1E}"/>
              </a:ext>
            </a:extLst>
          </p:cNvPr>
          <p:cNvSpPr txBox="1"/>
          <p:nvPr/>
        </p:nvSpPr>
        <p:spPr>
          <a:xfrm>
            <a:off x="848139" y="1179443"/>
            <a:ext cx="595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¿Cómo se lleva a cabo la selección del problema?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F4638C7-6EAF-4DEB-B29F-0ACBB5C09679}"/>
              </a:ext>
            </a:extLst>
          </p:cNvPr>
          <p:cNvSpPr txBox="1"/>
          <p:nvPr/>
        </p:nvSpPr>
        <p:spPr>
          <a:xfrm>
            <a:off x="2146852" y="2239617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Problemas dentro del marco teórico.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72B846-1051-4C9E-BF4D-B47EF12EF16A}"/>
              </a:ext>
            </a:extLst>
          </p:cNvPr>
          <p:cNvSpPr txBox="1"/>
          <p:nvPr/>
        </p:nvSpPr>
        <p:spPr>
          <a:xfrm>
            <a:off x="2663687" y="3244334"/>
            <a:ext cx="855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Especificación del marco, unidades muestrales y proceso de investigación.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E18721D-7A6D-4D12-BC17-AF83B878FEDA}"/>
              </a:ext>
            </a:extLst>
          </p:cNvPr>
          <p:cNvSpPr txBox="1"/>
          <p:nvPr/>
        </p:nvSpPr>
        <p:spPr>
          <a:xfrm>
            <a:off x="3472534" y="430450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84930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E8CEF68-1C79-4977-9726-83102E6C9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08" y="1727896"/>
            <a:ext cx="3879116" cy="274638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0D6D3AF-ACE9-4195-A1AE-1744EF461D29}"/>
              </a:ext>
            </a:extLst>
          </p:cNvPr>
          <p:cNvSpPr txBox="1"/>
          <p:nvPr/>
        </p:nvSpPr>
        <p:spPr>
          <a:xfrm>
            <a:off x="547908" y="437322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Tipo de muestreo.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6F2497E-CF11-4F39-B60E-E89E4A27DC19}"/>
              </a:ext>
            </a:extLst>
          </p:cNvPr>
          <p:cNvSpPr txBox="1"/>
          <p:nvPr/>
        </p:nvSpPr>
        <p:spPr>
          <a:xfrm>
            <a:off x="6322115" y="1503474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/>
              <a:t>MAS vs MAE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09DD929-B4C5-4A08-9566-2DE30734C356}"/>
              </a:ext>
            </a:extLst>
          </p:cNvPr>
          <p:cNvSpPr txBox="1"/>
          <p:nvPr/>
        </p:nvSpPr>
        <p:spPr>
          <a:xfrm>
            <a:off x="547908" y="131880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C3F4166-90A0-4B1A-90AD-EB35D3999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548" y="2527976"/>
            <a:ext cx="5182630" cy="30198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C978D8F-A786-4765-BE8C-A63603BAE5B1}"/>
              </a:ext>
            </a:extLst>
          </p:cNvPr>
          <p:cNvSpPr txBox="1"/>
          <p:nvPr/>
        </p:nvSpPr>
        <p:spPr>
          <a:xfrm>
            <a:off x="5976507" y="57413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MAE</a:t>
            </a:r>
          </a:p>
        </p:txBody>
      </p:sp>
    </p:spTree>
    <p:extLst>
      <p:ext uri="{BB962C8B-B14F-4D97-AF65-F5344CB8AC3E}">
        <p14:creationId xmlns:p14="http://schemas.microsoft.com/office/powerpoint/2010/main" val="312242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1F2BA85-F735-4ABD-AAD4-9A4AD2685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71" y="1160009"/>
            <a:ext cx="8753980" cy="252409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900324A-3D0A-4E0C-A512-0D555757464B}"/>
              </a:ext>
            </a:extLst>
          </p:cNvPr>
          <p:cNvSpPr txBox="1"/>
          <p:nvPr/>
        </p:nvSpPr>
        <p:spPr>
          <a:xfrm>
            <a:off x="244171" y="458064"/>
            <a:ext cx="558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Selección de la institución y datos suministrados: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4BD97E0-2AD4-4324-A4C2-0006F3687294}"/>
              </a:ext>
            </a:extLst>
          </p:cNvPr>
          <p:cNvSpPr txBox="1"/>
          <p:nvPr/>
        </p:nvSpPr>
        <p:spPr>
          <a:xfrm>
            <a:off x="244171" y="3832052"/>
            <a:ext cx="495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¿QUE INFORMACION NO SE PODEE?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14569AD-AA71-42C4-97F8-F709AE3FF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961" y="4349331"/>
            <a:ext cx="6897063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1250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62</TotalTime>
  <Words>72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Sector</vt:lpstr>
      <vt:lpstr>EXPOSICION MUESTREO  UNAL MED 2021-1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EXPOSICION MUESTREO  UNAL MED 2021-1</dc:title>
  <dc:creator>Jhonatan Garcia</dc:creator>
  <cp:lastModifiedBy>Jhonatan Garcia</cp:lastModifiedBy>
  <cp:revision>1</cp:revision>
  <dcterms:created xsi:type="dcterms:W3CDTF">2021-09-02T14:52:06Z</dcterms:created>
  <dcterms:modified xsi:type="dcterms:W3CDTF">2021-09-02T15:54:48Z</dcterms:modified>
</cp:coreProperties>
</file>