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 Garcia" initials="JG" lastIdx="1" clrIdx="0">
    <p:extLst>
      <p:ext uri="{19B8F6BF-5375-455C-9EA6-DF929625EA0E}">
        <p15:presenceInfo xmlns:p15="http://schemas.microsoft.com/office/powerpoint/2012/main" userId="779ad3eb595fa0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1T20:29:34.52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6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84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49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98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88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410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482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00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140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426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10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4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75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324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11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218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601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E4159C-A798-4C4B-9E75-BEB14DF8D532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4FB2C8-8352-44C6-9E2D-B150B3C49C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87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comments" Target="../comments/commen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6D459-1A77-4A87-8E10-8118F2A23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REGRESION LINEAL MULTIPLE	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739954-B2FF-466E-8EBA-4E79C1AC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DANIELA PICO ARREDONDO</a:t>
            </a:r>
          </a:p>
          <a:p>
            <a:endParaRPr lang="es-CO" dirty="0">
              <a:solidFill>
                <a:srgbClr val="FF0000"/>
              </a:solidFill>
            </a:endParaRPr>
          </a:p>
          <a:p>
            <a:r>
              <a:rPr lang="es-CO" dirty="0">
                <a:solidFill>
                  <a:srgbClr val="FF0000"/>
                </a:solidFill>
              </a:rPr>
              <a:t>JHONATAN SMITH GARCIA</a:t>
            </a:r>
          </a:p>
        </p:txBody>
      </p:sp>
    </p:spTree>
    <p:extLst>
      <p:ext uri="{BB962C8B-B14F-4D97-AF65-F5344CB8AC3E}">
        <p14:creationId xmlns:p14="http://schemas.microsoft.com/office/powerpoint/2010/main" val="280844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25F6F4-977A-4C77-BF29-CF5E6D80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0" y="263395"/>
            <a:ext cx="2545949" cy="3055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DF0FEE-7E1D-4FBE-B459-5BC8CC6BD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0" y="536617"/>
            <a:ext cx="3462461" cy="10362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3CEADD-872E-490D-A2AF-029E75038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75" y="1794494"/>
            <a:ext cx="2871826" cy="3055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577A6F-A7A7-45AB-A457-F92FDCCFD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80" y="2074703"/>
            <a:ext cx="3142106" cy="8702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EDEDE1-35FA-46A4-9F54-70841DA7D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704" y="3031329"/>
            <a:ext cx="1548029" cy="2711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B456CA9-545F-4652-9DED-AE4DC4511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42" y="4305149"/>
            <a:ext cx="2496887" cy="4001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CB8034F-BDDB-4632-ACB6-22FD0CEDA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743" y="3993298"/>
            <a:ext cx="1746361" cy="31185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BB296BF-DB3F-4C3B-89E7-0898485804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720" y="3302517"/>
            <a:ext cx="2950133" cy="43475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5347D31-5A69-4989-8C06-4B6080F80C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3661" y="361182"/>
            <a:ext cx="4666488" cy="418652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A6BD428-A3A2-4886-BB6A-DC30748D7E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5669" y="2224292"/>
            <a:ext cx="2216033" cy="28491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ABAACB-817A-420A-B6DE-4A85D2356E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165" y="5417685"/>
            <a:ext cx="1400939" cy="37942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74F8029-D92A-41D4-91A6-EED1E9B949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8864" y="5265505"/>
            <a:ext cx="8353504" cy="6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477406-C8F6-4120-831F-07D14E30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7" y="392558"/>
            <a:ext cx="8905515" cy="6676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8B9083-8DC6-4274-BFF3-4608CC16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7" y="1288053"/>
            <a:ext cx="2705478" cy="14194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A24FCA-D0AB-43E5-98A1-510B50C1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967" y="1314384"/>
            <a:ext cx="8010521" cy="9648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A05FEE-144B-418F-ABF6-D0994AF28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32" y="2958547"/>
            <a:ext cx="2067213" cy="23815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DA8557-F568-4EA2-8513-FD50D3C57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947" y="2601309"/>
            <a:ext cx="2610214" cy="95263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D635383-C04C-497B-807A-F9F85299B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32" y="4150525"/>
            <a:ext cx="2095792" cy="3238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9FB0F99-6330-4653-8FF3-CB52C4580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9575" y="3981714"/>
            <a:ext cx="2686425" cy="87642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273C8C-7125-4BEF-BFF6-A0A702B745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06" y="5726942"/>
            <a:ext cx="2114845" cy="38105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2227523-0450-4743-BCD4-D9969DC800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6894" y="5341276"/>
            <a:ext cx="2648320" cy="96215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EA31082-EC41-4603-BD26-95C224F426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8333" y="2634686"/>
            <a:ext cx="1448002" cy="36200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15A5813-D891-4B25-A839-663EBC8788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5680" y="2496554"/>
            <a:ext cx="1609950" cy="638264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DD083F7-E550-449F-AAC9-2D30673EB52F}"/>
              </a:ext>
            </a:extLst>
          </p:cNvPr>
          <p:cNvCxnSpPr/>
          <p:nvPr/>
        </p:nvCxnSpPr>
        <p:spPr>
          <a:xfrm>
            <a:off x="2543922" y="350279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2729BF-FA39-4541-8804-5584B5E31AEE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491345" y="3077626"/>
            <a:ext cx="9546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6CF90AF-2CF5-4AC7-9D9D-FDAFA87EBB80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519924" y="4312472"/>
            <a:ext cx="92602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97ECE5D-F60E-4B29-9073-74D4A9F392AE}"/>
              </a:ext>
            </a:extLst>
          </p:cNvPr>
          <p:cNvCxnSpPr>
            <a:stCxn id="17" idx="3"/>
          </p:cNvCxnSpPr>
          <p:nvPr/>
        </p:nvCxnSpPr>
        <p:spPr>
          <a:xfrm flipV="1">
            <a:off x="2578651" y="5917468"/>
            <a:ext cx="90366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79F9C4F-CC39-4AF9-B36D-CB107A54B64E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7946335" y="2815686"/>
            <a:ext cx="94934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C3BF1941-C9A4-47DF-B1CC-92BACE9541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8333" y="3347356"/>
            <a:ext cx="5400689" cy="30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1F6B74-1B4A-4DB5-812B-C602C1CD2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6" y="186386"/>
            <a:ext cx="5713750" cy="32426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DF9E1E-C45C-421E-99E6-B897FFA4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95" y="186386"/>
            <a:ext cx="6453809" cy="5860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C0E3F0F-0F84-43C6-BABB-13A1453A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15" y="772469"/>
            <a:ext cx="4534530" cy="3199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ECCB74B-4607-467B-B1AC-8C0EFC6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96119"/>
            <a:ext cx="5713750" cy="3647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572A015-02C9-4A52-BC17-C7CE840C5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315" y="2082202"/>
            <a:ext cx="4979658" cy="3647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1B82F45-0B4E-452A-B4D2-17C8C3FF8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2207" y="2668285"/>
            <a:ext cx="5356697" cy="32140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3353F2E-64C8-476A-924E-2C159AF9D9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7872" y="3107598"/>
            <a:ext cx="2308253" cy="32140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F2C1BBD-0801-452B-B10F-0F0106BB5E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511" y="3694233"/>
            <a:ext cx="5117839" cy="34767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02FC385-60A6-4852-A56F-BA4991D8D6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4233" y="4041912"/>
            <a:ext cx="2799726" cy="34767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F999AC6-3FBB-4280-AAD3-3FE161C8ED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11" y="4803145"/>
            <a:ext cx="2818007" cy="56360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50F2FEB-DC61-44BD-AEE3-9AD17B84B9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358" y="5366746"/>
            <a:ext cx="2631933" cy="35658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FECE6E4C-D9BA-4463-A57A-0D9DE7424A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53652" y="3782330"/>
            <a:ext cx="3179501" cy="58608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E09D6F0-1A46-4615-8A4A-89A0E87B94D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8021" y="4368413"/>
            <a:ext cx="2730762" cy="289857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5FF86F8-3AD6-42C8-962E-857D9044F5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48663" y="5011306"/>
            <a:ext cx="7822826" cy="466094"/>
          </a:xfrm>
          <a:prstGeom prst="rect">
            <a:avLst/>
          </a:prstGeom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F30F25F-7276-476D-B5A9-CBF01100F81B}"/>
              </a:ext>
            </a:extLst>
          </p:cNvPr>
          <p:cNvCxnSpPr/>
          <p:nvPr/>
        </p:nvCxnSpPr>
        <p:spPr>
          <a:xfrm>
            <a:off x="5724939" y="3429000"/>
            <a:ext cx="0" cy="1582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4DD8E899-DF6C-4C02-A102-72314B1EFB5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8663" y="5706504"/>
            <a:ext cx="7797979" cy="4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4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AF7AF0-9EDD-4649-B781-A9BE42ED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05" y="125673"/>
            <a:ext cx="6194426" cy="3779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1FE257-2145-402D-9680-0455906A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57" y="855327"/>
            <a:ext cx="3982936" cy="51473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4A38EE-474A-4C08-A535-45776726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5" y="745937"/>
            <a:ext cx="4326264" cy="52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0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EE1857-F5EF-472F-B90C-3551462B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7" y="130054"/>
            <a:ext cx="5622671" cy="28384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91E828-701C-45F1-A35D-1A7220A0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418" y="130054"/>
            <a:ext cx="1771897" cy="2667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207242-BDE1-488D-B86D-3D0F6B83A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87156"/>
            <a:ext cx="5759177" cy="37626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9F8221E-639F-4370-BD44-3A85783B2B31}"/>
              </a:ext>
            </a:extLst>
          </p:cNvPr>
          <p:cNvSpPr txBox="1"/>
          <p:nvPr/>
        </p:nvSpPr>
        <p:spPr>
          <a:xfrm>
            <a:off x="5777418" y="41982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Análisis de varianza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CDCBBE-5EE0-48CC-9674-DA695A101FFA}"/>
              </a:ext>
            </a:extLst>
          </p:cNvPr>
          <p:cNvSpPr txBox="1"/>
          <p:nvPr/>
        </p:nvSpPr>
        <p:spPr>
          <a:xfrm>
            <a:off x="1661773" y="3233185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Normalidad residuales </a:t>
            </a:r>
            <a:r>
              <a:rPr lang="es-ES" dirty="0" err="1"/>
              <a:t>estudentizados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1B27CE-C28D-4AFA-BABF-39A3EB82E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811" y="3721498"/>
            <a:ext cx="1620152" cy="112832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D508C79-353C-46D4-A7CE-5312E5459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61" y="5467197"/>
            <a:ext cx="11350416" cy="5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9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76F9B7-5ECD-4CC7-8B35-8A14C85E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1" y="164392"/>
            <a:ext cx="6719010" cy="3789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E29F3D-DB5C-43EA-90E2-AD0354A5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286" y="164392"/>
            <a:ext cx="2631129" cy="320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59CE9D-796D-446F-9A34-FA32F4AC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31" y="869446"/>
            <a:ext cx="3373844" cy="3789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2E0589-2042-4C48-88F9-1B599DACF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763" y="712699"/>
            <a:ext cx="3089578" cy="10713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BC78AB-A007-4669-BAA6-5450BCA95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92" y="2161534"/>
            <a:ext cx="6590375" cy="327181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479EEBB-15F8-46B0-9F91-2FCF474C4DE1}"/>
              </a:ext>
            </a:extLst>
          </p:cNvPr>
          <p:cNvSpPr txBox="1"/>
          <p:nvPr/>
        </p:nvSpPr>
        <p:spPr>
          <a:xfrm>
            <a:off x="1428719" y="5626135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¿Y SI MOVEMOS LA SIGNIFICANCIA?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DD991B-E1DA-4838-ADA1-135840E07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685" y="2307308"/>
            <a:ext cx="4748157" cy="282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CE83E4-7B1E-47E1-8579-96BDDA73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8" y="265646"/>
            <a:ext cx="5452306" cy="3439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2C25D7-E8AD-45C6-B898-41FA976F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28" y="265646"/>
            <a:ext cx="3492450" cy="3439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F74C9A-3B36-4E0F-9127-E3E6F0DA2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37" y="905433"/>
            <a:ext cx="3929367" cy="10293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F27A2A-9DB5-4EC6-A5EA-B64D72F01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603" y="911100"/>
            <a:ext cx="5985151" cy="33163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2DFBE9-958E-491B-8378-F992C1002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013" y="5141106"/>
            <a:ext cx="8905460" cy="7073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0259281-89C6-4EED-983E-6D00100F6FE1}"/>
              </a:ext>
            </a:extLst>
          </p:cNvPr>
          <p:cNvSpPr txBox="1"/>
          <p:nvPr/>
        </p:nvSpPr>
        <p:spPr>
          <a:xfrm>
            <a:off x="4354880" y="609699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¿Y SI MOVEMOS LA SIGNIFICANCIA?</a:t>
            </a:r>
            <a:endParaRPr lang="es-CO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A5408DB-0BF0-40BE-BB5B-1053429AE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8" y="2050128"/>
            <a:ext cx="5070246" cy="27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A81008-05DD-4FEC-9618-75BA4610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8" y="103932"/>
            <a:ext cx="6872508" cy="2671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B30936-E039-4E24-882B-CFA9347D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8" y="371061"/>
            <a:ext cx="7949651" cy="5775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23E2EE-AE9F-46FF-AFF0-726739557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08" y="1622131"/>
            <a:ext cx="3020438" cy="2824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FD9627-5B68-4A87-8F79-3525CDB9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566" y="1581871"/>
            <a:ext cx="2763532" cy="363006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115E6A2-7662-431D-82E9-72B86A98509B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203846" y="1763374"/>
            <a:ext cx="11997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83EA7BDC-4BE6-4D95-85BD-DD7C8BA6F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08" y="2328574"/>
            <a:ext cx="3016594" cy="2495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3721489-4EF1-4D39-A8AF-0641746F4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566" y="2269363"/>
            <a:ext cx="3016594" cy="308785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C8467D8-57AF-4CF6-9B06-58751CC855A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200002" y="2423756"/>
            <a:ext cx="1203564" cy="2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0C7DEAEE-0711-4D84-9C44-E046D2E6E8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3369" y="1641128"/>
            <a:ext cx="3957529" cy="93702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27F82D3-80C4-42B2-8A09-865A9CC404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408" y="3165158"/>
            <a:ext cx="6316629" cy="80495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953E2D7-E4CF-45D5-A1EF-1D05E49E02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408" y="4100942"/>
            <a:ext cx="1844021" cy="70745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EEED09E-BF2C-4D0B-B536-F47CC71159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408" y="4955901"/>
            <a:ext cx="6574180" cy="105961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99AE9AB-57FC-44D0-9BD2-7C9953DA3F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8945" y="2902634"/>
            <a:ext cx="5091319" cy="334172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CB51176E-EAAF-4694-AA6F-C3B3A357EF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8945" y="6231108"/>
            <a:ext cx="1162212" cy="181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29807B46-770F-46B4-A815-3E3A82A7EC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27429" y="6185858"/>
            <a:ext cx="2600688" cy="2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3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27C44A-69C7-418C-9280-9E791C410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8" y="148642"/>
            <a:ext cx="6344535" cy="4382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83A193-F49C-4C26-9BE6-04F95318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872" y="215648"/>
            <a:ext cx="2872970" cy="3041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2582F9-354A-4B43-9424-B61F812D9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2" y="732542"/>
            <a:ext cx="3006949" cy="9902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BD4D397-7D2F-4FC2-9611-EAB4785D6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96" y="1227662"/>
            <a:ext cx="6098952" cy="7094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19D3104-564C-40D3-9225-0BBE62EBC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986938"/>
            <a:ext cx="2238687" cy="2381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F11FDC-9795-4866-88BF-E0392C35E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566" y="2200795"/>
            <a:ext cx="3559052" cy="70944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93E93A3-CF6F-4BC9-9079-9A96271D9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4339" y="2201436"/>
            <a:ext cx="6096851" cy="41249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106EBFA-DED0-43DC-8B10-CB3B02E64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24" y="3468538"/>
            <a:ext cx="4518134" cy="20100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0F318AD-0C64-4902-80D7-E6E1C244A0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0810" y="2018256"/>
            <a:ext cx="1543265" cy="20005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6F1FB71-6B2D-4C82-B169-64A59D23A0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009" y="3994925"/>
            <a:ext cx="4467849" cy="22863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61FF4E7-CEB7-4001-95ED-08004121B639}"/>
              </a:ext>
            </a:extLst>
          </p:cNvPr>
          <p:cNvSpPr txBox="1"/>
          <p:nvPr/>
        </p:nvSpPr>
        <p:spPr>
          <a:xfrm>
            <a:off x="154028" y="4775211"/>
            <a:ext cx="477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Se analizará los cambios de este modelo según </a:t>
            </a:r>
          </a:p>
          <a:p>
            <a:r>
              <a:rPr lang="es-ES" sz="1400" dirty="0"/>
              <a:t>Cada variable categórica (indicadora)</a:t>
            </a:r>
            <a:endParaRPr lang="es-CO" sz="14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B02B427-7F37-400B-9702-344653A5C038}"/>
              </a:ext>
            </a:extLst>
          </p:cNvPr>
          <p:cNvCxnSpPr>
            <a:stCxn id="21" idx="2"/>
          </p:cNvCxnSpPr>
          <p:nvPr/>
        </p:nvCxnSpPr>
        <p:spPr>
          <a:xfrm flipH="1">
            <a:off x="2360933" y="4223557"/>
            <a:ext cx="1" cy="595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177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</TotalTime>
  <Words>45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Sector</vt:lpstr>
      <vt:lpstr>REGRESION LINEAL MULTIPLE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REGRESION LINEAL MULTIPLE 2</dc:title>
  <dc:creator>Jhonatan Garcia</dc:creator>
  <cp:lastModifiedBy>Jhonatan Garcia</cp:lastModifiedBy>
  <cp:revision>1</cp:revision>
  <dcterms:created xsi:type="dcterms:W3CDTF">2021-08-31T23:17:31Z</dcterms:created>
  <dcterms:modified xsi:type="dcterms:W3CDTF">2021-09-01T02:07:33Z</dcterms:modified>
</cp:coreProperties>
</file>