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659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336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348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686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18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23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959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69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29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3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23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Imagen 6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25E996F-5D16-3752-3007-F8E248D1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144425"/>
            <a:ext cx="6410084" cy="458321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2D23144B-1FC8-EDF1-FAAB-D994D06E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917557"/>
            <a:ext cx="3854945" cy="192747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Imagen 58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B2AE9A30-ED41-425F-78E2-276735D5A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3" y="4169653"/>
            <a:ext cx="3854945" cy="1628713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C15417C-992F-AD06-B367-3FC325D0E989}"/>
              </a:ext>
            </a:extLst>
          </p:cNvPr>
          <p:cNvSpPr txBox="1"/>
          <p:nvPr/>
        </p:nvSpPr>
        <p:spPr>
          <a:xfrm>
            <a:off x="2245584" y="58879"/>
            <a:ext cx="96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las diferentes regiones, destaca el método de facturación digital “</a:t>
            </a:r>
            <a:r>
              <a:rPr lang="es-CO" dirty="0" err="1"/>
              <a:t>Printed</a:t>
            </a:r>
            <a:r>
              <a:rPr lang="es-CO" dirty="0"/>
              <a:t> &amp; Email”</a:t>
            </a:r>
          </a:p>
        </p:txBody>
      </p:sp>
    </p:spTree>
    <p:extLst>
      <p:ext uri="{BB962C8B-B14F-4D97-AF65-F5344CB8AC3E}">
        <p14:creationId xmlns:p14="http://schemas.microsoft.com/office/powerpoint/2010/main" val="453142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16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Jhonatan Smith Garcia Munoz</dc:creator>
  <cp:lastModifiedBy>Jhonatan Smith Garcia Munoz</cp:lastModifiedBy>
  <cp:revision>1</cp:revision>
  <dcterms:created xsi:type="dcterms:W3CDTF">2024-06-10T18:20:04Z</dcterms:created>
  <dcterms:modified xsi:type="dcterms:W3CDTF">2024-06-10T21:42:05Z</dcterms:modified>
</cp:coreProperties>
</file>