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Instrumentação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Sensor de umidade relativa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5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O que é umidade?</a:t>
            </a:r>
          </a:p>
          <a:p>
            <a:r>
              <a:rPr lang="pt-BR" dirty="0" smtClean="0"/>
              <a:t>O que é umidade relativa?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Sensor de Umidade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O que é um sensor de umidade?</a:t>
            </a:r>
          </a:p>
          <a:p>
            <a:r>
              <a:rPr lang="pt-BR" dirty="0" smtClean="0"/>
              <a:t>Por que o uso do sensor é importante?</a:t>
            </a:r>
          </a:p>
          <a:p>
            <a:r>
              <a:rPr lang="pt-BR" dirty="0" smtClean="0"/>
              <a:t>Vantagens dos sensores mais modernos?</a:t>
            </a:r>
          </a:p>
          <a:p>
            <a:r>
              <a:rPr lang="pt-BR" dirty="0" smtClean="0"/>
              <a:t>Diferenças entre sensor digital e analógico.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Medidores Industriais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O que é?</a:t>
            </a:r>
          </a:p>
          <a:p>
            <a:r>
              <a:rPr lang="pt-BR" dirty="0" smtClean="0"/>
              <a:t>Aplicações.</a:t>
            </a:r>
          </a:p>
          <a:p>
            <a:r>
              <a:rPr lang="pt-BR" dirty="0" smtClean="0"/>
              <a:t>Vantagens.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8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pt-BR" dirty="0" smtClean="0"/>
              <a:t>Exemplo Sensor Industrial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134" y="2990056"/>
            <a:ext cx="4638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Exemplo 2: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0759" y="2443946"/>
            <a:ext cx="4035425" cy="34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66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Instrumentação </vt:lpstr>
      <vt:lpstr>Umidade</vt:lpstr>
      <vt:lpstr>Sensor de Umidade</vt:lpstr>
      <vt:lpstr>Medidores Industriais</vt:lpstr>
      <vt:lpstr>Exemplo Sensor Industrial</vt:lpstr>
      <vt:lpstr>Exemplo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Instrumentação</dc:title>
  <dc:creator>Jhonathan Josmar</dc:creator>
  <cp:lastModifiedBy>Jhonathan Josmar</cp:lastModifiedBy>
  <cp:revision>3</cp:revision>
  <dcterms:created xsi:type="dcterms:W3CDTF">2019-10-07T22:24:27Z</dcterms:created>
  <dcterms:modified xsi:type="dcterms:W3CDTF">2019-10-07T22:42:35Z</dcterms:modified>
</cp:coreProperties>
</file>